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78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76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218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881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41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849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03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521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182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142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324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40B7CB-1758-4F2E-A2D8-2C3F695E51AC}" type="datetimeFigureOut">
              <a:rPr lang="hu-HU" smtClean="0"/>
              <a:t>2021. 04. 26.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0D92C92-B6C5-4F04-9DC1-A12884FCE420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56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Lesson</a:t>
            </a:r>
            <a:r>
              <a:rPr lang="hu-HU" dirty="0" smtClean="0"/>
              <a:t> 140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Expressing </a:t>
            </a:r>
            <a:r>
              <a:rPr lang="hu-HU" dirty="0" err="1" smtClean="0"/>
              <a:t>future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015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9470"/>
          </a:xfrm>
        </p:spPr>
        <p:txBody>
          <a:bodyPr/>
          <a:lstStyle/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talk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future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6110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1. I </a:t>
            </a:r>
            <a:r>
              <a:rPr lang="hu-HU" sz="2400" dirty="0" err="1" smtClean="0"/>
              <a:t>think</a:t>
            </a:r>
            <a:r>
              <a:rPr lang="hu-HU" sz="2400" dirty="0" smtClean="0"/>
              <a:t> </a:t>
            </a:r>
            <a:r>
              <a:rPr lang="hu-HU" sz="2400" dirty="0" err="1" smtClean="0"/>
              <a:t>people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travel</a:t>
            </a:r>
            <a:r>
              <a:rPr lang="hu-HU" sz="2400" dirty="0" smtClean="0"/>
              <a:t> more.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I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a steak, </a:t>
            </a:r>
            <a:r>
              <a:rPr lang="hu-HU" sz="2400" dirty="0" err="1" smtClean="0"/>
              <a:t>please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2. </a:t>
            </a:r>
            <a:r>
              <a:rPr lang="hu-HU" sz="2400" dirty="0" err="1" smtClean="0"/>
              <a:t>I’m</a:t>
            </a:r>
            <a:r>
              <a:rPr lang="hu-HU" sz="2400" dirty="0" smtClean="0"/>
              <a:t> </a:t>
            </a:r>
            <a:r>
              <a:rPr lang="hu-HU" sz="2400" dirty="0" err="1" smtClean="0"/>
              <a:t>going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meet</a:t>
            </a:r>
            <a:r>
              <a:rPr lang="hu-HU" sz="2400" dirty="0" smtClean="0"/>
              <a:t> </a:t>
            </a:r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smtClean="0"/>
              <a:t>ex-</a:t>
            </a:r>
            <a:r>
              <a:rPr lang="hu-HU" sz="2400" dirty="0" err="1" smtClean="0"/>
              <a:t>boy</a:t>
            </a:r>
            <a:r>
              <a:rPr lang="hu-HU" sz="2400" dirty="0" err="1" smtClean="0"/>
              <a:t>friend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2.</a:t>
            </a:r>
          </a:p>
          <a:p>
            <a:r>
              <a:rPr lang="hu-HU" sz="2400" dirty="0" smtClean="0"/>
              <a:t>3. </a:t>
            </a:r>
            <a:r>
              <a:rPr lang="hu-HU" sz="2400" dirty="0" err="1" smtClean="0"/>
              <a:t>We’re</a:t>
            </a:r>
            <a:r>
              <a:rPr lang="hu-HU" sz="2400" dirty="0" smtClean="0"/>
              <a:t> starting </a:t>
            </a:r>
            <a:r>
              <a:rPr lang="hu-HU" sz="2400" dirty="0" err="1" smtClean="0"/>
              <a:t>at</a:t>
            </a:r>
            <a:r>
              <a:rPr lang="hu-HU" sz="2400" dirty="0" smtClean="0"/>
              <a:t> 5 a.m.</a:t>
            </a:r>
          </a:p>
          <a:p>
            <a:r>
              <a:rPr lang="hu-HU" sz="2400" dirty="0" smtClean="0"/>
              <a:t>4.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train</a:t>
            </a:r>
            <a:r>
              <a:rPr lang="hu-HU" sz="2400" dirty="0" smtClean="0"/>
              <a:t> </a:t>
            </a:r>
            <a:r>
              <a:rPr lang="hu-HU" sz="2400" dirty="0" err="1" smtClean="0"/>
              <a:t>leaves</a:t>
            </a:r>
            <a:r>
              <a:rPr lang="hu-HU" sz="2400" dirty="0" smtClean="0"/>
              <a:t> in 5 minutes.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r>
              <a:rPr lang="hu-HU" sz="2400" dirty="0" err="1" smtClean="0"/>
              <a:t>Raise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hand</a:t>
            </a:r>
            <a:r>
              <a:rPr lang="hu-HU" sz="2400" dirty="0" smtClean="0"/>
              <a:t> </a:t>
            </a:r>
            <a:r>
              <a:rPr lang="hu-HU" sz="2400" dirty="0" err="1" smtClean="0"/>
              <a:t>when</a:t>
            </a:r>
            <a:r>
              <a:rPr lang="hu-HU" sz="2400" dirty="0" smtClean="0"/>
              <a:t> </a:t>
            </a:r>
            <a:r>
              <a:rPr lang="hu-HU" sz="2400" dirty="0" err="1" smtClean="0"/>
              <a:t>you’re</a:t>
            </a:r>
            <a:r>
              <a:rPr lang="hu-HU" sz="2400" dirty="0" smtClean="0"/>
              <a:t> </a:t>
            </a:r>
            <a:r>
              <a:rPr lang="hu-HU" sz="2400" dirty="0" err="1" smtClean="0"/>
              <a:t>ready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5. </a:t>
            </a:r>
            <a:r>
              <a:rPr lang="hu-HU" sz="2400" dirty="0" err="1" smtClean="0"/>
              <a:t>At</a:t>
            </a:r>
            <a:r>
              <a:rPr lang="hu-HU" sz="2400" dirty="0" smtClean="0"/>
              <a:t> 9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evening</a:t>
            </a:r>
            <a:r>
              <a:rPr lang="hu-HU" sz="2400" dirty="0" smtClean="0"/>
              <a:t> I </a:t>
            </a:r>
            <a:r>
              <a:rPr lang="hu-HU" sz="2400" dirty="0" err="1" smtClean="0"/>
              <a:t>will</a:t>
            </a:r>
            <a:r>
              <a:rPr lang="hu-HU" sz="2400" dirty="0" smtClean="0"/>
              <a:t> be </a:t>
            </a:r>
            <a:r>
              <a:rPr lang="hu-HU" sz="2400" dirty="0" err="1" smtClean="0"/>
              <a:t>sitting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theatre</a:t>
            </a:r>
            <a:r>
              <a:rPr lang="hu-H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93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Continuous</a:t>
            </a:r>
            <a:r>
              <a:rPr lang="hu-HU" dirty="0" smtClean="0"/>
              <a:t> </a:t>
            </a:r>
            <a:r>
              <a:rPr lang="hu-HU" dirty="0" err="1" smtClean="0"/>
              <a:t>tenses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8884"/>
          </a:xfrm>
        </p:spPr>
        <p:txBody>
          <a:bodyPr>
            <a:normAutofit/>
          </a:bodyPr>
          <a:lstStyle/>
          <a:p>
            <a:r>
              <a:rPr lang="hu-HU" sz="2400" u="sng" dirty="0" smtClean="0"/>
              <a:t>1. </a:t>
            </a:r>
            <a:r>
              <a:rPr lang="hu-HU" sz="2400" u="sng" dirty="0" err="1" smtClean="0"/>
              <a:t>Past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Continuous</a:t>
            </a:r>
            <a:r>
              <a:rPr lang="hu-HU" sz="2400" u="sng" dirty="0" smtClean="0"/>
              <a:t>:</a:t>
            </a:r>
          </a:p>
          <a:p>
            <a:r>
              <a:rPr lang="hu-HU" sz="2400" dirty="0" smtClean="0"/>
              <a:t>     I </a:t>
            </a:r>
            <a:r>
              <a:rPr lang="hu-HU" sz="2400" b="1" dirty="0" err="1" smtClean="0"/>
              <a:t>was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walking</a:t>
            </a:r>
            <a:r>
              <a:rPr lang="hu-HU" sz="2400" b="1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8 </a:t>
            </a:r>
            <a:r>
              <a:rPr lang="hu-HU" sz="2400" dirty="0" err="1" smtClean="0"/>
              <a:t>o’clock</a:t>
            </a:r>
            <a:r>
              <a:rPr lang="hu-HU" sz="2400" dirty="0" smtClean="0"/>
              <a:t> (</a:t>
            </a:r>
            <a:r>
              <a:rPr lang="hu-HU" sz="2400" dirty="0" err="1" smtClean="0"/>
              <a:t>when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accident</a:t>
            </a:r>
            <a:r>
              <a:rPr lang="hu-HU" sz="2400" dirty="0" smtClean="0"/>
              <a:t> </a:t>
            </a:r>
            <a:r>
              <a:rPr lang="hu-HU" sz="2400" dirty="0" err="1" smtClean="0"/>
              <a:t>happened</a:t>
            </a:r>
            <a:r>
              <a:rPr lang="hu-HU" sz="2400" dirty="0" smtClean="0"/>
              <a:t>).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b="1" dirty="0" err="1" smtClean="0"/>
              <a:t>were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you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talking</a:t>
            </a:r>
            <a:r>
              <a:rPr lang="hu-HU" sz="2400" b="1" dirty="0" smtClean="0"/>
              <a:t> </a:t>
            </a:r>
            <a:r>
              <a:rPr lang="hu-HU" sz="2400" dirty="0" err="1" smtClean="0"/>
              <a:t>about</a:t>
            </a:r>
            <a:r>
              <a:rPr lang="hu-HU" sz="2400" dirty="0" smtClean="0"/>
              <a:t> </a:t>
            </a:r>
            <a:r>
              <a:rPr lang="hu-HU" sz="2400" dirty="0" err="1" smtClean="0"/>
              <a:t>while</a:t>
            </a:r>
            <a:r>
              <a:rPr lang="hu-HU" sz="2400" dirty="0" smtClean="0"/>
              <a:t> I </a:t>
            </a:r>
            <a:r>
              <a:rPr lang="hu-HU" sz="2400" dirty="0" err="1" smtClean="0"/>
              <a:t>was</a:t>
            </a:r>
            <a:r>
              <a:rPr lang="hu-HU" sz="2400" dirty="0"/>
              <a:t> </a:t>
            </a:r>
            <a:r>
              <a:rPr lang="hu-HU" sz="2400" dirty="0" err="1" smtClean="0"/>
              <a:t>calling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mum</a:t>
            </a:r>
            <a:r>
              <a:rPr lang="hu-HU" sz="2400" dirty="0" smtClean="0"/>
              <a:t>?</a:t>
            </a:r>
          </a:p>
          <a:p>
            <a:r>
              <a:rPr lang="hu-HU" sz="2400" u="sng" dirty="0" smtClean="0"/>
              <a:t>2. </a:t>
            </a:r>
            <a:r>
              <a:rPr lang="hu-HU" sz="2400" u="sng" dirty="0" err="1" smtClean="0"/>
              <a:t>Present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Continuous</a:t>
            </a:r>
            <a:r>
              <a:rPr lang="hu-HU" sz="2400" u="sng" dirty="0" smtClean="0"/>
              <a:t>:</a:t>
            </a:r>
          </a:p>
          <a:p>
            <a:r>
              <a:rPr lang="hu-HU" sz="2400" dirty="0" smtClean="0"/>
              <a:t>     </a:t>
            </a:r>
            <a:r>
              <a:rPr lang="hu-HU" sz="2400" dirty="0" err="1" smtClean="0"/>
              <a:t>It’s</a:t>
            </a:r>
            <a:r>
              <a:rPr lang="hu-HU" sz="2400" dirty="0" smtClean="0"/>
              <a:t> 1:15. I </a:t>
            </a:r>
            <a:r>
              <a:rPr lang="hu-HU" sz="2400" b="1" dirty="0" smtClean="0"/>
              <a:t>am </a:t>
            </a:r>
            <a:r>
              <a:rPr lang="hu-HU" sz="2400" b="1" dirty="0" err="1" smtClean="0"/>
              <a:t>talking</a:t>
            </a:r>
            <a:r>
              <a:rPr lang="hu-HU" sz="2400" b="1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r>
              <a:rPr lang="hu-HU" sz="2400" dirty="0" err="1" smtClean="0"/>
              <a:t>Where</a:t>
            </a:r>
            <a:r>
              <a:rPr lang="hu-HU" sz="2400" dirty="0" smtClean="0"/>
              <a:t> </a:t>
            </a:r>
            <a:r>
              <a:rPr lang="hu-HU" sz="2400" b="1" dirty="0" err="1" smtClean="0"/>
              <a:t>are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you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going</a:t>
            </a:r>
            <a:r>
              <a:rPr lang="hu-HU" sz="2400" dirty="0" smtClean="0"/>
              <a:t>?</a:t>
            </a:r>
          </a:p>
          <a:p>
            <a:r>
              <a:rPr lang="hu-HU" sz="2400" u="sng" dirty="0" smtClean="0"/>
              <a:t>3. </a:t>
            </a:r>
            <a:r>
              <a:rPr lang="hu-HU" sz="2400" u="sng" dirty="0" err="1" smtClean="0"/>
              <a:t>Future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Continuous</a:t>
            </a:r>
            <a:r>
              <a:rPr lang="hu-HU" sz="2400" u="sng" dirty="0" smtClean="0"/>
              <a:t>:</a:t>
            </a:r>
          </a:p>
          <a:p>
            <a:r>
              <a:rPr lang="hu-HU" sz="2400" dirty="0" smtClean="0"/>
              <a:t>     </a:t>
            </a:r>
            <a:r>
              <a:rPr lang="hu-HU" sz="2400" dirty="0" err="1" smtClean="0"/>
              <a:t>When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plane</a:t>
            </a:r>
            <a:r>
              <a:rPr lang="hu-HU" sz="2400" dirty="0" smtClean="0"/>
              <a:t> </a:t>
            </a:r>
            <a:r>
              <a:rPr lang="hu-HU" sz="2400" dirty="0" err="1" smtClean="0"/>
              <a:t>lands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10 pm, I </a:t>
            </a:r>
            <a:r>
              <a:rPr lang="hu-HU" sz="2400" b="1" dirty="0" err="1" smtClean="0"/>
              <a:t>will</a:t>
            </a:r>
            <a:r>
              <a:rPr lang="hu-HU" sz="2400" b="1" dirty="0" smtClean="0"/>
              <a:t> be </a:t>
            </a:r>
            <a:r>
              <a:rPr lang="hu-HU" sz="2400" b="1" dirty="0" err="1" smtClean="0"/>
              <a:t>waiting</a:t>
            </a:r>
            <a:r>
              <a:rPr lang="hu-HU" sz="2400" b="1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airport.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010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Practice</a:t>
            </a:r>
            <a:r>
              <a:rPr lang="hu-HU" dirty="0" smtClean="0"/>
              <a:t> – </a:t>
            </a:r>
            <a:r>
              <a:rPr lang="hu-HU" dirty="0" err="1" smtClean="0"/>
              <a:t>Future</a:t>
            </a:r>
            <a:r>
              <a:rPr lang="hu-HU" dirty="0" smtClean="0"/>
              <a:t> </a:t>
            </a:r>
            <a:r>
              <a:rPr lang="hu-HU" dirty="0" err="1" smtClean="0"/>
              <a:t>continuous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728095"/>
          </a:xfrm>
        </p:spPr>
        <p:txBody>
          <a:bodyPr>
            <a:normAutofit fontScale="92500" lnSpcReduction="10000"/>
          </a:bodyPr>
          <a:lstStyle/>
          <a:p>
            <a:r>
              <a:rPr lang="hu-HU" sz="2600" b="1" dirty="0" err="1"/>
              <a:t>w</a:t>
            </a:r>
            <a:r>
              <a:rPr lang="hu-HU" sz="2600" b="1" dirty="0" err="1" smtClean="0"/>
              <a:t>ill</a:t>
            </a:r>
            <a:r>
              <a:rPr lang="hu-HU" sz="2600" b="1" dirty="0" smtClean="0"/>
              <a:t> be + ige + ’-ing’</a:t>
            </a:r>
          </a:p>
          <a:p>
            <a:endParaRPr lang="hu-HU" sz="2400" dirty="0" smtClean="0"/>
          </a:p>
          <a:p>
            <a:r>
              <a:rPr lang="hu-HU" sz="2600" dirty="0" smtClean="0"/>
              <a:t>1. I …. </a:t>
            </a:r>
            <a:r>
              <a:rPr lang="hu-HU" sz="2600" dirty="0" err="1"/>
              <a:t>f</a:t>
            </a:r>
            <a:r>
              <a:rPr lang="hu-HU" sz="2600" dirty="0" err="1" smtClean="0"/>
              <a:t>or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 smtClean="0"/>
              <a:t> (</a:t>
            </a:r>
            <a:r>
              <a:rPr lang="hu-HU" sz="2600" dirty="0" err="1" smtClean="0"/>
              <a:t>wait</a:t>
            </a:r>
            <a:r>
              <a:rPr lang="hu-HU" sz="2600" dirty="0" smtClean="0"/>
              <a:t>) </a:t>
            </a:r>
            <a:r>
              <a:rPr lang="hu-HU" sz="2600" dirty="0" err="1" smtClean="0"/>
              <a:t>when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 smtClean="0"/>
              <a:t> </a:t>
            </a:r>
            <a:r>
              <a:rPr lang="hu-HU" sz="2600" dirty="0" err="1" smtClean="0"/>
              <a:t>finish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     I </a:t>
            </a:r>
            <a:r>
              <a:rPr lang="hu-HU" sz="2600" dirty="0" err="1" smtClean="0"/>
              <a:t>will</a:t>
            </a:r>
            <a:r>
              <a:rPr lang="hu-HU" sz="2600" dirty="0" smtClean="0"/>
              <a:t> be </a:t>
            </a:r>
            <a:r>
              <a:rPr lang="hu-HU" sz="2600" dirty="0" err="1" smtClean="0"/>
              <a:t>waiting</a:t>
            </a:r>
            <a:r>
              <a:rPr lang="hu-HU" sz="2600" dirty="0" smtClean="0"/>
              <a:t> </a:t>
            </a:r>
            <a:r>
              <a:rPr lang="hu-HU" sz="2600" dirty="0" err="1" smtClean="0"/>
              <a:t>for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/>
              <a:t> </a:t>
            </a:r>
            <a:r>
              <a:rPr lang="hu-HU" sz="2600" dirty="0" err="1" smtClean="0"/>
              <a:t>when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 smtClean="0"/>
              <a:t> </a:t>
            </a:r>
            <a:r>
              <a:rPr lang="hu-HU" sz="2600" dirty="0" err="1" smtClean="0"/>
              <a:t>finish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2. He … (</a:t>
            </a:r>
            <a:r>
              <a:rPr lang="hu-HU" sz="2600" dirty="0" err="1" smtClean="0"/>
              <a:t>work</a:t>
            </a:r>
            <a:r>
              <a:rPr lang="hu-HU" sz="2600" dirty="0" smtClean="0"/>
              <a:t>) in </a:t>
            </a:r>
            <a:r>
              <a:rPr lang="hu-HU" sz="2600" dirty="0" err="1" smtClean="0"/>
              <a:t>his</a:t>
            </a:r>
            <a:r>
              <a:rPr lang="hu-HU" sz="2600" dirty="0" smtClean="0"/>
              <a:t> </a:t>
            </a:r>
            <a:r>
              <a:rPr lang="hu-HU" sz="2600" dirty="0" err="1" smtClean="0"/>
              <a:t>office</a:t>
            </a:r>
            <a:r>
              <a:rPr lang="hu-HU" sz="2600" dirty="0" smtClean="0"/>
              <a:t> </a:t>
            </a:r>
            <a:r>
              <a:rPr lang="hu-HU" sz="2600" dirty="0" err="1" smtClean="0"/>
              <a:t>at</a:t>
            </a:r>
            <a:r>
              <a:rPr lang="hu-HU" sz="2600" dirty="0" smtClean="0"/>
              <a:t> 1 am.</a:t>
            </a:r>
          </a:p>
          <a:p>
            <a:r>
              <a:rPr lang="hu-HU" sz="2600" dirty="0" smtClean="0"/>
              <a:t>     He </a:t>
            </a:r>
            <a:r>
              <a:rPr lang="hu-HU" sz="2600" dirty="0" err="1" smtClean="0"/>
              <a:t>will</a:t>
            </a:r>
            <a:r>
              <a:rPr lang="hu-HU" sz="2600" dirty="0" smtClean="0"/>
              <a:t> be </a:t>
            </a:r>
            <a:r>
              <a:rPr lang="hu-HU" sz="2600" dirty="0" err="1" smtClean="0"/>
              <a:t>working</a:t>
            </a:r>
            <a:r>
              <a:rPr lang="hu-HU" sz="2600" dirty="0" smtClean="0"/>
              <a:t> in </a:t>
            </a:r>
            <a:r>
              <a:rPr lang="hu-HU" sz="2600" dirty="0" err="1" smtClean="0"/>
              <a:t>his</a:t>
            </a:r>
            <a:r>
              <a:rPr lang="hu-HU" sz="2600" dirty="0" smtClean="0"/>
              <a:t> </a:t>
            </a:r>
            <a:r>
              <a:rPr lang="hu-HU" sz="2600" dirty="0" err="1" smtClean="0"/>
              <a:t>office</a:t>
            </a:r>
            <a:r>
              <a:rPr lang="hu-HU" sz="2600" dirty="0" smtClean="0"/>
              <a:t> </a:t>
            </a:r>
            <a:r>
              <a:rPr lang="hu-HU" sz="2600" dirty="0" err="1" smtClean="0"/>
              <a:t>at</a:t>
            </a:r>
            <a:r>
              <a:rPr lang="hu-HU" sz="2600" dirty="0" smtClean="0"/>
              <a:t> 1 am.</a:t>
            </a:r>
          </a:p>
          <a:p>
            <a:r>
              <a:rPr lang="hu-HU" sz="2600" dirty="0" smtClean="0"/>
              <a:t>3. </a:t>
            </a:r>
            <a:r>
              <a:rPr lang="hu-HU" sz="2600" dirty="0" err="1" smtClean="0"/>
              <a:t>At</a:t>
            </a:r>
            <a:r>
              <a:rPr lang="hu-HU" sz="2600" dirty="0" smtClean="0"/>
              <a:t> 5 am we …. (</a:t>
            </a:r>
            <a:r>
              <a:rPr lang="hu-HU" sz="2600" dirty="0" err="1" smtClean="0"/>
              <a:t>sleep</a:t>
            </a:r>
            <a:r>
              <a:rPr lang="hu-HU" sz="2600" dirty="0" smtClean="0"/>
              <a:t>).</a:t>
            </a:r>
          </a:p>
          <a:p>
            <a:r>
              <a:rPr lang="hu-HU" sz="2600" dirty="0"/>
              <a:t> </a:t>
            </a:r>
            <a:r>
              <a:rPr lang="hu-HU" sz="2600" dirty="0" smtClean="0"/>
              <a:t>    </a:t>
            </a:r>
            <a:r>
              <a:rPr lang="hu-HU" sz="2600" dirty="0" err="1" smtClean="0"/>
              <a:t>At</a:t>
            </a:r>
            <a:r>
              <a:rPr lang="hu-HU" sz="2600" dirty="0" smtClean="0"/>
              <a:t> 5 am we </a:t>
            </a:r>
            <a:r>
              <a:rPr lang="hu-HU" sz="2600" dirty="0" err="1" smtClean="0"/>
              <a:t>will</a:t>
            </a:r>
            <a:r>
              <a:rPr lang="hu-HU" sz="2600" dirty="0" smtClean="0"/>
              <a:t> be </a:t>
            </a:r>
            <a:r>
              <a:rPr lang="hu-HU" sz="2600" dirty="0" err="1" smtClean="0"/>
              <a:t>sleeping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4. I … (</a:t>
            </a:r>
            <a:r>
              <a:rPr lang="hu-HU" sz="2600" dirty="0" err="1" smtClean="0"/>
              <a:t>not</a:t>
            </a:r>
            <a:r>
              <a:rPr lang="hu-HU" sz="2600" dirty="0" smtClean="0"/>
              <a:t> </a:t>
            </a:r>
            <a:r>
              <a:rPr lang="hu-HU" sz="2600" dirty="0" err="1" smtClean="0"/>
              <a:t>watch</a:t>
            </a:r>
            <a:r>
              <a:rPr lang="hu-HU" sz="2600" dirty="0" smtClean="0"/>
              <a:t>) TV </a:t>
            </a:r>
            <a:r>
              <a:rPr lang="hu-HU" sz="2600" dirty="0" err="1" smtClean="0"/>
              <a:t>by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time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 smtClean="0"/>
              <a:t> </a:t>
            </a:r>
            <a:r>
              <a:rPr lang="hu-HU" sz="2600" dirty="0" err="1" smtClean="0"/>
              <a:t>finish</a:t>
            </a:r>
            <a:r>
              <a:rPr lang="hu-HU" sz="2600" dirty="0" smtClean="0"/>
              <a:t> </a:t>
            </a:r>
            <a:r>
              <a:rPr lang="hu-HU" sz="2600" dirty="0" err="1" smtClean="0"/>
              <a:t>working</a:t>
            </a:r>
            <a:r>
              <a:rPr lang="hu-HU" sz="2600" dirty="0" smtClean="0"/>
              <a:t>.</a:t>
            </a:r>
          </a:p>
          <a:p>
            <a:r>
              <a:rPr lang="hu-HU" sz="2600" dirty="0"/>
              <a:t> </a:t>
            </a:r>
            <a:r>
              <a:rPr lang="hu-HU" sz="2600" dirty="0" smtClean="0"/>
              <a:t>    I </a:t>
            </a:r>
            <a:r>
              <a:rPr lang="hu-HU" sz="2600" dirty="0" err="1" smtClean="0"/>
              <a:t>won’t</a:t>
            </a:r>
            <a:r>
              <a:rPr lang="hu-HU" sz="2600" dirty="0" smtClean="0"/>
              <a:t> be </a:t>
            </a:r>
            <a:r>
              <a:rPr lang="hu-HU" sz="2600" dirty="0" err="1" smtClean="0"/>
              <a:t>watching</a:t>
            </a:r>
            <a:r>
              <a:rPr lang="hu-HU" sz="2600" dirty="0" smtClean="0"/>
              <a:t> TV </a:t>
            </a:r>
            <a:r>
              <a:rPr lang="hu-HU" sz="2600" dirty="0" err="1" smtClean="0"/>
              <a:t>by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time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 smtClean="0"/>
              <a:t> </a:t>
            </a:r>
            <a:r>
              <a:rPr lang="hu-HU" sz="2600" dirty="0" err="1" smtClean="0"/>
              <a:t>finish</a:t>
            </a:r>
            <a:r>
              <a:rPr lang="hu-HU" sz="2600" dirty="0" smtClean="0"/>
              <a:t> </a:t>
            </a:r>
            <a:r>
              <a:rPr lang="hu-HU" sz="2600" dirty="0" err="1" smtClean="0"/>
              <a:t>working</a:t>
            </a:r>
            <a:r>
              <a:rPr lang="hu-HU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130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969</TotalTime>
  <Words>267</Words>
  <Application>Microsoft Office PowerPoint</Application>
  <PresentationFormat>Szélesvásznú</PresentationFormat>
  <Paragraphs>30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Retrospektív</vt:lpstr>
      <vt:lpstr>Lesson 140  Expressing future</vt:lpstr>
      <vt:lpstr>How can you talk about the future?</vt:lpstr>
      <vt:lpstr>Continuous tenses</vt:lpstr>
      <vt:lpstr>Practice – Future continuous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future</dc:title>
  <dc:creator>Hegedüs Éva</dc:creator>
  <cp:lastModifiedBy>Hegedüs Éva</cp:lastModifiedBy>
  <cp:revision>7</cp:revision>
  <dcterms:created xsi:type="dcterms:W3CDTF">2021-04-21T15:51:48Z</dcterms:created>
  <dcterms:modified xsi:type="dcterms:W3CDTF">2021-04-26T07:36:41Z</dcterms:modified>
</cp:coreProperties>
</file>