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9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029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829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8653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706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12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3889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9471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92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669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45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538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809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713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2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30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34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627EE-7B3F-4853-846C-02FEDC7E0763}" type="datetimeFigureOut">
              <a:rPr lang="hu-HU" smtClean="0"/>
              <a:t>2021. 04. 30.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186035-A47C-4EBD-AE5F-65052D7523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413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Grammar</a:t>
            </a:r>
            <a:r>
              <a:rPr lang="hu-HU" dirty="0" smtClean="0"/>
              <a:t> and </a:t>
            </a:r>
            <a:r>
              <a:rPr lang="hu-HU" dirty="0" err="1" smtClean="0"/>
              <a:t>vocab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44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4182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too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163783"/>
            <a:ext cx="8596668" cy="487758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Too</a:t>
            </a:r>
            <a:r>
              <a:rPr lang="hu-HU" sz="2400" dirty="0" smtClean="0"/>
              <a:t> + melléknév:</a:t>
            </a:r>
          </a:p>
          <a:p>
            <a:r>
              <a:rPr lang="hu-HU" sz="2400" dirty="0" err="1" smtClean="0"/>
              <a:t>I’m</a:t>
            </a:r>
            <a:r>
              <a:rPr lang="hu-HU" sz="2400" dirty="0" smtClean="0"/>
              <a:t> </a:t>
            </a:r>
            <a:r>
              <a:rPr lang="hu-HU" sz="2400" dirty="0" err="1" smtClean="0"/>
              <a:t>too</a:t>
            </a:r>
            <a:r>
              <a:rPr lang="hu-HU" sz="2400" dirty="0" smtClean="0"/>
              <a:t> </a:t>
            </a:r>
            <a:r>
              <a:rPr lang="hu-HU" sz="2400" dirty="0" err="1" smtClean="0"/>
              <a:t>tired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this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</a:t>
            </a:r>
            <a:r>
              <a:rPr lang="hu-HU" sz="2400" dirty="0" err="1" smtClean="0"/>
              <a:t>been</a:t>
            </a:r>
            <a:r>
              <a:rPr lang="hu-HU" sz="2400" dirty="0" smtClean="0"/>
              <a:t> </a:t>
            </a:r>
            <a:r>
              <a:rPr lang="hu-HU" sz="2400" dirty="0" err="1" smtClean="0"/>
              <a:t>too</a:t>
            </a:r>
            <a:r>
              <a:rPr lang="hu-HU" sz="2400" dirty="0" smtClean="0"/>
              <a:t> </a:t>
            </a:r>
            <a:r>
              <a:rPr lang="hu-HU" sz="2400" dirty="0" err="1" smtClean="0"/>
              <a:t>much</a:t>
            </a:r>
            <a:r>
              <a:rPr lang="hu-HU" sz="2400" dirty="0" smtClean="0"/>
              <a:t> </a:t>
            </a:r>
            <a:r>
              <a:rPr lang="hu-HU" sz="2400" dirty="0" err="1" smtClean="0"/>
              <a:t>rain</a:t>
            </a:r>
            <a:r>
              <a:rPr lang="hu-HU" sz="2400" dirty="0" smtClean="0"/>
              <a:t> </a:t>
            </a:r>
            <a:r>
              <a:rPr lang="hu-HU" sz="2400" dirty="0" err="1" smtClean="0"/>
              <a:t>lately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were</a:t>
            </a:r>
            <a:r>
              <a:rPr lang="hu-HU" sz="2400" dirty="0" smtClean="0"/>
              <a:t> </a:t>
            </a:r>
            <a:r>
              <a:rPr lang="hu-HU" sz="2400" dirty="0" err="1" smtClean="0"/>
              <a:t>too</a:t>
            </a:r>
            <a:r>
              <a:rPr lang="hu-HU" sz="2400" dirty="0" smtClean="0"/>
              <a:t> </a:t>
            </a:r>
            <a:r>
              <a:rPr lang="hu-HU" sz="2400" dirty="0" err="1" smtClean="0"/>
              <a:t>many</a:t>
            </a:r>
            <a:r>
              <a:rPr lang="hu-HU" sz="2400" dirty="0" smtClean="0"/>
              <a:t> </a:t>
            </a:r>
            <a:r>
              <a:rPr lang="hu-HU" sz="2400" dirty="0" err="1" smtClean="0"/>
              <a:t>people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stadium</a:t>
            </a:r>
            <a:endParaRPr lang="hu-HU" sz="2400" dirty="0" smtClean="0"/>
          </a:p>
          <a:p>
            <a:r>
              <a:rPr lang="hu-HU" sz="2400" dirty="0" err="1" smtClean="0"/>
              <a:t>Did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see</a:t>
            </a:r>
            <a:r>
              <a:rPr lang="hu-HU" sz="2400" dirty="0" smtClean="0"/>
              <a:t> Peter? I </a:t>
            </a:r>
            <a:r>
              <a:rPr lang="hu-HU" sz="2400" dirty="0" err="1" smtClean="0"/>
              <a:t>saw</a:t>
            </a:r>
            <a:r>
              <a:rPr lang="hu-HU" sz="2400" dirty="0" smtClean="0"/>
              <a:t> </a:t>
            </a:r>
            <a:r>
              <a:rPr lang="hu-HU" sz="2400" dirty="0" err="1" smtClean="0"/>
              <a:t>him</a:t>
            </a:r>
            <a:r>
              <a:rPr lang="hu-HU" sz="2400" dirty="0" smtClean="0"/>
              <a:t> </a:t>
            </a:r>
            <a:r>
              <a:rPr lang="hu-HU" sz="2400" dirty="0" err="1" smtClean="0"/>
              <a:t>too</a:t>
            </a:r>
            <a:r>
              <a:rPr lang="hu-HU" sz="2400" dirty="0" smtClean="0"/>
              <a:t>.</a:t>
            </a:r>
          </a:p>
          <a:p>
            <a:endParaRPr lang="hu-HU" sz="2400" dirty="0"/>
          </a:p>
          <a:p>
            <a:r>
              <a:rPr lang="hu-HU" sz="2400" dirty="0" smtClean="0"/>
              <a:t>Unit 91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59884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1127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Miscellaneous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00727"/>
            <a:ext cx="8596668" cy="5657273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Units</a:t>
            </a:r>
            <a:r>
              <a:rPr lang="hu-HU" sz="2400" dirty="0" smtClean="0"/>
              <a:t> 96 –</a:t>
            </a:r>
          </a:p>
          <a:p>
            <a:r>
              <a:rPr lang="hu-HU" sz="2400" dirty="0" err="1" smtClean="0"/>
              <a:t>luggage</a:t>
            </a:r>
            <a:endParaRPr lang="hu-HU" sz="2400" dirty="0" smtClean="0"/>
          </a:p>
          <a:p>
            <a:r>
              <a:rPr lang="hu-HU" sz="2400" dirty="0" err="1" smtClean="0"/>
              <a:t>equipment</a:t>
            </a:r>
            <a:r>
              <a:rPr lang="hu-HU" sz="2400" dirty="0" smtClean="0"/>
              <a:t> – </a:t>
            </a:r>
          </a:p>
          <a:p>
            <a:r>
              <a:rPr lang="hu-HU" sz="2400" dirty="0" err="1"/>
              <a:t>m</a:t>
            </a:r>
            <a:r>
              <a:rPr lang="hu-HU" sz="2400" dirty="0" err="1" smtClean="0"/>
              <a:t>oney</a:t>
            </a:r>
            <a:r>
              <a:rPr lang="hu-HU" sz="2400" dirty="0" smtClean="0"/>
              <a:t>-</a:t>
            </a:r>
          </a:p>
          <a:p>
            <a:r>
              <a:rPr lang="hu-HU" sz="2400" dirty="0" err="1"/>
              <a:t>b</a:t>
            </a:r>
            <a:r>
              <a:rPr lang="hu-HU" sz="2400" dirty="0" err="1" smtClean="0"/>
              <a:t>read</a:t>
            </a:r>
            <a:r>
              <a:rPr lang="hu-HU" sz="2400" dirty="0" smtClean="0"/>
              <a:t>, </a:t>
            </a:r>
            <a:r>
              <a:rPr lang="hu-HU" sz="2400" dirty="0" err="1" smtClean="0"/>
              <a:t>cheese</a:t>
            </a:r>
            <a:r>
              <a:rPr lang="hu-HU" sz="2400" dirty="0" smtClean="0"/>
              <a:t>, </a:t>
            </a:r>
            <a:r>
              <a:rPr lang="hu-HU" sz="2400" dirty="0" err="1" smtClean="0"/>
              <a:t>chocolate</a:t>
            </a:r>
            <a:r>
              <a:rPr lang="hu-HU" sz="2400" dirty="0" smtClean="0"/>
              <a:t>, </a:t>
            </a:r>
            <a:r>
              <a:rPr lang="hu-HU" sz="2400" dirty="0" err="1" smtClean="0"/>
              <a:t>milk</a:t>
            </a:r>
            <a:r>
              <a:rPr lang="hu-HU" sz="2400" dirty="0" smtClean="0"/>
              <a:t>, </a:t>
            </a:r>
            <a:r>
              <a:rPr lang="hu-HU" sz="2400" dirty="0" err="1" smtClean="0"/>
              <a:t>rice</a:t>
            </a:r>
            <a:r>
              <a:rPr lang="hu-HU" sz="2400" dirty="0" smtClean="0"/>
              <a:t> </a:t>
            </a:r>
            <a:r>
              <a:rPr lang="hu-HU" sz="2400" dirty="0" err="1" smtClean="0"/>
              <a:t>grain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eer</a:t>
            </a:r>
            <a:r>
              <a:rPr lang="hu-HU" sz="2400" dirty="0" smtClean="0"/>
              <a:t>, </a:t>
            </a:r>
            <a:r>
              <a:rPr lang="hu-HU" sz="2400" dirty="0" err="1" smtClean="0"/>
              <a:t>sheep</a:t>
            </a:r>
            <a:r>
              <a:rPr lang="hu-HU" sz="2400" dirty="0" smtClean="0"/>
              <a:t>, </a:t>
            </a:r>
            <a:r>
              <a:rPr lang="hu-HU" sz="2400" dirty="0" err="1" smtClean="0"/>
              <a:t>fish</a:t>
            </a:r>
            <a:endParaRPr lang="hu-HU" sz="2400" dirty="0" smtClean="0"/>
          </a:p>
          <a:p>
            <a:r>
              <a:rPr lang="hu-HU" sz="2400" dirty="0" err="1"/>
              <a:t>p</a:t>
            </a:r>
            <a:r>
              <a:rPr lang="hu-HU" sz="2400" dirty="0" err="1" smtClean="0"/>
              <a:t>opular</a:t>
            </a:r>
            <a:r>
              <a:rPr lang="hu-HU" sz="2400" dirty="0" smtClean="0"/>
              <a:t>, </a:t>
            </a:r>
            <a:r>
              <a:rPr lang="hu-HU" sz="2400" dirty="0" err="1" smtClean="0"/>
              <a:t>famous</a:t>
            </a:r>
            <a:endParaRPr lang="hu-HU" sz="2400" dirty="0" smtClean="0"/>
          </a:p>
          <a:p>
            <a:r>
              <a:rPr lang="hu-HU" sz="2400" dirty="0" err="1"/>
              <a:t>f</a:t>
            </a:r>
            <a:r>
              <a:rPr lang="hu-HU" sz="2400" dirty="0" err="1" smtClean="0"/>
              <a:t>ew</a:t>
            </a:r>
            <a:r>
              <a:rPr lang="hu-HU" sz="2400" dirty="0" smtClean="0"/>
              <a:t> / a </a:t>
            </a:r>
            <a:r>
              <a:rPr lang="hu-HU" sz="2400" dirty="0" err="1" smtClean="0"/>
              <a:t>few</a:t>
            </a:r>
            <a:r>
              <a:rPr lang="hu-HU" sz="2400" dirty="0" smtClean="0"/>
              <a:t>, </a:t>
            </a:r>
            <a:r>
              <a:rPr lang="hu-HU" sz="2400" dirty="0" err="1" smtClean="0"/>
              <a:t>little</a:t>
            </a:r>
            <a:r>
              <a:rPr lang="hu-HU" sz="2400" dirty="0"/>
              <a:t> </a:t>
            </a:r>
            <a:r>
              <a:rPr lang="hu-HU" sz="2400" dirty="0" smtClean="0"/>
              <a:t>/ a </a:t>
            </a:r>
            <a:r>
              <a:rPr lang="hu-HU" sz="2400" dirty="0" err="1" smtClean="0"/>
              <a:t>little</a:t>
            </a:r>
            <a:endParaRPr lang="hu-HU" sz="2400" dirty="0" smtClean="0"/>
          </a:p>
          <a:p>
            <a:r>
              <a:rPr lang="hu-HU" sz="2400" dirty="0" err="1" smtClean="0"/>
              <a:t>Few</a:t>
            </a:r>
            <a:r>
              <a:rPr lang="hu-HU" sz="2400" dirty="0" smtClean="0"/>
              <a:t> – kevés 		a </a:t>
            </a:r>
            <a:r>
              <a:rPr lang="hu-HU" sz="2400" dirty="0" err="1" smtClean="0"/>
              <a:t>few</a:t>
            </a:r>
            <a:r>
              <a:rPr lang="hu-HU" sz="2400" dirty="0" smtClean="0"/>
              <a:t> – néhány</a:t>
            </a:r>
          </a:p>
          <a:p>
            <a:r>
              <a:rPr lang="hu-HU" sz="2400" dirty="0" err="1"/>
              <a:t>l</a:t>
            </a:r>
            <a:r>
              <a:rPr lang="hu-HU" sz="2400" dirty="0" err="1" smtClean="0"/>
              <a:t>ittle</a:t>
            </a:r>
            <a:r>
              <a:rPr lang="hu-HU" sz="2400" dirty="0" smtClean="0"/>
              <a:t> – kevés		a </a:t>
            </a:r>
            <a:r>
              <a:rPr lang="hu-HU" sz="2400" dirty="0" err="1" smtClean="0"/>
              <a:t>little</a:t>
            </a:r>
            <a:r>
              <a:rPr lang="hu-HU" sz="2400" dirty="0" smtClean="0"/>
              <a:t> – valamennyi</a:t>
            </a:r>
          </a:p>
          <a:p>
            <a:r>
              <a:rPr lang="hu-HU" sz="2400" dirty="0" smtClean="0"/>
              <a:t>Till=</a:t>
            </a:r>
            <a:r>
              <a:rPr lang="hu-HU" sz="2400" dirty="0" err="1" smtClean="0"/>
              <a:t>until</a:t>
            </a:r>
            <a:endParaRPr lang="hu-HU" sz="24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36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Célhatározói mellékmondat: </a:t>
            </a:r>
            <a:r>
              <a:rPr lang="hu-HU" dirty="0" err="1" smtClean="0"/>
              <a:t>to</a:t>
            </a:r>
            <a:endParaRPr lang="hu-HU" dirty="0" smtClean="0"/>
          </a:p>
          <a:p>
            <a:r>
              <a:rPr lang="hu-HU" dirty="0" smtClean="0"/>
              <a:t>I </a:t>
            </a:r>
            <a:r>
              <a:rPr lang="hu-HU" dirty="0" err="1" smtClean="0"/>
              <a:t>called</a:t>
            </a:r>
            <a:r>
              <a:rPr lang="hu-HU" dirty="0" smtClean="0"/>
              <a:t> </a:t>
            </a:r>
            <a:r>
              <a:rPr lang="hu-HU" dirty="0" err="1" smtClean="0"/>
              <a:t>my</a:t>
            </a:r>
            <a:r>
              <a:rPr lang="hu-HU" dirty="0" smtClean="0"/>
              <a:t> </a:t>
            </a:r>
            <a:r>
              <a:rPr lang="hu-HU" dirty="0" err="1" smtClean="0"/>
              <a:t>friend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invite</a:t>
            </a:r>
            <a:r>
              <a:rPr lang="hu-HU" dirty="0" smtClean="0"/>
              <a:t> </a:t>
            </a:r>
            <a:r>
              <a:rPr lang="hu-HU" dirty="0" err="1" smtClean="0"/>
              <a:t>her</a:t>
            </a:r>
            <a:r>
              <a:rPr lang="hu-HU" dirty="0" smtClean="0"/>
              <a:t> </a:t>
            </a:r>
            <a:r>
              <a:rPr lang="hu-HU" b="1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my</a:t>
            </a:r>
            <a:r>
              <a:rPr lang="hu-HU" dirty="0" smtClean="0"/>
              <a:t> party.</a:t>
            </a:r>
          </a:p>
          <a:p>
            <a:r>
              <a:rPr lang="hu-HU" dirty="0" smtClean="0"/>
              <a:t>Szenvedő szerkezet:</a:t>
            </a:r>
          </a:p>
          <a:p>
            <a:r>
              <a:rPr lang="hu-HU" dirty="0" err="1" smtClean="0"/>
              <a:t>This</a:t>
            </a:r>
            <a:r>
              <a:rPr lang="hu-HU" dirty="0" smtClean="0"/>
              <a:t> song </a:t>
            </a:r>
            <a:r>
              <a:rPr lang="hu-HU" dirty="0" err="1" smtClean="0"/>
              <a:t>was</a:t>
            </a:r>
            <a:r>
              <a:rPr lang="hu-HU" dirty="0" smtClean="0"/>
              <a:t> </a:t>
            </a:r>
            <a:r>
              <a:rPr lang="hu-HU" dirty="0" err="1" smtClean="0"/>
              <a:t>written</a:t>
            </a:r>
            <a:r>
              <a:rPr lang="hu-HU" dirty="0" smtClean="0"/>
              <a:t> </a:t>
            </a:r>
            <a:r>
              <a:rPr lang="hu-HU" b="1" dirty="0" err="1" smtClean="0"/>
              <a:t>by</a:t>
            </a:r>
            <a:r>
              <a:rPr lang="hu-HU" dirty="0" smtClean="0"/>
              <a:t> Michael </a:t>
            </a:r>
            <a:r>
              <a:rPr lang="hu-HU" dirty="0" err="1" smtClean="0"/>
              <a:t>Stipe</a:t>
            </a:r>
            <a:r>
              <a:rPr lang="hu-HU" dirty="0" smtClean="0"/>
              <a:t>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9283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Some</a:t>
            </a:r>
            <a:r>
              <a:rPr lang="hu-HU" dirty="0" smtClean="0"/>
              <a:t> / </a:t>
            </a:r>
            <a:r>
              <a:rPr lang="hu-HU" dirty="0" err="1" smtClean="0"/>
              <a:t>any</a:t>
            </a:r>
            <a:r>
              <a:rPr lang="hu-HU" dirty="0" smtClean="0"/>
              <a:t> / no (+</a:t>
            </a:r>
            <a:r>
              <a:rPr lang="hu-HU" dirty="0" err="1" smtClean="0"/>
              <a:t>thing</a:t>
            </a:r>
            <a:r>
              <a:rPr lang="hu-HU" dirty="0" smtClean="0"/>
              <a:t>, body …)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66982"/>
            <a:ext cx="10515600" cy="4809981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I </a:t>
            </a:r>
            <a:r>
              <a:rPr lang="hu-HU" sz="2400" dirty="0" err="1" smtClean="0"/>
              <a:t>bought</a:t>
            </a:r>
            <a:r>
              <a:rPr lang="hu-HU" sz="2400" dirty="0" smtClean="0"/>
              <a:t> … </a:t>
            </a:r>
            <a:r>
              <a:rPr lang="hu-HU" sz="2400" dirty="0" err="1" smtClean="0"/>
              <a:t>apple</a:t>
            </a:r>
            <a:r>
              <a:rPr lang="hu-HU" sz="2400" dirty="0" smtClean="0"/>
              <a:t> </a:t>
            </a:r>
            <a:r>
              <a:rPr lang="hu-HU" sz="2400" dirty="0" err="1" smtClean="0"/>
              <a:t>but</a:t>
            </a:r>
            <a:r>
              <a:rPr lang="hu-HU" sz="2400" dirty="0" smtClean="0"/>
              <a:t> I </a:t>
            </a:r>
            <a:r>
              <a:rPr lang="hu-HU" sz="2400" dirty="0" err="1" smtClean="0"/>
              <a:t>didn’t</a:t>
            </a:r>
            <a:r>
              <a:rPr lang="hu-HU" sz="2400" dirty="0" smtClean="0"/>
              <a:t> </a:t>
            </a:r>
            <a:r>
              <a:rPr lang="hu-HU" sz="2400" dirty="0" err="1" smtClean="0"/>
              <a:t>buy</a:t>
            </a:r>
            <a:r>
              <a:rPr lang="hu-HU" sz="2400" dirty="0" smtClean="0"/>
              <a:t> … </a:t>
            </a:r>
            <a:r>
              <a:rPr lang="hu-HU" sz="2400" dirty="0" err="1" smtClean="0"/>
              <a:t>cheese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’</a:t>
            </a:r>
            <a:r>
              <a:rPr lang="hu-HU" sz="2400" dirty="0" err="1" smtClean="0"/>
              <a:t>Where’s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luggage</a:t>
            </a:r>
            <a:r>
              <a:rPr lang="hu-HU" sz="2400" dirty="0" smtClean="0"/>
              <a:t>?’ ’I </a:t>
            </a:r>
            <a:r>
              <a:rPr lang="hu-HU" sz="2400" dirty="0" err="1" smtClean="0"/>
              <a:t>haven’t</a:t>
            </a:r>
            <a:r>
              <a:rPr lang="hu-HU" sz="2400" dirty="0" smtClean="0"/>
              <a:t> got … .’</a:t>
            </a:r>
          </a:p>
          <a:p>
            <a:r>
              <a:rPr lang="hu-HU" sz="2400" dirty="0" err="1" smtClean="0"/>
              <a:t>There’s</a:t>
            </a:r>
            <a:r>
              <a:rPr lang="hu-HU" sz="2400" dirty="0" smtClean="0"/>
              <a:t> … in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bag</a:t>
            </a:r>
            <a:r>
              <a:rPr lang="hu-HU" sz="2400" dirty="0" smtClean="0"/>
              <a:t>. </a:t>
            </a:r>
            <a:r>
              <a:rPr lang="hu-HU" sz="2400" dirty="0" err="1" smtClean="0"/>
              <a:t>It’s</a:t>
            </a:r>
            <a:r>
              <a:rPr lang="hu-HU" sz="2400" dirty="0" smtClean="0"/>
              <a:t> </a:t>
            </a:r>
            <a:r>
              <a:rPr lang="hu-HU" sz="2400" dirty="0" err="1" smtClean="0"/>
              <a:t>empty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I’m</a:t>
            </a:r>
            <a:r>
              <a:rPr lang="hu-HU" sz="2400" dirty="0" smtClean="0"/>
              <a:t> </a:t>
            </a:r>
            <a:r>
              <a:rPr lang="hu-HU" sz="2400" dirty="0" err="1" smtClean="0"/>
              <a:t>looking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keys</a:t>
            </a:r>
            <a:r>
              <a:rPr lang="hu-HU" sz="2400" dirty="0" smtClean="0"/>
              <a:t>. Has … </a:t>
            </a:r>
            <a:r>
              <a:rPr lang="hu-HU" sz="2400" dirty="0" err="1" smtClean="0"/>
              <a:t>seen</a:t>
            </a:r>
            <a:r>
              <a:rPr lang="hu-HU" sz="2400" dirty="0" smtClean="0"/>
              <a:t> </a:t>
            </a:r>
            <a:r>
              <a:rPr lang="hu-HU" sz="2400" dirty="0" err="1" smtClean="0"/>
              <a:t>them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’</a:t>
            </a:r>
            <a:r>
              <a:rPr lang="hu-HU" sz="2400" dirty="0" err="1" smtClean="0"/>
              <a:t>What’s</a:t>
            </a:r>
            <a:r>
              <a:rPr lang="hu-HU" sz="2400" dirty="0" smtClean="0"/>
              <a:t> </a:t>
            </a:r>
            <a:r>
              <a:rPr lang="hu-HU" sz="2400" dirty="0" err="1" smtClean="0"/>
              <a:t>wrong</a:t>
            </a:r>
            <a:r>
              <a:rPr lang="hu-HU" sz="2400" dirty="0" smtClean="0"/>
              <a:t>?’ ’</a:t>
            </a:r>
            <a:r>
              <a:rPr lang="hu-HU" sz="2400" dirty="0" err="1" smtClean="0"/>
              <a:t>There’s</a:t>
            </a:r>
            <a:r>
              <a:rPr lang="hu-HU" sz="2400" dirty="0" smtClean="0"/>
              <a:t> … in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eye</a:t>
            </a:r>
            <a:r>
              <a:rPr lang="hu-HU" sz="2400" dirty="0" smtClean="0"/>
              <a:t>.’</a:t>
            </a:r>
          </a:p>
          <a:p>
            <a:r>
              <a:rPr lang="hu-HU" sz="2400" dirty="0" err="1" smtClean="0"/>
              <a:t>There</a:t>
            </a:r>
            <a:r>
              <a:rPr lang="hu-HU" sz="2400" dirty="0" smtClean="0"/>
              <a:t> is … </a:t>
            </a:r>
            <a:r>
              <a:rPr lang="hu-HU" sz="2400" dirty="0" err="1" smtClean="0"/>
              <a:t>ice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fridge</a:t>
            </a:r>
            <a:r>
              <a:rPr lang="hu-HU" sz="2400" dirty="0" smtClean="0"/>
              <a:t>. </a:t>
            </a:r>
            <a:r>
              <a:rPr lang="hu-HU" sz="2400" dirty="0" err="1" smtClean="0"/>
              <a:t>What</a:t>
            </a:r>
            <a:r>
              <a:rPr lang="hu-HU" sz="2400" dirty="0" smtClean="0"/>
              <a:t> </a:t>
            </a:r>
            <a:r>
              <a:rPr lang="hu-HU" sz="2400" dirty="0" err="1" smtClean="0"/>
              <a:t>shall</a:t>
            </a:r>
            <a:r>
              <a:rPr lang="hu-HU" sz="2400" dirty="0" smtClean="0"/>
              <a:t> I </a:t>
            </a:r>
            <a:r>
              <a:rPr lang="hu-HU" sz="2400" dirty="0" err="1" smtClean="0"/>
              <a:t>put</a:t>
            </a:r>
            <a:r>
              <a:rPr lang="hu-HU" sz="2400" dirty="0" smtClean="0"/>
              <a:t> in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drink</a:t>
            </a:r>
            <a:r>
              <a:rPr lang="hu-HU" sz="2400" dirty="0" smtClean="0"/>
              <a:t>?</a:t>
            </a:r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heard</a:t>
            </a:r>
            <a:r>
              <a:rPr lang="hu-HU" sz="2400" dirty="0" smtClean="0"/>
              <a:t> a </a:t>
            </a:r>
            <a:r>
              <a:rPr lang="hu-HU" sz="2400" dirty="0" err="1" smtClean="0"/>
              <a:t>knock</a:t>
            </a:r>
            <a:r>
              <a:rPr lang="hu-HU" sz="2400" dirty="0" smtClean="0"/>
              <a:t>, </a:t>
            </a:r>
            <a:r>
              <a:rPr lang="hu-HU" sz="2400" dirty="0" err="1" smtClean="0"/>
              <a:t>but</a:t>
            </a:r>
            <a:r>
              <a:rPr lang="hu-HU" sz="2400" dirty="0" smtClean="0"/>
              <a:t> </a:t>
            </a:r>
            <a:r>
              <a:rPr lang="hu-HU" sz="2400" dirty="0" err="1" smtClean="0"/>
              <a:t>there’s</a:t>
            </a:r>
            <a:r>
              <a:rPr lang="hu-HU" sz="2400" dirty="0" smtClean="0"/>
              <a:t> … </a:t>
            </a:r>
            <a:r>
              <a:rPr lang="hu-HU" sz="2400" dirty="0" err="1" smtClean="0"/>
              <a:t>at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door</a:t>
            </a:r>
            <a:r>
              <a:rPr lang="hu-HU" sz="2400" dirty="0" smtClean="0"/>
              <a:t>.</a:t>
            </a:r>
          </a:p>
          <a:p>
            <a:r>
              <a:rPr lang="hu-HU" sz="2400" b="1" dirty="0" err="1" smtClean="0"/>
              <a:t>I’m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thirsty</a:t>
            </a:r>
            <a:r>
              <a:rPr lang="hu-HU" sz="2400" b="1" dirty="0" smtClean="0"/>
              <a:t>. </a:t>
            </a:r>
            <a:r>
              <a:rPr lang="hu-HU" sz="2400" b="1" dirty="0" err="1" smtClean="0"/>
              <a:t>Can</a:t>
            </a:r>
            <a:r>
              <a:rPr lang="hu-HU" sz="2400" b="1" dirty="0" smtClean="0"/>
              <a:t> I </a:t>
            </a:r>
            <a:r>
              <a:rPr lang="hu-HU" sz="2400" b="1" dirty="0" err="1" smtClean="0"/>
              <a:t>have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some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water</a:t>
            </a:r>
            <a:r>
              <a:rPr lang="hu-HU" sz="2400" b="1" dirty="0" smtClean="0"/>
              <a:t>, </a:t>
            </a:r>
            <a:r>
              <a:rPr lang="hu-HU" sz="2400" b="1" dirty="0" err="1" smtClean="0"/>
              <a:t>please</a:t>
            </a:r>
            <a:r>
              <a:rPr lang="hu-HU" sz="2400" b="1" dirty="0" smtClean="0"/>
              <a:t>?</a:t>
            </a:r>
          </a:p>
          <a:p>
            <a:r>
              <a:rPr lang="hu-HU" sz="2400" b="1" dirty="0" err="1" smtClean="0"/>
              <a:t>Would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you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like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something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to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drink</a:t>
            </a:r>
            <a:r>
              <a:rPr lang="hu-HU" sz="2400" b="1" dirty="0" smtClean="0"/>
              <a:t>?</a:t>
            </a:r>
          </a:p>
          <a:p>
            <a:r>
              <a:rPr lang="hu-HU" sz="2400" dirty="0" err="1" smtClean="0"/>
              <a:t>I’m</a:t>
            </a:r>
            <a:r>
              <a:rPr lang="hu-HU" sz="2400" dirty="0" smtClean="0"/>
              <a:t> </a:t>
            </a:r>
            <a:r>
              <a:rPr lang="hu-HU" sz="2400" dirty="0" err="1" smtClean="0"/>
              <a:t>sorry</a:t>
            </a:r>
            <a:r>
              <a:rPr lang="hu-HU" sz="2400" dirty="0" smtClean="0"/>
              <a:t>. We </a:t>
            </a:r>
            <a:r>
              <a:rPr lang="hu-HU" sz="2400" dirty="0" err="1" smtClean="0"/>
              <a:t>haven’t</a:t>
            </a:r>
            <a:r>
              <a:rPr lang="hu-HU" sz="2400" dirty="0" smtClean="0"/>
              <a:t> got … 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04501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4255"/>
          </a:xfrm>
        </p:spPr>
        <p:txBody>
          <a:bodyPr>
            <a:normAutofit/>
          </a:bodyPr>
          <a:lstStyle/>
          <a:p>
            <a:r>
              <a:rPr lang="hu-HU" dirty="0" err="1" smtClean="0"/>
              <a:t>Opposites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677334" y="1283855"/>
            <a:ext cx="4184035" cy="5283200"/>
          </a:xfrm>
        </p:spPr>
        <p:txBody>
          <a:bodyPr>
            <a:normAutofit/>
          </a:bodyPr>
          <a:lstStyle/>
          <a:p>
            <a:r>
              <a:rPr lang="hu-HU" dirty="0" err="1"/>
              <a:t>a</a:t>
            </a:r>
            <a:r>
              <a:rPr lang="hu-HU" dirty="0" err="1" smtClean="0"/>
              <a:t>live</a:t>
            </a:r>
            <a:endParaRPr lang="hu-HU" dirty="0" smtClean="0"/>
          </a:p>
          <a:p>
            <a:r>
              <a:rPr lang="hu-HU" dirty="0"/>
              <a:t>h</a:t>
            </a:r>
            <a:r>
              <a:rPr lang="hu-HU" dirty="0" smtClean="0"/>
              <a:t>appy</a:t>
            </a:r>
          </a:p>
          <a:p>
            <a:r>
              <a:rPr lang="hu-HU" dirty="0" err="1"/>
              <a:t>e</a:t>
            </a:r>
            <a:r>
              <a:rPr lang="hu-HU" dirty="0" err="1" smtClean="0"/>
              <a:t>xciting</a:t>
            </a:r>
            <a:endParaRPr lang="hu-HU" dirty="0" smtClean="0"/>
          </a:p>
          <a:p>
            <a:r>
              <a:rPr lang="hu-HU" dirty="0" err="1"/>
              <a:t>p</a:t>
            </a:r>
            <a:r>
              <a:rPr lang="hu-HU" dirty="0" err="1" smtClean="0"/>
              <a:t>oor</a:t>
            </a:r>
            <a:endParaRPr lang="hu-HU" dirty="0" smtClean="0"/>
          </a:p>
          <a:p>
            <a:r>
              <a:rPr lang="hu-HU" dirty="0" err="1"/>
              <a:t>c</a:t>
            </a:r>
            <a:r>
              <a:rPr lang="hu-HU" dirty="0" err="1" smtClean="0"/>
              <a:t>ruel</a:t>
            </a:r>
            <a:endParaRPr lang="hu-HU" dirty="0" smtClean="0"/>
          </a:p>
          <a:p>
            <a:r>
              <a:rPr lang="hu-HU" dirty="0" err="1"/>
              <a:t>e</a:t>
            </a:r>
            <a:r>
              <a:rPr lang="hu-HU" dirty="0" err="1" smtClean="0"/>
              <a:t>normous</a:t>
            </a:r>
            <a:r>
              <a:rPr lang="hu-HU" dirty="0" smtClean="0"/>
              <a:t>, </a:t>
            </a:r>
            <a:r>
              <a:rPr lang="hu-HU" dirty="0" err="1" smtClean="0"/>
              <a:t>big</a:t>
            </a:r>
            <a:r>
              <a:rPr lang="hu-HU" dirty="0" smtClean="0"/>
              <a:t>, </a:t>
            </a:r>
            <a:r>
              <a:rPr lang="hu-HU" dirty="0" err="1" smtClean="0"/>
              <a:t>huge</a:t>
            </a:r>
            <a:r>
              <a:rPr lang="hu-HU" dirty="0" smtClean="0"/>
              <a:t>, </a:t>
            </a:r>
            <a:r>
              <a:rPr lang="hu-HU" dirty="0" err="1" smtClean="0"/>
              <a:t>large</a:t>
            </a:r>
            <a:endParaRPr lang="hu-HU" dirty="0" smtClean="0"/>
          </a:p>
          <a:p>
            <a:r>
              <a:rPr lang="hu-HU" dirty="0" err="1"/>
              <a:t>b</a:t>
            </a:r>
            <a:r>
              <a:rPr lang="hu-HU" dirty="0" err="1" smtClean="0"/>
              <a:t>eautiful</a:t>
            </a:r>
            <a:r>
              <a:rPr lang="hu-HU" dirty="0" smtClean="0"/>
              <a:t>, </a:t>
            </a:r>
            <a:r>
              <a:rPr lang="hu-HU" dirty="0" err="1" smtClean="0"/>
              <a:t>good-looking</a:t>
            </a:r>
            <a:r>
              <a:rPr lang="hu-HU" dirty="0" smtClean="0"/>
              <a:t>, </a:t>
            </a:r>
            <a:r>
              <a:rPr lang="hu-HU" dirty="0" err="1" smtClean="0"/>
              <a:t>handsome</a:t>
            </a:r>
            <a:endParaRPr lang="hu-HU" dirty="0" smtClean="0"/>
          </a:p>
          <a:p>
            <a:r>
              <a:rPr lang="hu-HU" dirty="0" err="1" smtClean="0"/>
              <a:t>hard-working</a:t>
            </a:r>
            <a:endParaRPr lang="hu-HU" dirty="0" smtClean="0"/>
          </a:p>
          <a:p>
            <a:r>
              <a:rPr lang="hu-HU" dirty="0" smtClean="0"/>
              <a:t>modern</a:t>
            </a:r>
          </a:p>
          <a:p>
            <a:r>
              <a:rPr lang="hu-HU" dirty="0" err="1"/>
              <a:t>e</a:t>
            </a:r>
            <a:r>
              <a:rPr lang="hu-HU" smtClean="0"/>
              <a:t>arly</a:t>
            </a:r>
            <a:endParaRPr lang="hu-HU" dirty="0" smtClean="0"/>
          </a:p>
          <a:p>
            <a:r>
              <a:rPr lang="hu-HU" dirty="0" err="1" smtClean="0"/>
              <a:t>light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5089970" y="1283855"/>
            <a:ext cx="4184034" cy="5283200"/>
          </a:xfrm>
        </p:spPr>
        <p:txBody>
          <a:bodyPr>
            <a:normAutofit/>
          </a:bodyPr>
          <a:lstStyle/>
          <a:p>
            <a:r>
              <a:rPr lang="hu-HU" dirty="0" err="1" smtClean="0"/>
              <a:t>dead</a:t>
            </a:r>
            <a:endParaRPr lang="hu-HU" dirty="0" smtClean="0"/>
          </a:p>
          <a:p>
            <a:r>
              <a:rPr lang="hu-HU" dirty="0" err="1" smtClean="0"/>
              <a:t>sad</a:t>
            </a:r>
            <a:endParaRPr lang="hu-HU" dirty="0" smtClean="0"/>
          </a:p>
          <a:p>
            <a:r>
              <a:rPr lang="hu-HU" dirty="0" smtClean="0"/>
              <a:t>boring</a:t>
            </a:r>
          </a:p>
          <a:p>
            <a:r>
              <a:rPr lang="hu-HU" dirty="0" err="1"/>
              <a:t>r</a:t>
            </a:r>
            <a:r>
              <a:rPr lang="hu-HU" dirty="0" err="1" smtClean="0"/>
              <a:t>ich</a:t>
            </a:r>
            <a:endParaRPr lang="hu-HU" dirty="0" smtClean="0"/>
          </a:p>
          <a:p>
            <a:r>
              <a:rPr lang="hu-HU" dirty="0" err="1"/>
              <a:t>k</a:t>
            </a:r>
            <a:r>
              <a:rPr lang="hu-HU" dirty="0" err="1" smtClean="0"/>
              <a:t>ind</a:t>
            </a:r>
            <a:endParaRPr lang="hu-HU" dirty="0" smtClean="0"/>
          </a:p>
          <a:p>
            <a:r>
              <a:rPr lang="hu-HU" dirty="0" err="1"/>
              <a:t>t</a:t>
            </a:r>
            <a:r>
              <a:rPr lang="hu-HU" dirty="0" err="1" smtClean="0"/>
              <a:t>iny</a:t>
            </a:r>
            <a:r>
              <a:rPr lang="hu-HU" dirty="0" smtClean="0"/>
              <a:t>, </a:t>
            </a:r>
            <a:r>
              <a:rPr lang="hu-HU" dirty="0" err="1" smtClean="0"/>
              <a:t>small</a:t>
            </a:r>
            <a:r>
              <a:rPr lang="hu-HU" dirty="0" smtClean="0"/>
              <a:t>, </a:t>
            </a:r>
            <a:r>
              <a:rPr lang="hu-HU" dirty="0" err="1" smtClean="0"/>
              <a:t>little</a:t>
            </a:r>
            <a:endParaRPr lang="hu-HU" dirty="0" smtClean="0"/>
          </a:p>
          <a:p>
            <a:r>
              <a:rPr lang="hu-HU" dirty="0" err="1"/>
              <a:t>u</a:t>
            </a:r>
            <a:r>
              <a:rPr lang="hu-HU" dirty="0" err="1" smtClean="0"/>
              <a:t>gly</a:t>
            </a:r>
            <a:endParaRPr lang="hu-HU" dirty="0" smtClean="0"/>
          </a:p>
          <a:p>
            <a:r>
              <a:rPr lang="hu-HU" dirty="0" err="1"/>
              <a:t>l</a:t>
            </a:r>
            <a:r>
              <a:rPr lang="hu-HU" dirty="0" err="1" smtClean="0"/>
              <a:t>azy</a:t>
            </a:r>
            <a:endParaRPr lang="hu-HU" dirty="0" smtClean="0"/>
          </a:p>
          <a:p>
            <a:r>
              <a:rPr lang="hu-HU" dirty="0" err="1" smtClean="0"/>
              <a:t>traditional</a:t>
            </a:r>
            <a:r>
              <a:rPr lang="hu-HU" dirty="0" smtClean="0"/>
              <a:t>, old-</a:t>
            </a:r>
            <a:r>
              <a:rPr lang="hu-HU" dirty="0" err="1" smtClean="0"/>
              <a:t>fashioned</a:t>
            </a:r>
            <a:endParaRPr lang="hu-HU" dirty="0" smtClean="0"/>
          </a:p>
          <a:p>
            <a:r>
              <a:rPr lang="hu-HU" dirty="0" err="1" smtClean="0"/>
              <a:t>Late</a:t>
            </a:r>
            <a:endParaRPr lang="hu-HU" dirty="0" smtClean="0"/>
          </a:p>
          <a:p>
            <a:r>
              <a:rPr lang="hu-HU" dirty="0" err="1" smtClean="0"/>
              <a:t>dark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57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1127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Opposites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77334" y="1339273"/>
            <a:ext cx="4184035" cy="5190836"/>
          </a:xfrm>
        </p:spPr>
        <p:txBody>
          <a:bodyPr>
            <a:normAutofit/>
          </a:bodyPr>
          <a:lstStyle/>
          <a:p>
            <a:r>
              <a:rPr lang="hu-HU" sz="2400" dirty="0" err="1"/>
              <a:t>f</a:t>
            </a:r>
            <a:r>
              <a:rPr lang="hu-HU" sz="2400" dirty="0" err="1" smtClean="0"/>
              <a:t>ull</a:t>
            </a:r>
            <a:endParaRPr lang="hu-HU" sz="2400" dirty="0" smtClean="0"/>
          </a:p>
          <a:p>
            <a:r>
              <a:rPr lang="hu-HU" sz="2400" dirty="0" err="1"/>
              <a:t>c</a:t>
            </a:r>
            <a:r>
              <a:rPr lang="hu-HU" sz="2400" dirty="0" err="1" smtClean="0"/>
              <a:t>lean</a:t>
            </a:r>
            <a:endParaRPr lang="hu-HU" sz="2400" dirty="0" smtClean="0"/>
          </a:p>
          <a:p>
            <a:r>
              <a:rPr lang="hu-HU" sz="2400" dirty="0" err="1"/>
              <a:t>i</a:t>
            </a:r>
            <a:r>
              <a:rPr lang="hu-HU" sz="2400" dirty="0" err="1" smtClean="0"/>
              <a:t>ntelligent</a:t>
            </a:r>
            <a:endParaRPr lang="hu-HU" sz="2400" dirty="0" smtClean="0"/>
          </a:p>
          <a:p>
            <a:r>
              <a:rPr lang="hu-HU" sz="2400" dirty="0" err="1"/>
              <a:t>l</a:t>
            </a:r>
            <a:r>
              <a:rPr lang="hu-HU" sz="2400" dirty="0" err="1" smtClean="0"/>
              <a:t>ight</a:t>
            </a:r>
            <a:endParaRPr lang="hu-HU" sz="2400" dirty="0" smtClean="0"/>
          </a:p>
          <a:p>
            <a:r>
              <a:rPr lang="hu-HU" sz="2400" dirty="0" err="1"/>
              <a:t>p</a:t>
            </a:r>
            <a:r>
              <a:rPr lang="hu-HU" sz="2400" dirty="0" err="1" smtClean="0"/>
              <a:t>olite</a:t>
            </a:r>
            <a:endParaRPr lang="hu-HU" sz="2400" dirty="0" smtClean="0"/>
          </a:p>
          <a:p>
            <a:r>
              <a:rPr lang="hu-HU" sz="2400" dirty="0" err="1"/>
              <a:t>q</a:t>
            </a:r>
            <a:r>
              <a:rPr lang="hu-HU" sz="2400" dirty="0" err="1" smtClean="0"/>
              <a:t>uiet</a:t>
            </a:r>
            <a:endParaRPr lang="hu-HU" sz="2400" dirty="0" smtClean="0"/>
          </a:p>
          <a:p>
            <a:r>
              <a:rPr lang="hu-HU" sz="2400" dirty="0" err="1"/>
              <a:t>s</a:t>
            </a:r>
            <a:r>
              <a:rPr lang="hu-HU" sz="2400" dirty="0" err="1" smtClean="0"/>
              <a:t>afe</a:t>
            </a:r>
            <a:endParaRPr lang="hu-HU" sz="2400" dirty="0" smtClean="0"/>
          </a:p>
          <a:p>
            <a:r>
              <a:rPr lang="hu-HU" sz="2400" dirty="0" err="1"/>
              <a:t>s</a:t>
            </a:r>
            <a:r>
              <a:rPr lang="hu-HU" sz="2400" dirty="0" err="1" smtClean="0"/>
              <a:t>ingle</a:t>
            </a:r>
            <a:endParaRPr lang="hu-HU" sz="2400" dirty="0" smtClean="0"/>
          </a:p>
          <a:p>
            <a:r>
              <a:rPr lang="hu-HU" sz="2400" dirty="0" err="1" smtClean="0"/>
              <a:t>thick</a:t>
            </a:r>
            <a:endParaRPr lang="hu-HU" sz="2400" dirty="0" smtClean="0"/>
          </a:p>
          <a:p>
            <a:r>
              <a:rPr lang="hu-HU" sz="2400" dirty="0" err="1" smtClean="0"/>
              <a:t>easy</a:t>
            </a:r>
            <a:endParaRPr lang="hu-HU" sz="2400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89970" y="1339273"/>
            <a:ext cx="4184034" cy="5190836"/>
          </a:xfrm>
        </p:spPr>
        <p:txBody>
          <a:bodyPr>
            <a:normAutofit/>
          </a:bodyPr>
          <a:lstStyle/>
          <a:p>
            <a:r>
              <a:rPr lang="hu-HU" sz="2400" dirty="0" err="1"/>
              <a:t>e</a:t>
            </a:r>
            <a:r>
              <a:rPr lang="hu-HU" sz="2400" dirty="0" err="1" smtClean="0"/>
              <a:t>mpty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irty</a:t>
            </a:r>
            <a:endParaRPr lang="hu-HU" sz="2400" dirty="0" smtClean="0"/>
          </a:p>
          <a:p>
            <a:r>
              <a:rPr lang="hu-HU" sz="2400" dirty="0"/>
              <a:t>s</a:t>
            </a:r>
            <a:r>
              <a:rPr lang="hu-HU" sz="2400" dirty="0" smtClean="0"/>
              <a:t>tupid, </a:t>
            </a:r>
            <a:r>
              <a:rPr lang="hu-HU" sz="2400" dirty="0" err="1" smtClean="0"/>
              <a:t>silly</a:t>
            </a:r>
            <a:r>
              <a:rPr lang="hu-HU" sz="2400" dirty="0" smtClean="0"/>
              <a:t>, </a:t>
            </a:r>
            <a:r>
              <a:rPr lang="hu-HU" sz="2400" dirty="0" err="1" smtClean="0"/>
              <a:t>dull</a:t>
            </a:r>
            <a:endParaRPr lang="hu-HU" sz="2400" dirty="0" smtClean="0"/>
          </a:p>
          <a:p>
            <a:r>
              <a:rPr lang="hu-HU" sz="2400" dirty="0" err="1"/>
              <a:t>h</a:t>
            </a:r>
            <a:r>
              <a:rPr lang="hu-HU" sz="2400" dirty="0" err="1" smtClean="0"/>
              <a:t>eavy</a:t>
            </a:r>
            <a:endParaRPr lang="hu-HU" sz="2400" dirty="0" smtClean="0"/>
          </a:p>
          <a:p>
            <a:r>
              <a:rPr lang="hu-HU" sz="2400" dirty="0" err="1"/>
              <a:t>i</a:t>
            </a:r>
            <a:r>
              <a:rPr lang="hu-HU" sz="2400" dirty="0" err="1" smtClean="0"/>
              <a:t>mpolite</a:t>
            </a:r>
            <a:r>
              <a:rPr lang="hu-HU" sz="2400" dirty="0" smtClean="0"/>
              <a:t>, </a:t>
            </a:r>
            <a:r>
              <a:rPr lang="hu-HU" sz="2400" dirty="0" err="1" smtClean="0"/>
              <a:t>rude</a:t>
            </a:r>
            <a:endParaRPr lang="hu-HU" sz="2400" dirty="0" smtClean="0"/>
          </a:p>
          <a:p>
            <a:r>
              <a:rPr lang="hu-HU" sz="2400" dirty="0" err="1"/>
              <a:t>n</a:t>
            </a:r>
            <a:r>
              <a:rPr lang="hu-HU" sz="2400" dirty="0" err="1" smtClean="0"/>
              <a:t>oisy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angerous</a:t>
            </a:r>
            <a:endParaRPr lang="hu-HU" sz="2400" dirty="0" smtClean="0"/>
          </a:p>
          <a:p>
            <a:r>
              <a:rPr lang="hu-HU" sz="2400" dirty="0" err="1"/>
              <a:t>m</a:t>
            </a:r>
            <a:r>
              <a:rPr lang="hu-HU" sz="2400" dirty="0" err="1" smtClean="0"/>
              <a:t>arried</a:t>
            </a:r>
            <a:endParaRPr lang="hu-HU" sz="2400" dirty="0" smtClean="0"/>
          </a:p>
          <a:p>
            <a:r>
              <a:rPr lang="hu-HU" sz="2400" dirty="0" err="1" smtClean="0"/>
              <a:t>thin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ifficult</a:t>
            </a:r>
            <a:r>
              <a:rPr lang="hu-HU" sz="2400" dirty="0" smtClean="0"/>
              <a:t>, </a:t>
            </a:r>
            <a:r>
              <a:rPr lang="hu-HU" sz="2400" dirty="0" err="1" smtClean="0"/>
              <a:t>hard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8970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705952"/>
          </a:xfrm>
        </p:spPr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14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This</a:t>
            </a:r>
            <a:r>
              <a:rPr lang="hu-HU" dirty="0" smtClean="0"/>
              <a:t>  is  </a:t>
            </a:r>
            <a:r>
              <a:rPr lang="hu-HU" dirty="0" err="1" smtClean="0"/>
              <a:t>very</a:t>
            </a:r>
            <a:r>
              <a:rPr lang="hu-HU" dirty="0" smtClean="0"/>
              <a:t>  important:   </a:t>
            </a:r>
            <a:r>
              <a:rPr lang="hu-HU" dirty="0" err="1" smtClean="0"/>
              <a:t>verb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endParaRPr lang="hu-HU" dirty="0"/>
          </a:p>
        </p:txBody>
      </p:sp>
      <p:sp>
        <p:nvSpPr>
          <p:cNvPr id="8" name="Tartalom helye 7"/>
          <p:cNvSpPr>
            <a:spLocks noGrp="1"/>
          </p:cNvSpPr>
          <p:nvPr>
            <p:ph sz="half" idx="1"/>
          </p:nvPr>
        </p:nvSpPr>
        <p:spPr>
          <a:xfrm>
            <a:off x="581193" y="1717990"/>
            <a:ext cx="5422390" cy="4398137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be</a:t>
            </a:r>
          </a:p>
          <a:p>
            <a:r>
              <a:rPr lang="hu-HU" sz="2400" dirty="0" err="1" smtClean="0"/>
              <a:t>bring</a:t>
            </a:r>
            <a:endParaRPr lang="hu-HU" sz="2400" dirty="0"/>
          </a:p>
          <a:p>
            <a:r>
              <a:rPr lang="hu-HU" sz="2400" dirty="0" err="1" smtClean="0"/>
              <a:t>come</a:t>
            </a:r>
            <a:endParaRPr lang="hu-HU" sz="2400" dirty="0" smtClean="0"/>
          </a:p>
          <a:p>
            <a:r>
              <a:rPr lang="hu-HU" sz="2400" dirty="0" err="1" smtClean="0"/>
              <a:t>drink</a:t>
            </a:r>
            <a:endParaRPr lang="hu-HU" sz="2400" dirty="0" smtClean="0"/>
          </a:p>
          <a:p>
            <a:r>
              <a:rPr lang="hu-HU" sz="2400" dirty="0" err="1" smtClean="0"/>
              <a:t>give</a:t>
            </a:r>
            <a:endParaRPr lang="hu-HU" sz="2400" dirty="0" smtClean="0"/>
          </a:p>
          <a:p>
            <a:r>
              <a:rPr lang="hu-HU" sz="2400" dirty="0" err="1" smtClean="0"/>
              <a:t>learn</a:t>
            </a:r>
            <a:endParaRPr lang="hu-HU" sz="2400" dirty="0" smtClean="0"/>
          </a:p>
          <a:p>
            <a:r>
              <a:rPr lang="hu-HU" sz="2400" dirty="0" err="1" smtClean="0"/>
              <a:t>read</a:t>
            </a:r>
            <a:endParaRPr lang="hu-HU" sz="2400" dirty="0" smtClean="0"/>
          </a:p>
          <a:p>
            <a:r>
              <a:rPr lang="hu-HU" sz="2400" dirty="0" err="1" smtClean="0"/>
              <a:t>speak</a:t>
            </a:r>
            <a:endParaRPr lang="hu-HU" sz="2400" dirty="0" smtClean="0"/>
          </a:p>
          <a:p>
            <a:r>
              <a:rPr lang="hu-HU" sz="2400" dirty="0" err="1" smtClean="0"/>
              <a:t>write</a:t>
            </a:r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sz="half" idx="2"/>
          </p:nvPr>
        </p:nvSpPr>
        <p:spPr>
          <a:xfrm>
            <a:off x="6188417" y="1915063"/>
            <a:ext cx="5422392" cy="4201063"/>
          </a:xfrm>
        </p:spPr>
        <p:txBody>
          <a:bodyPr>
            <a:normAutofit lnSpcReduction="10000"/>
          </a:bodyPr>
          <a:lstStyle/>
          <a:p>
            <a:r>
              <a:rPr lang="hu-HU" sz="2400" dirty="0" err="1" smtClean="0"/>
              <a:t>was</a:t>
            </a:r>
            <a:r>
              <a:rPr lang="hu-HU" sz="2400" dirty="0" smtClean="0"/>
              <a:t> / </a:t>
            </a:r>
            <a:r>
              <a:rPr lang="hu-HU" sz="2400" dirty="0" err="1" smtClean="0"/>
              <a:t>were</a:t>
            </a:r>
            <a:r>
              <a:rPr lang="hu-HU" sz="2400" dirty="0" smtClean="0"/>
              <a:t>, </a:t>
            </a:r>
            <a:r>
              <a:rPr lang="hu-HU" sz="2400" dirty="0" err="1" smtClean="0"/>
              <a:t>been</a:t>
            </a:r>
            <a:endParaRPr lang="hu-HU" sz="2400" dirty="0" smtClean="0"/>
          </a:p>
          <a:p>
            <a:r>
              <a:rPr lang="hu-HU" sz="2400" dirty="0" err="1" smtClean="0"/>
              <a:t>brought</a:t>
            </a:r>
            <a:r>
              <a:rPr lang="hu-HU" sz="2400" dirty="0" smtClean="0"/>
              <a:t>, </a:t>
            </a:r>
            <a:r>
              <a:rPr lang="hu-HU" sz="2400" dirty="0" err="1" smtClean="0"/>
              <a:t>brought</a:t>
            </a:r>
            <a:endParaRPr lang="hu-HU" sz="2400" dirty="0" smtClean="0"/>
          </a:p>
          <a:p>
            <a:r>
              <a:rPr lang="hu-HU" sz="2400" dirty="0" err="1" smtClean="0"/>
              <a:t>came</a:t>
            </a:r>
            <a:r>
              <a:rPr lang="hu-HU" sz="2400" dirty="0" smtClean="0"/>
              <a:t>, </a:t>
            </a:r>
            <a:r>
              <a:rPr lang="hu-HU" sz="2400" dirty="0" err="1" smtClean="0"/>
              <a:t>come</a:t>
            </a:r>
            <a:endParaRPr lang="hu-HU" sz="2400" dirty="0" smtClean="0"/>
          </a:p>
          <a:p>
            <a:r>
              <a:rPr lang="hu-HU" sz="2400" dirty="0" err="1"/>
              <a:t>d</a:t>
            </a:r>
            <a:r>
              <a:rPr lang="hu-HU" sz="2400" dirty="0" err="1" smtClean="0"/>
              <a:t>rank</a:t>
            </a:r>
            <a:r>
              <a:rPr lang="hu-HU" sz="2400" dirty="0" smtClean="0"/>
              <a:t>, </a:t>
            </a:r>
            <a:r>
              <a:rPr lang="hu-HU" sz="2400" dirty="0" err="1" smtClean="0"/>
              <a:t>drunk</a:t>
            </a:r>
            <a:endParaRPr lang="hu-HU" sz="2400" dirty="0" smtClean="0"/>
          </a:p>
          <a:p>
            <a:r>
              <a:rPr lang="hu-HU" sz="2400" dirty="0" err="1"/>
              <a:t>g</a:t>
            </a:r>
            <a:r>
              <a:rPr lang="hu-HU" sz="2400" dirty="0" err="1" smtClean="0"/>
              <a:t>ave</a:t>
            </a:r>
            <a:r>
              <a:rPr lang="hu-HU" sz="2400" dirty="0" smtClean="0"/>
              <a:t>, </a:t>
            </a:r>
            <a:r>
              <a:rPr lang="hu-HU" sz="2400" dirty="0" err="1" smtClean="0"/>
              <a:t>given</a:t>
            </a:r>
            <a:endParaRPr lang="hu-HU" sz="2400" dirty="0" smtClean="0"/>
          </a:p>
          <a:p>
            <a:r>
              <a:rPr lang="hu-HU" sz="2400" dirty="0" err="1"/>
              <a:t>l</a:t>
            </a:r>
            <a:r>
              <a:rPr lang="hu-HU" sz="2400" dirty="0" err="1" smtClean="0"/>
              <a:t>earnt</a:t>
            </a:r>
            <a:r>
              <a:rPr lang="hu-HU" sz="2400" dirty="0" smtClean="0"/>
              <a:t>, </a:t>
            </a:r>
            <a:r>
              <a:rPr lang="hu-HU" sz="2400" dirty="0" err="1" smtClean="0"/>
              <a:t>learnt</a:t>
            </a:r>
            <a:endParaRPr lang="hu-HU" sz="2400" dirty="0" smtClean="0"/>
          </a:p>
          <a:p>
            <a:r>
              <a:rPr lang="hu-HU" sz="2400" dirty="0" err="1"/>
              <a:t>r</a:t>
            </a:r>
            <a:r>
              <a:rPr lang="hu-HU" sz="2400" dirty="0" err="1" smtClean="0"/>
              <a:t>ead</a:t>
            </a:r>
            <a:r>
              <a:rPr lang="hu-HU" sz="2400" dirty="0" smtClean="0"/>
              <a:t>, </a:t>
            </a:r>
            <a:r>
              <a:rPr lang="hu-HU" sz="2400" dirty="0" err="1" smtClean="0"/>
              <a:t>read</a:t>
            </a:r>
            <a:endParaRPr lang="hu-HU" sz="2400" dirty="0" smtClean="0"/>
          </a:p>
          <a:p>
            <a:r>
              <a:rPr lang="hu-HU" sz="2400" dirty="0" err="1"/>
              <a:t>s</a:t>
            </a:r>
            <a:r>
              <a:rPr lang="hu-HU" sz="2400" dirty="0" err="1" smtClean="0"/>
              <a:t>poke</a:t>
            </a:r>
            <a:r>
              <a:rPr lang="hu-HU" sz="2400" dirty="0" smtClean="0"/>
              <a:t>, </a:t>
            </a:r>
            <a:r>
              <a:rPr lang="hu-HU" sz="2400" dirty="0" err="1" smtClean="0"/>
              <a:t>spoken</a:t>
            </a:r>
            <a:endParaRPr lang="hu-HU" sz="2400" dirty="0" smtClean="0"/>
          </a:p>
          <a:p>
            <a:r>
              <a:rPr lang="hu-HU" sz="2400" dirty="0" err="1"/>
              <a:t>w</a:t>
            </a:r>
            <a:r>
              <a:rPr lang="hu-HU" sz="2400" dirty="0" err="1" smtClean="0"/>
              <a:t>rote</a:t>
            </a:r>
            <a:r>
              <a:rPr lang="hu-HU" sz="2400" dirty="0" smtClean="0"/>
              <a:t>, </a:t>
            </a:r>
            <a:r>
              <a:rPr lang="hu-HU" sz="2400" dirty="0" err="1" smtClean="0"/>
              <a:t>written</a:t>
            </a:r>
            <a:endParaRPr lang="hu-HU" sz="24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093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581193" y="1939637"/>
            <a:ext cx="5422390" cy="4673599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begin</a:t>
            </a:r>
            <a:endParaRPr lang="hu-HU" sz="2400" dirty="0" smtClean="0"/>
          </a:p>
          <a:p>
            <a:r>
              <a:rPr lang="hu-HU" sz="2400" dirty="0" err="1" smtClean="0"/>
              <a:t>break</a:t>
            </a:r>
            <a:endParaRPr lang="hu-HU" sz="2400" dirty="0" smtClean="0"/>
          </a:p>
          <a:p>
            <a:r>
              <a:rPr lang="hu-HU" sz="2400" dirty="0" err="1" smtClean="0"/>
              <a:t>catch</a:t>
            </a:r>
            <a:endParaRPr lang="hu-HU" sz="2400" dirty="0" smtClean="0"/>
          </a:p>
          <a:p>
            <a:r>
              <a:rPr lang="hu-HU" sz="2400" dirty="0" err="1" smtClean="0"/>
              <a:t>do</a:t>
            </a:r>
            <a:endParaRPr lang="hu-HU" sz="2400" dirty="0" smtClean="0"/>
          </a:p>
          <a:p>
            <a:r>
              <a:rPr lang="hu-HU" sz="2400" dirty="0" smtClean="0"/>
              <a:t>drive</a:t>
            </a:r>
          </a:p>
          <a:p>
            <a:r>
              <a:rPr lang="hu-HU" sz="2400" dirty="0" err="1" smtClean="0"/>
              <a:t>eat</a:t>
            </a:r>
            <a:endParaRPr lang="hu-HU" sz="2400" dirty="0" smtClean="0"/>
          </a:p>
          <a:p>
            <a:r>
              <a:rPr lang="hu-HU" sz="2400" dirty="0" smtClean="0"/>
              <a:t>go</a:t>
            </a:r>
          </a:p>
          <a:p>
            <a:r>
              <a:rPr lang="hu-HU" sz="2400" dirty="0" err="1" smtClean="0"/>
              <a:t>sleep</a:t>
            </a:r>
            <a:endParaRPr lang="hu-HU" sz="2400" dirty="0" smtClean="0"/>
          </a:p>
          <a:p>
            <a:r>
              <a:rPr lang="hu-HU" sz="2400" dirty="0" err="1" smtClean="0"/>
              <a:t>wear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6188417" y="1939637"/>
            <a:ext cx="5422392" cy="467360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began</a:t>
            </a:r>
            <a:r>
              <a:rPr lang="hu-HU" sz="2400" dirty="0" smtClean="0"/>
              <a:t>, </a:t>
            </a:r>
            <a:r>
              <a:rPr lang="hu-HU" sz="2400" dirty="0" err="1" smtClean="0"/>
              <a:t>begun</a:t>
            </a:r>
            <a:endParaRPr lang="hu-HU" sz="2400" dirty="0" smtClean="0"/>
          </a:p>
          <a:p>
            <a:r>
              <a:rPr lang="hu-HU" sz="2400" dirty="0" err="1" smtClean="0"/>
              <a:t>broke</a:t>
            </a:r>
            <a:r>
              <a:rPr lang="hu-HU" sz="2400" dirty="0" smtClean="0"/>
              <a:t>, </a:t>
            </a:r>
            <a:r>
              <a:rPr lang="hu-HU" sz="2400" dirty="0" err="1" smtClean="0"/>
              <a:t>broken</a:t>
            </a:r>
            <a:endParaRPr lang="hu-HU" sz="2400" dirty="0" smtClean="0"/>
          </a:p>
          <a:p>
            <a:r>
              <a:rPr lang="hu-HU" sz="2400" dirty="0" err="1" smtClean="0"/>
              <a:t>caught</a:t>
            </a:r>
            <a:r>
              <a:rPr lang="hu-HU" sz="2400" dirty="0" smtClean="0"/>
              <a:t>, </a:t>
            </a:r>
            <a:r>
              <a:rPr lang="hu-HU" sz="2400" dirty="0" err="1" smtClean="0"/>
              <a:t>caught</a:t>
            </a:r>
            <a:endParaRPr lang="hu-HU" sz="2400" dirty="0" smtClean="0"/>
          </a:p>
          <a:p>
            <a:r>
              <a:rPr lang="hu-HU" sz="2400" dirty="0" err="1" smtClean="0"/>
              <a:t>did</a:t>
            </a:r>
            <a:r>
              <a:rPr lang="hu-HU" sz="2400" dirty="0" smtClean="0"/>
              <a:t>, </a:t>
            </a:r>
            <a:r>
              <a:rPr lang="hu-HU" sz="2400" dirty="0" err="1" smtClean="0"/>
              <a:t>done</a:t>
            </a:r>
            <a:endParaRPr lang="hu-HU" sz="2400" dirty="0" smtClean="0"/>
          </a:p>
          <a:p>
            <a:r>
              <a:rPr lang="hu-HU" sz="2400" dirty="0" err="1" smtClean="0"/>
              <a:t>drove</a:t>
            </a:r>
            <a:r>
              <a:rPr lang="hu-HU" sz="2400" dirty="0" smtClean="0"/>
              <a:t>, </a:t>
            </a:r>
            <a:r>
              <a:rPr lang="hu-HU" sz="2400" dirty="0" err="1" smtClean="0"/>
              <a:t>driven</a:t>
            </a:r>
            <a:endParaRPr lang="hu-HU" sz="2400" dirty="0" smtClean="0"/>
          </a:p>
          <a:p>
            <a:r>
              <a:rPr lang="hu-HU" sz="2400" dirty="0" err="1" smtClean="0"/>
              <a:t>ate</a:t>
            </a:r>
            <a:r>
              <a:rPr lang="hu-HU" sz="2400" dirty="0" smtClean="0"/>
              <a:t>, </a:t>
            </a:r>
            <a:r>
              <a:rPr lang="hu-HU" sz="2400" dirty="0" err="1" smtClean="0"/>
              <a:t>eaten</a:t>
            </a:r>
            <a:endParaRPr lang="hu-HU" sz="2400" dirty="0" smtClean="0"/>
          </a:p>
          <a:p>
            <a:r>
              <a:rPr lang="hu-HU" sz="2400" dirty="0" err="1" smtClean="0"/>
              <a:t>went</a:t>
            </a:r>
            <a:r>
              <a:rPr lang="hu-HU" sz="2400" dirty="0" smtClean="0"/>
              <a:t>, </a:t>
            </a:r>
            <a:r>
              <a:rPr lang="hu-HU" sz="2400" dirty="0" err="1" smtClean="0"/>
              <a:t>gone</a:t>
            </a:r>
            <a:endParaRPr lang="hu-HU" sz="2400" dirty="0" smtClean="0"/>
          </a:p>
          <a:p>
            <a:r>
              <a:rPr lang="hu-HU" sz="2400" dirty="0" err="1" smtClean="0"/>
              <a:t>slept</a:t>
            </a:r>
            <a:r>
              <a:rPr lang="hu-HU" sz="2400" dirty="0" smtClean="0"/>
              <a:t>, </a:t>
            </a:r>
            <a:r>
              <a:rPr lang="hu-HU" sz="2400" dirty="0" err="1" smtClean="0"/>
              <a:t>slept</a:t>
            </a:r>
            <a:endParaRPr lang="hu-HU" sz="2400" dirty="0" smtClean="0"/>
          </a:p>
          <a:p>
            <a:r>
              <a:rPr lang="hu-HU" sz="2400" dirty="0" err="1" smtClean="0"/>
              <a:t>wore</a:t>
            </a:r>
            <a:r>
              <a:rPr lang="hu-HU" sz="2400" dirty="0" smtClean="0"/>
              <a:t>, </a:t>
            </a:r>
            <a:r>
              <a:rPr lang="hu-HU" sz="2400" dirty="0" err="1" smtClean="0"/>
              <a:t>worn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390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– </a:t>
            </a:r>
            <a:r>
              <a:rPr lang="hu-HU" dirty="0" err="1" smtClean="0"/>
              <a:t>Wh-questions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r>
              <a:rPr lang="hu-HU" sz="2400" b="1" dirty="0" err="1" smtClean="0"/>
              <a:t>How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long</a:t>
            </a:r>
            <a:r>
              <a:rPr lang="hu-HU" sz="2400" b="1" dirty="0" smtClean="0"/>
              <a:t> </a:t>
            </a:r>
            <a:r>
              <a:rPr lang="hu-HU" sz="2400" dirty="0" smtClean="0"/>
              <a:t>…? – Mióta …?</a:t>
            </a:r>
          </a:p>
          <a:p>
            <a:endParaRPr lang="hu-HU" sz="2400" dirty="0" smtClean="0"/>
          </a:p>
          <a:p>
            <a:r>
              <a:rPr lang="hu-HU" sz="2400" dirty="0" err="1" smtClean="0"/>
              <a:t>I’ve</a:t>
            </a:r>
            <a:r>
              <a:rPr lang="hu-HU" sz="2400" dirty="0" smtClean="0"/>
              <a:t> </a:t>
            </a:r>
            <a:r>
              <a:rPr lang="hu-HU" sz="2400" dirty="0" err="1" smtClean="0"/>
              <a:t>worked</a:t>
            </a:r>
            <a:r>
              <a:rPr lang="hu-HU" sz="2400" dirty="0" smtClean="0"/>
              <a:t> here </a:t>
            </a:r>
            <a:r>
              <a:rPr lang="hu-HU" sz="2400" dirty="0" err="1" smtClean="0"/>
              <a:t>since</a:t>
            </a:r>
            <a:r>
              <a:rPr lang="hu-HU" sz="2400" dirty="0" smtClean="0"/>
              <a:t> 2001.</a:t>
            </a:r>
          </a:p>
          <a:p>
            <a:r>
              <a:rPr lang="hu-HU" sz="2400" dirty="0" err="1" smtClean="0"/>
              <a:t>I’ve</a:t>
            </a:r>
            <a:r>
              <a:rPr lang="hu-HU" sz="2400" dirty="0" smtClean="0"/>
              <a:t> </a:t>
            </a:r>
            <a:r>
              <a:rPr lang="hu-HU" sz="2400" dirty="0" err="1" smtClean="0"/>
              <a:t>worked</a:t>
            </a:r>
            <a:r>
              <a:rPr lang="hu-HU" sz="2400" dirty="0" smtClean="0"/>
              <a:t> here </a:t>
            </a:r>
            <a:r>
              <a:rPr lang="hu-HU" sz="2400" dirty="0" err="1" smtClean="0"/>
              <a:t>for</a:t>
            </a:r>
            <a:r>
              <a:rPr lang="hu-HU" sz="2400" dirty="0" smtClean="0"/>
              <a:t> 20 </a:t>
            </a:r>
            <a:r>
              <a:rPr lang="hu-HU" sz="2400" dirty="0" err="1" smtClean="0"/>
              <a:t>years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88507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0364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enough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09964"/>
            <a:ext cx="8596668" cy="5347853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There</a:t>
            </a:r>
            <a:r>
              <a:rPr lang="hu-HU" sz="2400" dirty="0" smtClean="0"/>
              <a:t> </a:t>
            </a:r>
            <a:r>
              <a:rPr lang="hu-HU" sz="2400" dirty="0" err="1" smtClean="0"/>
              <a:t>aren’t</a:t>
            </a:r>
            <a:r>
              <a:rPr lang="hu-HU" sz="2400" dirty="0" smtClean="0"/>
              <a:t> </a:t>
            </a:r>
            <a:r>
              <a:rPr lang="hu-HU" sz="2400" dirty="0" err="1" smtClean="0"/>
              <a:t>enough</a:t>
            </a:r>
            <a:r>
              <a:rPr lang="hu-HU" sz="2400" dirty="0" smtClean="0"/>
              <a:t> </a:t>
            </a:r>
            <a:r>
              <a:rPr lang="hu-HU" sz="2400" dirty="0" err="1" smtClean="0"/>
              <a:t>chairs</a:t>
            </a:r>
            <a:r>
              <a:rPr lang="hu-HU" sz="2400" dirty="0" smtClean="0"/>
              <a:t> in 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room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aren’t</a:t>
            </a:r>
            <a:r>
              <a:rPr lang="hu-HU" sz="2400" dirty="0" smtClean="0"/>
              <a:t> </a:t>
            </a:r>
            <a:r>
              <a:rPr lang="hu-HU" sz="2400" dirty="0" err="1" smtClean="0"/>
              <a:t>smart</a:t>
            </a:r>
            <a:r>
              <a:rPr lang="hu-HU" sz="2400" dirty="0" smtClean="0"/>
              <a:t> </a:t>
            </a:r>
            <a:r>
              <a:rPr lang="hu-HU" sz="2400" dirty="0" err="1" smtClean="0"/>
              <a:t>enough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this</a:t>
            </a:r>
            <a:r>
              <a:rPr lang="hu-HU" sz="2400" dirty="0" smtClean="0"/>
              <a:t> test.</a:t>
            </a:r>
          </a:p>
          <a:p>
            <a:r>
              <a:rPr lang="hu-HU" sz="2400" dirty="0" smtClean="0"/>
              <a:t>I </a:t>
            </a:r>
            <a:r>
              <a:rPr lang="hu-HU" sz="2400" dirty="0" err="1" smtClean="0"/>
              <a:t>haven’t</a:t>
            </a:r>
            <a:r>
              <a:rPr lang="hu-HU" sz="2400" dirty="0" smtClean="0"/>
              <a:t> got </a:t>
            </a:r>
            <a:r>
              <a:rPr lang="hu-HU" sz="2400" dirty="0" err="1" smtClean="0"/>
              <a:t>enough</a:t>
            </a:r>
            <a:r>
              <a:rPr lang="hu-HU" sz="2400" dirty="0" smtClean="0"/>
              <a:t> </a:t>
            </a:r>
            <a:r>
              <a:rPr lang="hu-HU" sz="2400" dirty="0" err="1" smtClean="0"/>
              <a:t>time</a:t>
            </a:r>
            <a:r>
              <a:rPr lang="hu-HU" sz="2400" dirty="0" smtClean="0"/>
              <a:t>./</a:t>
            </a:r>
            <a:r>
              <a:rPr lang="hu-HU" sz="2400" dirty="0" err="1" smtClean="0"/>
              <a:t>time</a:t>
            </a:r>
            <a:r>
              <a:rPr lang="hu-HU" sz="2400" dirty="0" smtClean="0"/>
              <a:t> </a:t>
            </a:r>
            <a:r>
              <a:rPr lang="hu-HU" sz="2400" dirty="0" err="1" smtClean="0"/>
              <a:t>enough</a:t>
            </a:r>
            <a:endParaRPr lang="hu-HU" sz="2400" dirty="0" smtClean="0"/>
          </a:p>
          <a:p>
            <a:endParaRPr lang="hu-HU" sz="2400" dirty="0"/>
          </a:p>
          <a:p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Unit 90.3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794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422</Words>
  <Application>Microsoft Office PowerPoint</Application>
  <PresentationFormat>Szélesvásznú</PresentationFormat>
  <Paragraphs>131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Fazetta</vt:lpstr>
      <vt:lpstr>Grammar and vocab</vt:lpstr>
      <vt:lpstr>Some / any / no (+thing, body …)</vt:lpstr>
      <vt:lpstr>Opposites</vt:lpstr>
      <vt:lpstr>Opposites</vt:lpstr>
      <vt:lpstr>Present Perfect</vt:lpstr>
      <vt:lpstr>This  is  very  important:   verb forms</vt:lpstr>
      <vt:lpstr>Verb forms</vt:lpstr>
      <vt:lpstr>Present perfect – Wh-questions</vt:lpstr>
      <vt:lpstr>enough</vt:lpstr>
      <vt:lpstr>too</vt:lpstr>
      <vt:lpstr>Miscellaneous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and vocab</dc:title>
  <dc:creator>Hegedüs Éva</dc:creator>
  <cp:lastModifiedBy>Hegedüs Éva</cp:lastModifiedBy>
  <cp:revision>10</cp:revision>
  <dcterms:created xsi:type="dcterms:W3CDTF">2021-04-30T11:59:32Z</dcterms:created>
  <dcterms:modified xsi:type="dcterms:W3CDTF">2021-04-30T14:25:12Z</dcterms:modified>
</cp:coreProperties>
</file>