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67" r:id="rId17"/>
    <p:sldId id="273" r:id="rId18"/>
    <p:sldId id="283" r:id="rId19"/>
    <p:sldId id="274" r:id="rId20"/>
    <p:sldId id="287" r:id="rId21"/>
    <p:sldId id="285" r:id="rId22"/>
    <p:sldId id="288" r:id="rId23"/>
    <p:sldId id="279" r:id="rId24"/>
    <p:sldId id="286" r:id="rId25"/>
    <p:sldId id="290" r:id="rId26"/>
    <p:sldId id="291" r:id="rId27"/>
    <p:sldId id="292" r:id="rId28"/>
    <p:sldId id="293" r:id="rId29"/>
    <p:sldId id="294" r:id="rId30"/>
    <p:sldId id="296" r:id="rId31"/>
    <p:sldId id="289" r:id="rId32"/>
    <p:sldId id="297" r:id="rId33"/>
    <p:sldId id="275" r:id="rId34"/>
    <p:sldId id="298" r:id="rId35"/>
    <p:sldId id="299" r:id="rId36"/>
    <p:sldId id="281" r:id="rId37"/>
    <p:sldId id="280" r:id="rId38"/>
    <p:sldId id="282" r:id="rId3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221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243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836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448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537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0778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4529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595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114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313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3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037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574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23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327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13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FBFF0-25E3-4E71-92EA-937698C913A3}" type="datetimeFigureOut">
              <a:rPr lang="hu-HU" smtClean="0"/>
              <a:t>2021. 04. 27.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A546A9-9EE6-4DB3-A8CA-BC120851B9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881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Miscellaneous</a:t>
            </a:r>
            <a:r>
              <a:rPr lang="hu-HU" dirty="0" smtClean="0"/>
              <a:t> </a:t>
            </a:r>
            <a:r>
              <a:rPr lang="hu-HU" dirty="0" err="1" smtClean="0"/>
              <a:t>grammar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7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491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Second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(jó lenne, ha figyelnél…)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66983"/>
            <a:ext cx="8596668" cy="5301672"/>
          </a:xfrm>
        </p:spPr>
        <p:txBody>
          <a:bodyPr>
            <a:normAutofit/>
          </a:bodyPr>
          <a:lstStyle/>
          <a:p>
            <a:r>
              <a:rPr lang="hu-HU" sz="2400" dirty="0" err="1" smtClean="0">
                <a:solidFill>
                  <a:srgbClr val="0070C0"/>
                </a:solidFill>
              </a:rPr>
              <a:t>If</a:t>
            </a:r>
            <a:r>
              <a:rPr lang="hu-HU" sz="2400" dirty="0" smtClean="0">
                <a:solidFill>
                  <a:srgbClr val="0070C0"/>
                </a:solidFill>
              </a:rPr>
              <a:t> + </a:t>
            </a:r>
            <a:r>
              <a:rPr lang="hu-HU" sz="2400" dirty="0" err="1" smtClean="0">
                <a:solidFill>
                  <a:srgbClr val="0070C0"/>
                </a:solidFill>
              </a:rPr>
              <a:t>Past</a:t>
            </a:r>
            <a:r>
              <a:rPr lang="hu-HU" sz="2400" dirty="0" smtClean="0">
                <a:solidFill>
                  <a:srgbClr val="0070C0"/>
                </a:solidFill>
              </a:rPr>
              <a:t> </a:t>
            </a:r>
            <a:r>
              <a:rPr lang="hu-HU" sz="2400" dirty="0" err="1" smtClean="0">
                <a:solidFill>
                  <a:srgbClr val="0070C0"/>
                </a:solidFill>
              </a:rPr>
              <a:t>Simple</a:t>
            </a:r>
            <a:r>
              <a:rPr lang="hu-HU" sz="2400" dirty="0" smtClean="0">
                <a:solidFill>
                  <a:srgbClr val="0070C0"/>
                </a:solidFill>
              </a:rPr>
              <a:t> + </a:t>
            </a:r>
            <a:r>
              <a:rPr lang="hu-HU" sz="2400" dirty="0" err="1" smtClean="0">
                <a:solidFill>
                  <a:srgbClr val="0070C0"/>
                </a:solidFill>
              </a:rPr>
              <a:t>would</a:t>
            </a:r>
            <a:endParaRPr lang="hu-HU" sz="2400" dirty="0" smtClean="0">
              <a:solidFill>
                <a:srgbClr val="0070C0"/>
              </a:solidFill>
            </a:endParaRPr>
          </a:p>
          <a:p>
            <a:r>
              <a:rPr lang="hu-HU" dirty="0" smtClean="0"/>
              <a:t> </a:t>
            </a:r>
            <a:r>
              <a:rPr lang="hu-HU" dirty="0" err="1" smtClean="0"/>
              <a:t>If</a:t>
            </a:r>
            <a:r>
              <a:rPr lang="hu-HU" dirty="0" smtClean="0"/>
              <a:t> he got </a:t>
            </a:r>
            <a:r>
              <a:rPr lang="hu-HU" dirty="0" err="1" smtClean="0"/>
              <a:t>up</a:t>
            </a:r>
            <a:r>
              <a:rPr lang="hu-HU" dirty="0" smtClean="0"/>
              <a:t> </a:t>
            </a:r>
            <a:r>
              <a:rPr lang="hu-HU" dirty="0" err="1" smtClean="0"/>
              <a:t>earlier</a:t>
            </a:r>
            <a:r>
              <a:rPr lang="hu-HU" dirty="0" smtClean="0"/>
              <a:t>, he </a:t>
            </a:r>
            <a:r>
              <a:rPr lang="hu-HU" dirty="0" err="1" smtClean="0"/>
              <a:t>would</a:t>
            </a:r>
            <a:r>
              <a:rPr lang="hu-HU" dirty="0" smtClean="0"/>
              <a:t> </a:t>
            </a:r>
            <a:r>
              <a:rPr lang="hu-HU" dirty="0" err="1" smtClean="0"/>
              <a:t>get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work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smtClean="0"/>
              <a:t>.</a:t>
            </a:r>
            <a:endParaRPr lang="hu-HU" dirty="0" smtClean="0"/>
          </a:p>
          <a:p>
            <a:endParaRPr lang="hu-HU" dirty="0" smtClean="0"/>
          </a:p>
          <a:p>
            <a:r>
              <a:rPr lang="hu-HU" sz="2400" dirty="0"/>
              <a:t> </a:t>
            </a:r>
            <a:r>
              <a:rPr lang="en-US" sz="2400" dirty="0"/>
              <a:t>If he </a:t>
            </a:r>
            <a:r>
              <a:rPr lang="hu-HU" sz="2400" dirty="0" smtClean="0"/>
              <a:t>… (be) </a:t>
            </a:r>
            <a:r>
              <a:rPr lang="en-US" sz="2400" dirty="0" smtClean="0"/>
              <a:t>younger</a:t>
            </a:r>
            <a:r>
              <a:rPr lang="en-US" sz="2400" dirty="0"/>
              <a:t>, he </a:t>
            </a:r>
            <a:r>
              <a:rPr lang="hu-HU" sz="2400" dirty="0" smtClean="0"/>
              <a:t>… (</a:t>
            </a:r>
            <a:r>
              <a:rPr lang="hu-HU" sz="2400" dirty="0" err="1" smtClean="0"/>
              <a:t>travel</a:t>
            </a:r>
            <a:r>
              <a:rPr lang="hu-HU" sz="2400" dirty="0" smtClean="0"/>
              <a:t>) </a:t>
            </a:r>
            <a:r>
              <a:rPr lang="en-US" sz="2400" dirty="0" smtClean="0"/>
              <a:t>more.</a:t>
            </a:r>
            <a:endParaRPr lang="hu-HU" sz="2400" dirty="0" smtClean="0"/>
          </a:p>
          <a:p>
            <a:r>
              <a:rPr lang="hu-HU" sz="2400" dirty="0"/>
              <a:t> </a:t>
            </a:r>
            <a:r>
              <a:rPr lang="en-US" sz="2400" dirty="0"/>
              <a:t>If he </a:t>
            </a:r>
            <a:r>
              <a:rPr lang="hu-HU" sz="2400" dirty="0" err="1" smtClean="0"/>
              <a:t>was</a:t>
            </a:r>
            <a:r>
              <a:rPr lang="hu-HU" sz="2400" dirty="0" smtClean="0"/>
              <a:t> </a:t>
            </a:r>
            <a:r>
              <a:rPr lang="en-US" sz="2400" dirty="0" smtClean="0"/>
              <a:t>younger</a:t>
            </a:r>
            <a:r>
              <a:rPr lang="en-US" sz="2400" dirty="0"/>
              <a:t>, he </a:t>
            </a:r>
            <a:r>
              <a:rPr lang="hu-HU" sz="2400" dirty="0" err="1" smtClean="0"/>
              <a:t>would</a:t>
            </a:r>
            <a:r>
              <a:rPr lang="hu-HU" sz="2400" dirty="0" smtClean="0"/>
              <a:t> </a:t>
            </a:r>
            <a:r>
              <a:rPr lang="hu-HU" sz="2400" dirty="0" err="1" smtClean="0"/>
              <a:t>travel</a:t>
            </a:r>
            <a:r>
              <a:rPr lang="hu-HU" sz="2400" dirty="0" smtClean="0"/>
              <a:t> </a:t>
            </a:r>
            <a:r>
              <a:rPr lang="en-US" sz="2400" dirty="0" smtClean="0"/>
              <a:t>more.</a:t>
            </a:r>
            <a:endParaRPr lang="hu-HU" sz="2400" dirty="0" smtClean="0"/>
          </a:p>
          <a:p>
            <a:r>
              <a:rPr lang="hu-HU" sz="2400" dirty="0"/>
              <a:t> </a:t>
            </a:r>
            <a:r>
              <a:rPr lang="hu-HU" sz="2400" dirty="0" smtClean="0"/>
              <a:t>It … (</a:t>
            </a:r>
            <a:r>
              <a:rPr lang="hu-HU" sz="2400" dirty="0" err="1" smtClean="0"/>
              <a:t>not</a:t>
            </a:r>
            <a:r>
              <a:rPr lang="hu-HU" sz="2400" dirty="0" smtClean="0"/>
              <a:t> be) </a:t>
            </a:r>
            <a:r>
              <a:rPr lang="hu-HU" sz="2400" dirty="0" err="1" smtClean="0"/>
              <a:t>so</a:t>
            </a:r>
            <a:r>
              <a:rPr lang="hu-HU" sz="2400" dirty="0" smtClean="0"/>
              <a:t> </a:t>
            </a:r>
            <a:r>
              <a:rPr lang="hu-HU" sz="2400" dirty="0" err="1" smtClean="0"/>
              <a:t>cold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… (</a:t>
            </a:r>
            <a:r>
              <a:rPr lang="hu-HU" sz="2400" dirty="0" err="1" smtClean="0"/>
              <a:t>close</a:t>
            </a:r>
            <a:r>
              <a:rPr lang="hu-HU" sz="2400" dirty="0" smtClean="0"/>
              <a:t>)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windows</a:t>
            </a:r>
            <a:r>
              <a:rPr lang="en-US" sz="2400" dirty="0" smtClean="0"/>
              <a:t>.</a:t>
            </a:r>
            <a:endParaRPr lang="hu-HU" dirty="0" smtClean="0"/>
          </a:p>
          <a:p>
            <a:r>
              <a:rPr lang="en-US" sz="2400" dirty="0" smtClean="0"/>
              <a:t>If </a:t>
            </a:r>
            <a:r>
              <a:rPr lang="en-US" sz="2400" dirty="0"/>
              <a:t>we </a:t>
            </a:r>
            <a:r>
              <a:rPr lang="hu-HU" sz="2400" dirty="0" smtClean="0"/>
              <a:t>… </a:t>
            </a:r>
            <a:r>
              <a:rPr lang="en-US" sz="2400" dirty="0" smtClean="0"/>
              <a:t>(</a:t>
            </a:r>
            <a:r>
              <a:rPr lang="en-US" sz="2400" dirty="0"/>
              <a:t>win) the lottery, we </a:t>
            </a:r>
            <a:r>
              <a:rPr lang="hu-HU" sz="2400" dirty="0" smtClean="0"/>
              <a:t>… </a:t>
            </a:r>
            <a:r>
              <a:rPr lang="en-US" sz="2400" dirty="0" smtClean="0"/>
              <a:t>(</a:t>
            </a:r>
            <a:r>
              <a:rPr lang="en-US" sz="2400" dirty="0"/>
              <a:t>travel) the world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en-US" sz="2400" dirty="0"/>
              <a:t>If we </a:t>
            </a:r>
            <a:r>
              <a:rPr lang="hu-HU" sz="2400" dirty="0" err="1" smtClean="0"/>
              <a:t>won</a:t>
            </a:r>
            <a:r>
              <a:rPr lang="hu-HU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lottery, we </a:t>
            </a:r>
            <a:r>
              <a:rPr lang="hu-HU" sz="2400" dirty="0" err="1" smtClean="0"/>
              <a:t>would</a:t>
            </a:r>
            <a:r>
              <a:rPr lang="hu-HU" sz="2400" dirty="0" smtClean="0"/>
              <a:t> </a:t>
            </a:r>
            <a:r>
              <a:rPr lang="en-US" sz="2400" dirty="0" smtClean="0"/>
              <a:t>travel </a:t>
            </a:r>
            <a:r>
              <a:rPr lang="en-US" sz="2400" dirty="0"/>
              <a:t>the world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en-US" sz="2400" dirty="0"/>
              <a:t>She </a:t>
            </a:r>
            <a:r>
              <a:rPr lang="hu-HU" sz="2400" dirty="0" smtClean="0"/>
              <a:t>… </a:t>
            </a:r>
            <a:r>
              <a:rPr lang="en-US" sz="2400" dirty="0" smtClean="0"/>
              <a:t>(</a:t>
            </a:r>
            <a:r>
              <a:rPr lang="en-US" sz="2400" dirty="0"/>
              <a:t>be) happier if she </a:t>
            </a:r>
            <a:r>
              <a:rPr lang="hu-HU" sz="2400" dirty="0" smtClean="0"/>
              <a:t>… </a:t>
            </a:r>
            <a:r>
              <a:rPr lang="en-US" sz="2400" dirty="0" smtClean="0"/>
              <a:t>(</a:t>
            </a:r>
            <a:r>
              <a:rPr lang="en-US" sz="2400" dirty="0"/>
              <a:t>have) more </a:t>
            </a:r>
            <a:r>
              <a:rPr lang="en-US" sz="2400" dirty="0" smtClean="0"/>
              <a:t>friends</a:t>
            </a:r>
            <a:r>
              <a:rPr lang="hu-HU" sz="2400" dirty="0" smtClean="0"/>
              <a:t>.</a:t>
            </a:r>
          </a:p>
          <a:p>
            <a:r>
              <a:rPr lang="en-US" sz="2400" dirty="0" smtClean="0"/>
              <a:t>She</a:t>
            </a:r>
            <a:r>
              <a:rPr lang="en-US" sz="2400" dirty="0"/>
              <a:t> </a:t>
            </a:r>
            <a:r>
              <a:rPr lang="hu-HU" sz="2400" dirty="0" err="1" smtClean="0"/>
              <a:t>would</a:t>
            </a:r>
            <a:r>
              <a:rPr lang="hu-HU" sz="2400" dirty="0" smtClean="0"/>
              <a:t> b</a:t>
            </a:r>
            <a:r>
              <a:rPr lang="en-US" sz="2400" dirty="0" smtClean="0"/>
              <a:t>e </a:t>
            </a:r>
            <a:r>
              <a:rPr lang="en-US" sz="2400" dirty="0"/>
              <a:t>happier if she </a:t>
            </a:r>
            <a:r>
              <a:rPr lang="hu-HU" sz="2400" dirty="0" smtClean="0"/>
              <a:t>had </a:t>
            </a:r>
            <a:r>
              <a:rPr lang="en-US" sz="2400" dirty="0" smtClean="0"/>
              <a:t>more </a:t>
            </a:r>
            <a:r>
              <a:rPr lang="en-US" sz="2400" dirty="0"/>
              <a:t>friends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95412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(jó lett volna, ha figyeltél volna…)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782618"/>
            <a:ext cx="8596668" cy="4867563"/>
          </a:xfrm>
        </p:spPr>
        <p:txBody>
          <a:bodyPr/>
          <a:lstStyle/>
          <a:p>
            <a:r>
              <a:rPr lang="hu-HU" sz="2400" dirty="0" err="1" smtClean="0"/>
              <a:t>If</a:t>
            </a:r>
            <a:r>
              <a:rPr lang="hu-HU" sz="2400" dirty="0" smtClean="0"/>
              <a:t> + had + 3. alak, </a:t>
            </a:r>
            <a:r>
              <a:rPr lang="hu-HU" sz="2400" dirty="0" err="1" smtClean="0"/>
              <a:t>would</a:t>
            </a:r>
            <a:r>
              <a:rPr lang="hu-HU" sz="2400" dirty="0" smtClean="0"/>
              <a:t> / (</a:t>
            </a:r>
            <a:r>
              <a:rPr lang="hu-HU" sz="2400" dirty="0" err="1" smtClean="0"/>
              <a:t>could</a:t>
            </a:r>
            <a:r>
              <a:rPr lang="hu-HU" sz="2400" dirty="0" smtClean="0"/>
              <a:t>) + </a:t>
            </a:r>
            <a:r>
              <a:rPr lang="hu-HU" sz="2400" dirty="0" err="1" smtClean="0"/>
              <a:t>have</a:t>
            </a:r>
            <a:r>
              <a:rPr lang="hu-HU" sz="2400" dirty="0" smtClean="0"/>
              <a:t>  + 3. alak</a:t>
            </a:r>
          </a:p>
          <a:p>
            <a:r>
              <a:rPr lang="hu-HU" sz="2400" dirty="0" smtClean="0"/>
              <a:t>I </a:t>
            </a:r>
            <a:r>
              <a:rPr lang="hu-HU" sz="2400" dirty="0" err="1" smtClean="0"/>
              <a:t>you</a:t>
            </a:r>
            <a:r>
              <a:rPr lang="hu-HU" sz="2400" dirty="0" smtClean="0"/>
              <a:t> had </a:t>
            </a:r>
            <a:r>
              <a:rPr lang="hu-HU" sz="2400" dirty="0" err="1" smtClean="0"/>
              <a:t>met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 he </a:t>
            </a:r>
            <a:r>
              <a:rPr lang="hu-HU" sz="2400" dirty="0" err="1" smtClean="0"/>
              <a:t>would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been</a:t>
            </a:r>
            <a:r>
              <a:rPr lang="hu-HU" sz="2400" dirty="0" smtClean="0"/>
              <a:t> </a:t>
            </a:r>
            <a:r>
              <a:rPr lang="hu-HU" sz="2400" dirty="0" err="1" smtClean="0"/>
              <a:t>very</a:t>
            </a:r>
            <a:r>
              <a:rPr lang="hu-HU" sz="2400" dirty="0" smtClean="0"/>
              <a:t> happy.</a:t>
            </a:r>
          </a:p>
          <a:p>
            <a:endParaRPr lang="hu-HU" sz="2400" dirty="0"/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… (</a:t>
            </a:r>
            <a:r>
              <a:rPr lang="hu-HU" sz="2400" dirty="0" err="1" smtClean="0"/>
              <a:t>hurry</a:t>
            </a:r>
            <a:r>
              <a:rPr lang="hu-HU" sz="2400" dirty="0" smtClean="0"/>
              <a:t>) </a:t>
            </a:r>
            <a:r>
              <a:rPr lang="hu-HU" sz="2400" dirty="0" err="1" smtClean="0"/>
              <a:t>you</a:t>
            </a:r>
            <a:r>
              <a:rPr lang="hu-HU" sz="2400" dirty="0" smtClean="0"/>
              <a:t> … (</a:t>
            </a:r>
            <a:r>
              <a:rPr lang="hu-HU" sz="2400" dirty="0" err="1" smtClean="0"/>
              <a:t>not</a:t>
            </a:r>
            <a:r>
              <a:rPr lang="hu-HU" sz="2400" dirty="0" smtClean="0"/>
              <a:t> </a:t>
            </a:r>
            <a:r>
              <a:rPr lang="hu-HU" sz="2400" dirty="0" err="1" smtClean="0"/>
              <a:t>miss</a:t>
            </a:r>
            <a:r>
              <a:rPr lang="hu-HU" sz="2400" dirty="0" smtClean="0"/>
              <a:t>)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bus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had </a:t>
            </a:r>
            <a:r>
              <a:rPr lang="hu-HU" sz="2400" dirty="0" err="1" smtClean="0"/>
              <a:t>hurried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wouldn’t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missed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bus</a:t>
            </a:r>
            <a:r>
              <a:rPr lang="hu-HU" dirty="0" smtClean="0"/>
              <a:t>.</a:t>
            </a:r>
          </a:p>
          <a:p>
            <a:r>
              <a:rPr lang="hu-HU" sz="2400" dirty="0" err="1" smtClean="0"/>
              <a:t>She</a:t>
            </a:r>
            <a:r>
              <a:rPr lang="hu-HU" sz="2400" dirty="0" smtClean="0"/>
              <a:t> … (</a:t>
            </a:r>
            <a:r>
              <a:rPr lang="hu-HU" sz="2400" dirty="0" err="1" smtClean="0"/>
              <a:t>become</a:t>
            </a:r>
            <a:r>
              <a:rPr lang="hu-HU" sz="2400" dirty="0" smtClean="0"/>
              <a:t>) a </a:t>
            </a:r>
            <a:r>
              <a:rPr lang="hu-HU" sz="2400" dirty="0" err="1" smtClean="0"/>
              <a:t>teacher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she</a:t>
            </a:r>
            <a:r>
              <a:rPr lang="hu-HU" sz="2400" dirty="0" smtClean="0"/>
              <a:t> … (go)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university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She</a:t>
            </a:r>
            <a:r>
              <a:rPr lang="hu-HU" sz="2400" dirty="0" smtClean="0"/>
              <a:t> </a:t>
            </a:r>
            <a:r>
              <a:rPr lang="hu-HU" sz="2400" dirty="0" err="1" smtClean="0"/>
              <a:t>would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become</a:t>
            </a:r>
            <a:r>
              <a:rPr lang="hu-HU" sz="2400" dirty="0" smtClean="0"/>
              <a:t> a </a:t>
            </a:r>
            <a:r>
              <a:rPr lang="hu-HU" sz="2400" dirty="0" err="1" smtClean="0"/>
              <a:t>teacher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she</a:t>
            </a:r>
            <a:r>
              <a:rPr lang="hu-HU" sz="2400" dirty="0" smtClean="0"/>
              <a:t> had </a:t>
            </a:r>
            <a:r>
              <a:rPr lang="hu-HU" sz="2400" dirty="0" err="1" smtClean="0"/>
              <a:t>gone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university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I … (</a:t>
            </a:r>
            <a:r>
              <a:rPr lang="hu-HU" sz="2400" dirty="0" err="1" smtClean="0"/>
              <a:t>not</a:t>
            </a:r>
            <a:r>
              <a:rPr lang="hu-HU" sz="2400" dirty="0" smtClean="0"/>
              <a:t> </a:t>
            </a:r>
            <a:r>
              <a:rPr lang="hu-HU" sz="2400" dirty="0" err="1" smtClean="0"/>
              <a:t>eat</a:t>
            </a:r>
            <a:r>
              <a:rPr lang="hu-HU" sz="2400" dirty="0" smtClean="0"/>
              <a:t>)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much</a:t>
            </a:r>
            <a:r>
              <a:rPr lang="hu-HU" sz="2400" dirty="0" smtClean="0"/>
              <a:t> I … (</a:t>
            </a:r>
            <a:r>
              <a:rPr lang="hu-HU" sz="2400" dirty="0" err="1" smtClean="0"/>
              <a:t>not</a:t>
            </a:r>
            <a:r>
              <a:rPr lang="hu-HU" sz="2400" dirty="0" smtClean="0"/>
              <a:t> </a:t>
            </a:r>
            <a:r>
              <a:rPr lang="hu-HU" sz="2400" dirty="0" err="1" smtClean="0"/>
              <a:t>feel</a:t>
            </a:r>
            <a:r>
              <a:rPr lang="hu-HU" sz="2400" dirty="0" smtClean="0"/>
              <a:t>) </a:t>
            </a:r>
            <a:r>
              <a:rPr lang="hu-HU" sz="2400" dirty="0" err="1" smtClean="0"/>
              <a:t>sick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I </a:t>
            </a:r>
            <a:r>
              <a:rPr lang="hu-HU" sz="2400" dirty="0" err="1" smtClean="0"/>
              <a:t>hadn’t</a:t>
            </a:r>
            <a:r>
              <a:rPr lang="hu-HU" sz="2400" dirty="0" smtClean="0"/>
              <a:t> </a:t>
            </a:r>
            <a:r>
              <a:rPr lang="hu-HU" sz="2400" dirty="0" err="1" smtClean="0"/>
              <a:t>eaten</a:t>
            </a:r>
            <a:r>
              <a:rPr lang="hu-HU" sz="2400" dirty="0" smtClean="0"/>
              <a:t>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much</a:t>
            </a:r>
            <a:r>
              <a:rPr lang="hu-HU" sz="2400" dirty="0" smtClean="0"/>
              <a:t> I </a:t>
            </a:r>
            <a:r>
              <a:rPr lang="hu-HU" sz="2400" dirty="0" err="1" smtClean="0"/>
              <a:t>wouldn’t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felt </a:t>
            </a:r>
            <a:r>
              <a:rPr lang="hu-HU" sz="2400" dirty="0" err="1" smtClean="0"/>
              <a:t>sick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84766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Basic </a:t>
            </a:r>
            <a:r>
              <a:rPr lang="hu-HU" dirty="0" err="1" smtClean="0"/>
              <a:t>sentences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I </a:t>
            </a:r>
            <a:r>
              <a:rPr lang="hu-HU" sz="2800" dirty="0" err="1" smtClean="0"/>
              <a:t>will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if</a:t>
            </a:r>
            <a:r>
              <a:rPr lang="hu-HU" sz="2800" dirty="0" smtClean="0"/>
              <a:t> I </a:t>
            </a:r>
            <a:r>
              <a:rPr lang="hu-HU" sz="2800" dirty="0" err="1" smtClean="0"/>
              <a:t>know</a:t>
            </a:r>
            <a:r>
              <a:rPr lang="hu-HU" sz="2800" dirty="0" smtClean="0"/>
              <a:t>.</a:t>
            </a:r>
          </a:p>
          <a:p>
            <a:endParaRPr lang="hu-HU" sz="2800" dirty="0" smtClean="0"/>
          </a:p>
          <a:p>
            <a:r>
              <a:rPr lang="hu-HU" sz="2800" dirty="0" smtClean="0"/>
              <a:t>I </a:t>
            </a:r>
            <a:r>
              <a:rPr lang="hu-HU" sz="2800" dirty="0" err="1" smtClean="0"/>
              <a:t>would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if</a:t>
            </a:r>
            <a:r>
              <a:rPr lang="hu-HU" sz="2800" dirty="0" smtClean="0"/>
              <a:t> I </a:t>
            </a:r>
            <a:r>
              <a:rPr lang="hu-HU" sz="2800" dirty="0" err="1" smtClean="0"/>
              <a:t>knew</a:t>
            </a:r>
            <a:r>
              <a:rPr lang="hu-HU" sz="2800" dirty="0" smtClean="0"/>
              <a:t>.</a:t>
            </a:r>
          </a:p>
          <a:p>
            <a:endParaRPr lang="hu-HU" sz="2800" dirty="0" smtClean="0"/>
          </a:p>
          <a:p>
            <a:r>
              <a:rPr lang="hu-HU" sz="2800" dirty="0" smtClean="0"/>
              <a:t>I </a:t>
            </a:r>
            <a:r>
              <a:rPr lang="hu-HU" sz="2800" dirty="0" err="1" smtClean="0"/>
              <a:t>would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done</a:t>
            </a:r>
            <a:r>
              <a:rPr lang="hu-HU" sz="2800" dirty="0" smtClean="0"/>
              <a:t> </a:t>
            </a:r>
            <a:r>
              <a:rPr lang="hu-HU" sz="2800" dirty="0" err="1" smtClean="0"/>
              <a:t>if</a:t>
            </a:r>
            <a:r>
              <a:rPr lang="hu-HU" sz="2800" dirty="0" smtClean="0"/>
              <a:t> I had </a:t>
            </a:r>
            <a:r>
              <a:rPr lang="hu-HU" sz="2800" dirty="0" err="1" smtClean="0"/>
              <a:t>known</a:t>
            </a:r>
            <a:r>
              <a:rPr lang="hu-HU" sz="2800" dirty="0" smtClean="0"/>
              <a:t>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61718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255"/>
          </a:xfrm>
        </p:spPr>
        <p:txBody>
          <a:bodyPr/>
          <a:lstStyle/>
          <a:p>
            <a:r>
              <a:rPr lang="hu-HU" dirty="0" smtClean="0"/>
              <a:t>More </a:t>
            </a:r>
            <a:r>
              <a:rPr lang="hu-HU" dirty="0" err="1" smtClean="0"/>
              <a:t>practice</a:t>
            </a:r>
            <a:r>
              <a:rPr lang="hu-HU" dirty="0" smtClean="0"/>
              <a:t> (</a:t>
            </a:r>
            <a:r>
              <a:rPr lang="hu-HU" dirty="0" err="1" smtClean="0"/>
              <a:t>complete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83855"/>
            <a:ext cx="8596668" cy="5347854"/>
          </a:xfrm>
        </p:spPr>
        <p:txBody>
          <a:bodyPr/>
          <a:lstStyle/>
          <a:p>
            <a:r>
              <a:rPr lang="en-US" sz="2400" dirty="0"/>
              <a:t>If I had time, I  </a:t>
            </a:r>
            <a:r>
              <a:rPr lang="hu-HU" sz="2400" dirty="0" smtClean="0"/>
              <a:t>… </a:t>
            </a:r>
            <a:r>
              <a:rPr lang="en-US" sz="2400" dirty="0" smtClean="0"/>
              <a:t>shopping </a:t>
            </a:r>
            <a:r>
              <a:rPr lang="en-US" sz="2400" dirty="0"/>
              <a:t>with you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If you </a:t>
            </a:r>
            <a:r>
              <a:rPr lang="hu-HU" sz="2400" dirty="0" smtClean="0"/>
              <a:t>…</a:t>
            </a:r>
            <a:r>
              <a:rPr lang="en-US" sz="2400" dirty="0"/>
              <a:t> English, you will get along with them perfectly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If they had gone for a walk, they </a:t>
            </a:r>
            <a:r>
              <a:rPr lang="hu-HU" sz="2400" dirty="0" smtClean="0"/>
              <a:t>…</a:t>
            </a:r>
            <a:r>
              <a:rPr lang="en-US" sz="2400" dirty="0"/>
              <a:t> the lights off.</a:t>
            </a:r>
          </a:p>
          <a:p>
            <a:r>
              <a:rPr lang="en-US" sz="2400" dirty="0"/>
              <a:t>If she </a:t>
            </a:r>
            <a:r>
              <a:rPr lang="hu-HU" sz="2400" dirty="0" smtClean="0"/>
              <a:t>…</a:t>
            </a:r>
            <a:r>
              <a:rPr lang="en-US" sz="2400" dirty="0"/>
              <a:t> to see us, we will go to the zoo.</a:t>
            </a:r>
          </a:p>
          <a:p>
            <a:r>
              <a:rPr lang="en-US" sz="2400" dirty="0"/>
              <a:t>I would have told you, if I </a:t>
            </a:r>
            <a:r>
              <a:rPr lang="hu-HU" sz="2400" dirty="0" smtClean="0"/>
              <a:t>…</a:t>
            </a:r>
            <a:r>
              <a:rPr lang="en-US" sz="2400" dirty="0"/>
              <a:t> him.</a:t>
            </a:r>
          </a:p>
          <a:p>
            <a:r>
              <a:rPr lang="en-US" sz="2400" dirty="0"/>
              <a:t>Would you mind if I </a:t>
            </a:r>
            <a:r>
              <a:rPr lang="hu-HU" sz="2400" dirty="0" smtClean="0"/>
              <a:t>…</a:t>
            </a:r>
            <a:r>
              <a:rPr lang="en-US" sz="2400" dirty="0"/>
              <a:t> the window?</a:t>
            </a:r>
          </a:p>
          <a:p>
            <a:r>
              <a:rPr lang="en-US" sz="2400" dirty="0"/>
              <a:t>If they </a:t>
            </a:r>
            <a:r>
              <a:rPr lang="hu-HU" sz="2400" dirty="0" smtClean="0"/>
              <a:t>…</a:t>
            </a:r>
            <a:r>
              <a:rPr lang="en-US" sz="2400" dirty="0"/>
              <a:t> me, I wouldn't have said no.</a:t>
            </a:r>
          </a:p>
          <a:p>
            <a:r>
              <a:rPr lang="en-US" sz="2400" dirty="0"/>
              <a:t>My friend </a:t>
            </a:r>
            <a:r>
              <a:rPr lang="hu-HU" sz="2400" dirty="0" smtClean="0"/>
              <a:t>…</a:t>
            </a:r>
            <a:r>
              <a:rPr lang="en-US" sz="2400" dirty="0"/>
              <a:t> me at the station if he gets the afternoon off.</a:t>
            </a:r>
          </a:p>
          <a:p>
            <a:r>
              <a:rPr lang="en-US" sz="2400" dirty="0"/>
              <a:t>If I </a:t>
            </a:r>
            <a:r>
              <a:rPr lang="hu-HU" sz="2400" dirty="0" smtClean="0"/>
              <a:t>..</a:t>
            </a:r>
            <a:r>
              <a:rPr lang="en-US" sz="2400" dirty="0"/>
              <a:t> it, nobody would do it.</a:t>
            </a:r>
          </a:p>
          <a:p>
            <a:r>
              <a:rPr lang="en-US" sz="2400" dirty="0"/>
              <a:t>If my father </a:t>
            </a:r>
            <a:r>
              <a:rPr lang="hu-HU" sz="2400" dirty="0" smtClean="0"/>
              <a:t>…</a:t>
            </a:r>
            <a:r>
              <a:rPr lang="en-US" sz="2400" dirty="0"/>
              <a:t> me up, I'll take the bus home</a:t>
            </a:r>
            <a:r>
              <a:rPr lang="en-US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617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545"/>
          </a:xfrm>
        </p:spPr>
        <p:txBody>
          <a:bodyPr/>
          <a:lstStyle/>
          <a:p>
            <a:r>
              <a:rPr lang="hu-HU" dirty="0" err="1" smtClean="0"/>
              <a:t>Prepositions</a:t>
            </a:r>
            <a:r>
              <a:rPr lang="hu-HU" dirty="0" smtClean="0"/>
              <a:t> (</a:t>
            </a:r>
            <a:r>
              <a:rPr lang="hu-HU" dirty="0" err="1" smtClean="0"/>
              <a:t>at</a:t>
            </a:r>
            <a:r>
              <a:rPr lang="hu-HU" dirty="0" smtClean="0"/>
              <a:t>, </a:t>
            </a:r>
            <a:r>
              <a:rPr lang="hu-HU" dirty="0" err="1" smtClean="0"/>
              <a:t>for</a:t>
            </a:r>
            <a:r>
              <a:rPr lang="hu-HU" dirty="0" smtClean="0"/>
              <a:t>, </a:t>
            </a:r>
            <a:r>
              <a:rPr lang="hu-HU" dirty="0" err="1" smtClean="0"/>
              <a:t>from</a:t>
            </a:r>
            <a:r>
              <a:rPr lang="hu-HU" dirty="0" smtClean="0"/>
              <a:t>, </a:t>
            </a:r>
            <a:r>
              <a:rPr lang="hu-HU" dirty="0" err="1" smtClean="0"/>
              <a:t>on</a:t>
            </a:r>
            <a:r>
              <a:rPr lang="hu-HU" dirty="0" smtClean="0"/>
              <a:t>, </a:t>
            </a:r>
            <a:r>
              <a:rPr lang="hu-HU" dirty="0" err="1" smtClean="0"/>
              <a:t>to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3" y="1413165"/>
            <a:ext cx="9565793" cy="5237018"/>
          </a:xfrm>
        </p:spPr>
        <p:txBody>
          <a:bodyPr>
            <a:normAutofit/>
          </a:bodyPr>
          <a:lstStyle/>
          <a:p>
            <a:r>
              <a:rPr lang="en-US" sz="2200" dirty="0"/>
              <a:t>1. My mother begged me to listen ______________ </a:t>
            </a:r>
            <a:r>
              <a:rPr lang="en-US" sz="2200" dirty="0" smtClean="0"/>
              <a:t>her.</a:t>
            </a:r>
            <a:endParaRPr lang="hu-HU" sz="2200" dirty="0" smtClean="0"/>
          </a:p>
          <a:p>
            <a:r>
              <a:rPr lang="en-US" sz="2200" dirty="0" smtClean="0"/>
              <a:t>2</a:t>
            </a:r>
            <a:r>
              <a:rPr lang="en-US" sz="2200" dirty="0"/>
              <a:t>. The stranger stared ______________ me in </a:t>
            </a:r>
            <a:r>
              <a:rPr lang="en-US" sz="2200" dirty="0" smtClean="0"/>
              <a:t>surprise.</a:t>
            </a:r>
            <a:endParaRPr lang="hu-HU" sz="2200" dirty="0" smtClean="0"/>
          </a:p>
          <a:p>
            <a:r>
              <a:rPr lang="en-US" sz="2200" dirty="0" smtClean="0"/>
              <a:t>3</a:t>
            </a:r>
            <a:r>
              <a:rPr lang="en-US" sz="2200" dirty="0"/>
              <a:t>. They saved me ______________ certain </a:t>
            </a:r>
            <a:r>
              <a:rPr lang="en-US" sz="2200" dirty="0" smtClean="0"/>
              <a:t>death.</a:t>
            </a:r>
            <a:endParaRPr lang="hu-HU" sz="2200" dirty="0" smtClean="0"/>
          </a:p>
          <a:p>
            <a:r>
              <a:rPr lang="en-US" sz="2200" dirty="0" smtClean="0"/>
              <a:t>4</a:t>
            </a:r>
            <a:r>
              <a:rPr lang="en-US" sz="2200" dirty="0"/>
              <a:t>. In the last election I voted ______________ the Green </a:t>
            </a:r>
            <a:r>
              <a:rPr lang="en-US" sz="2200" dirty="0" smtClean="0"/>
              <a:t>Party.</a:t>
            </a:r>
            <a:endParaRPr lang="hu-HU" sz="2200" dirty="0" smtClean="0"/>
          </a:p>
          <a:p>
            <a:r>
              <a:rPr lang="en-US" sz="2200" dirty="0" smtClean="0"/>
              <a:t>5</a:t>
            </a:r>
            <a:r>
              <a:rPr lang="en-US" sz="2200" dirty="0"/>
              <a:t>. After I heard what had happened, I </a:t>
            </a:r>
            <a:r>
              <a:rPr lang="en-US" sz="2200" dirty="0" err="1"/>
              <a:t>apologised</a:t>
            </a:r>
            <a:r>
              <a:rPr lang="en-US" sz="2200" dirty="0"/>
              <a:t> </a:t>
            </a:r>
            <a:r>
              <a:rPr lang="en-US" sz="2200" dirty="0" smtClean="0"/>
              <a:t>____________ him.</a:t>
            </a:r>
            <a:endParaRPr lang="hu-HU" sz="2200" dirty="0" smtClean="0"/>
          </a:p>
          <a:p>
            <a:r>
              <a:rPr lang="en-US" sz="2200" dirty="0" smtClean="0"/>
              <a:t>6</a:t>
            </a:r>
            <a:r>
              <a:rPr lang="en-US" sz="2200" dirty="0"/>
              <a:t>. I borrowed the car keys ______________ my best </a:t>
            </a:r>
            <a:r>
              <a:rPr lang="en-US" sz="2200" dirty="0" smtClean="0"/>
              <a:t>friend.</a:t>
            </a:r>
            <a:endParaRPr lang="hu-HU" sz="2200" dirty="0" smtClean="0"/>
          </a:p>
          <a:p>
            <a:r>
              <a:rPr lang="en-US" sz="2200" dirty="0" smtClean="0"/>
              <a:t>7</a:t>
            </a:r>
            <a:r>
              <a:rPr lang="en-US" sz="2200" dirty="0"/>
              <a:t>. We agreed ______________ attending the meeting </a:t>
            </a:r>
            <a:r>
              <a:rPr lang="en-US" sz="2200" dirty="0" smtClean="0"/>
              <a:t>separately.</a:t>
            </a:r>
            <a:endParaRPr lang="hu-HU" sz="2200" dirty="0" smtClean="0"/>
          </a:p>
          <a:p>
            <a:r>
              <a:rPr lang="en-US" sz="2200" dirty="0" smtClean="0"/>
              <a:t>8</a:t>
            </a:r>
            <a:r>
              <a:rPr lang="en-US" sz="2200" dirty="0"/>
              <a:t>. She applied ______________ a job at the local newspaper </a:t>
            </a:r>
            <a:r>
              <a:rPr lang="en-US" sz="2200" dirty="0" smtClean="0"/>
              <a:t>office.</a:t>
            </a:r>
            <a:endParaRPr lang="hu-HU" sz="2200" dirty="0" smtClean="0"/>
          </a:p>
          <a:p>
            <a:r>
              <a:rPr lang="en-US" sz="2200" dirty="0" smtClean="0"/>
              <a:t>9</a:t>
            </a:r>
            <a:r>
              <a:rPr lang="en-US" sz="2200" dirty="0"/>
              <a:t>. We added a few shots of rum </a:t>
            </a:r>
            <a:r>
              <a:rPr lang="en-US" sz="2200" dirty="0" smtClean="0"/>
              <a:t>_______ </a:t>
            </a:r>
            <a:r>
              <a:rPr lang="en-US" sz="2200" dirty="0"/>
              <a:t>the drink to make it </a:t>
            </a:r>
            <a:r>
              <a:rPr lang="en-US" sz="2200" dirty="0" err="1" smtClean="0"/>
              <a:t>tastie</a:t>
            </a:r>
            <a:r>
              <a:rPr lang="hu-HU" sz="2200" dirty="0" smtClean="0"/>
              <a:t>r.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15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Answers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79418"/>
            <a:ext cx="8596668" cy="4913745"/>
          </a:xfrm>
        </p:spPr>
        <p:txBody>
          <a:bodyPr>
            <a:normAutofit/>
          </a:bodyPr>
          <a:lstStyle/>
          <a:p>
            <a:r>
              <a:rPr lang="en-US" sz="2200" dirty="0"/>
              <a:t>1. My mother begged me to listen </a:t>
            </a:r>
            <a:r>
              <a:rPr lang="hu-HU" sz="2200" dirty="0" err="1" smtClean="0"/>
              <a:t>to</a:t>
            </a:r>
            <a:r>
              <a:rPr lang="en-US" sz="2200" dirty="0" smtClean="0"/>
              <a:t> </a:t>
            </a:r>
            <a:r>
              <a:rPr lang="en-US" sz="2200" dirty="0"/>
              <a:t>her.</a:t>
            </a:r>
            <a:endParaRPr lang="hu-HU" sz="2200" dirty="0"/>
          </a:p>
          <a:p>
            <a:r>
              <a:rPr lang="en-US" sz="2200" dirty="0"/>
              <a:t>2. The stranger stared </a:t>
            </a:r>
            <a:r>
              <a:rPr lang="hu-HU" sz="2200" dirty="0" err="1" smtClean="0"/>
              <a:t>at</a:t>
            </a:r>
            <a:r>
              <a:rPr lang="en-US" sz="2200" dirty="0" smtClean="0"/>
              <a:t> </a:t>
            </a:r>
            <a:r>
              <a:rPr lang="en-US" sz="2200" dirty="0"/>
              <a:t>me in surprise.</a:t>
            </a:r>
            <a:endParaRPr lang="hu-HU" sz="2200" dirty="0"/>
          </a:p>
          <a:p>
            <a:r>
              <a:rPr lang="en-US" sz="2200" dirty="0"/>
              <a:t>3. They saved me </a:t>
            </a:r>
            <a:r>
              <a:rPr lang="hu-HU" sz="2200" dirty="0" err="1" smtClean="0"/>
              <a:t>from</a:t>
            </a:r>
            <a:r>
              <a:rPr lang="en-US" sz="2200" dirty="0" smtClean="0"/>
              <a:t> </a:t>
            </a:r>
            <a:r>
              <a:rPr lang="en-US" sz="2200" dirty="0"/>
              <a:t>certain death.</a:t>
            </a:r>
            <a:endParaRPr lang="hu-HU" sz="2200" dirty="0"/>
          </a:p>
          <a:p>
            <a:r>
              <a:rPr lang="en-US" sz="2200" dirty="0"/>
              <a:t>4. In the last election I voted </a:t>
            </a:r>
            <a:r>
              <a:rPr lang="hu-HU" sz="2200" dirty="0" err="1" smtClean="0"/>
              <a:t>for</a:t>
            </a:r>
            <a:r>
              <a:rPr lang="en-US" sz="2200" dirty="0" smtClean="0"/>
              <a:t> </a:t>
            </a:r>
            <a:r>
              <a:rPr lang="en-US" sz="2200" dirty="0"/>
              <a:t>the Green Party.</a:t>
            </a:r>
            <a:endParaRPr lang="hu-HU" sz="2200" dirty="0"/>
          </a:p>
          <a:p>
            <a:r>
              <a:rPr lang="en-US" sz="2200" dirty="0"/>
              <a:t>5. After I heard what had happened, I </a:t>
            </a:r>
            <a:r>
              <a:rPr lang="en-US" sz="2200" dirty="0" err="1"/>
              <a:t>apologised</a:t>
            </a:r>
            <a:r>
              <a:rPr lang="en-US" sz="2200" dirty="0"/>
              <a:t> </a:t>
            </a:r>
            <a:r>
              <a:rPr lang="hu-HU" sz="2200" dirty="0" err="1" smtClean="0"/>
              <a:t>to</a:t>
            </a:r>
            <a:r>
              <a:rPr lang="hu-HU" sz="2200" dirty="0" smtClean="0"/>
              <a:t> </a:t>
            </a:r>
            <a:r>
              <a:rPr lang="en-US" sz="2200" dirty="0" smtClean="0"/>
              <a:t>him</a:t>
            </a:r>
            <a:r>
              <a:rPr lang="en-US" sz="2200" dirty="0"/>
              <a:t>.</a:t>
            </a:r>
            <a:endParaRPr lang="hu-HU" sz="2200" dirty="0"/>
          </a:p>
          <a:p>
            <a:r>
              <a:rPr lang="en-US" sz="2200" dirty="0"/>
              <a:t>6. I borrowed the car keys </a:t>
            </a:r>
            <a:r>
              <a:rPr lang="hu-HU" sz="2200" dirty="0" err="1" smtClean="0"/>
              <a:t>from</a:t>
            </a:r>
            <a:r>
              <a:rPr lang="hu-HU" sz="2200" dirty="0" smtClean="0"/>
              <a:t> </a:t>
            </a:r>
            <a:r>
              <a:rPr lang="en-US" sz="2200" dirty="0" smtClean="0"/>
              <a:t>my </a:t>
            </a:r>
            <a:r>
              <a:rPr lang="en-US" sz="2200" dirty="0"/>
              <a:t>best friend.</a:t>
            </a:r>
            <a:endParaRPr lang="hu-HU" sz="2200" dirty="0"/>
          </a:p>
          <a:p>
            <a:r>
              <a:rPr lang="en-US" sz="2200" dirty="0"/>
              <a:t>7. We agreed </a:t>
            </a:r>
            <a:r>
              <a:rPr lang="hu-HU" sz="2200" dirty="0" err="1" smtClean="0"/>
              <a:t>on</a:t>
            </a:r>
            <a:r>
              <a:rPr lang="en-US" sz="2200" dirty="0" smtClean="0"/>
              <a:t> </a:t>
            </a:r>
            <a:r>
              <a:rPr lang="en-US" sz="2200" dirty="0"/>
              <a:t>attending the meeting separately.</a:t>
            </a:r>
            <a:endParaRPr lang="hu-HU" sz="2200" dirty="0"/>
          </a:p>
          <a:p>
            <a:r>
              <a:rPr lang="en-US" sz="2200" dirty="0"/>
              <a:t>8. She </a:t>
            </a:r>
            <a:r>
              <a:rPr lang="en-US" sz="2200" dirty="0" smtClean="0"/>
              <a:t>applied</a:t>
            </a:r>
            <a:r>
              <a:rPr lang="hu-HU" sz="2200" dirty="0" smtClean="0"/>
              <a:t> </a:t>
            </a:r>
            <a:r>
              <a:rPr lang="hu-HU" sz="2200" dirty="0" err="1" smtClean="0"/>
              <a:t>for</a:t>
            </a:r>
            <a:r>
              <a:rPr lang="hu-HU" sz="2200" dirty="0" smtClean="0"/>
              <a:t> </a:t>
            </a:r>
            <a:r>
              <a:rPr lang="en-US" sz="2200" dirty="0" smtClean="0"/>
              <a:t>a </a:t>
            </a:r>
            <a:r>
              <a:rPr lang="en-US" sz="2200" dirty="0"/>
              <a:t>job at the local newspaper office.</a:t>
            </a:r>
            <a:endParaRPr lang="hu-HU" sz="2200" dirty="0"/>
          </a:p>
          <a:p>
            <a:r>
              <a:rPr lang="en-US" sz="2200" dirty="0"/>
              <a:t>9. We added a few shots of </a:t>
            </a:r>
            <a:r>
              <a:rPr lang="en-US" sz="2200" dirty="0" smtClean="0"/>
              <a:t>rum</a:t>
            </a:r>
            <a:r>
              <a:rPr lang="hu-HU" sz="2200" dirty="0" smtClean="0"/>
              <a:t> </a:t>
            </a:r>
            <a:r>
              <a:rPr lang="hu-HU" sz="2200" dirty="0" err="1" smtClean="0"/>
              <a:t>to</a:t>
            </a:r>
            <a:r>
              <a:rPr lang="hu-HU" sz="2200" dirty="0" smtClean="0"/>
              <a:t> </a:t>
            </a:r>
            <a:r>
              <a:rPr lang="en-US" sz="2200" dirty="0" smtClean="0"/>
              <a:t>the </a:t>
            </a:r>
            <a:r>
              <a:rPr lang="en-US" sz="2200" dirty="0"/>
              <a:t>drink to make it tastier.</a:t>
            </a:r>
            <a:endParaRPr lang="hu-HU" sz="2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862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730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Fosztóképzők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677334" y="1376218"/>
            <a:ext cx="4184035" cy="5163127"/>
          </a:xfrm>
        </p:spPr>
        <p:txBody>
          <a:bodyPr/>
          <a:lstStyle/>
          <a:p>
            <a:r>
              <a:rPr lang="hu-HU" sz="2400" dirty="0" err="1"/>
              <a:t>u</a:t>
            </a:r>
            <a:r>
              <a:rPr lang="hu-HU" sz="2400" dirty="0" err="1" smtClean="0"/>
              <a:t>seful</a:t>
            </a:r>
            <a:endParaRPr lang="hu-HU" sz="2400" dirty="0" smtClean="0"/>
          </a:p>
          <a:p>
            <a:r>
              <a:rPr lang="hu-HU" sz="2400" dirty="0" smtClean="0"/>
              <a:t>happy</a:t>
            </a:r>
          </a:p>
          <a:p>
            <a:r>
              <a:rPr lang="hu-HU" sz="2400" dirty="0" err="1" smtClean="0"/>
              <a:t>patient</a:t>
            </a:r>
            <a:endParaRPr lang="hu-HU" sz="2400" dirty="0" smtClean="0"/>
          </a:p>
          <a:p>
            <a:r>
              <a:rPr lang="hu-HU" sz="2400" dirty="0" err="1" smtClean="0"/>
              <a:t>healthy</a:t>
            </a:r>
            <a:endParaRPr lang="hu-HU" sz="2400" dirty="0" smtClean="0"/>
          </a:p>
          <a:p>
            <a:r>
              <a:rPr lang="hu-HU" sz="2400" dirty="0" smtClean="0"/>
              <a:t>honest</a:t>
            </a:r>
          </a:p>
          <a:p>
            <a:r>
              <a:rPr lang="hu-HU" sz="2400" dirty="0" err="1"/>
              <a:t>l</a:t>
            </a:r>
            <a:r>
              <a:rPr lang="hu-HU" sz="2400" dirty="0" err="1" smtClean="0"/>
              <a:t>ikely</a:t>
            </a:r>
            <a:endParaRPr lang="hu-HU" sz="2400" dirty="0" smtClean="0"/>
          </a:p>
          <a:p>
            <a:r>
              <a:rPr lang="hu-HU" sz="2400" dirty="0" err="1"/>
              <a:t>p</a:t>
            </a:r>
            <a:r>
              <a:rPr lang="hu-HU" sz="2400" dirty="0" err="1" smtClean="0"/>
              <a:t>ossible</a:t>
            </a:r>
            <a:endParaRPr lang="hu-HU" sz="2400" dirty="0" smtClean="0"/>
          </a:p>
          <a:p>
            <a:endParaRPr lang="hu-HU" sz="2400" dirty="0" smtClean="0"/>
          </a:p>
          <a:p>
            <a:endParaRPr lang="hu-HU" dirty="0" smtClean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5089970" y="1376219"/>
            <a:ext cx="4184034" cy="5163126"/>
          </a:xfrm>
        </p:spPr>
        <p:txBody>
          <a:bodyPr>
            <a:normAutofit/>
          </a:bodyPr>
          <a:lstStyle/>
          <a:p>
            <a:r>
              <a:rPr lang="hu-HU" sz="2400" dirty="0" err="1"/>
              <a:t>u</a:t>
            </a:r>
            <a:r>
              <a:rPr lang="hu-HU" sz="2400" dirty="0" err="1" smtClean="0"/>
              <a:t>seless</a:t>
            </a:r>
            <a:endParaRPr lang="hu-HU" sz="2400" dirty="0" smtClean="0"/>
          </a:p>
          <a:p>
            <a:r>
              <a:rPr lang="hu-HU" sz="2400" dirty="0" err="1"/>
              <a:t>u</a:t>
            </a:r>
            <a:r>
              <a:rPr lang="hu-HU" sz="2400" dirty="0" err="1" smtClean="0"/>
              <a:t>nhappy</a:t>
            </a:r>
            <a:endParaRPr lang="hu-HU" sz="2400" dirty="0" smtClean="0"/>
          </a:p>
          <a:p>
            <a:r>
              <a:rPr lang="hu-HU" sz="2400" dirty="0" err="1"/>
              <a:t>i</a:t>
            </a:r>
            <a:r>
              <a:rPr lang="hu-HU" sz="2400" dirty="0" err="1" smtClean="0"/>
              <a:t>mpatient</a:t>
            </a:r>
            <a:endParaRPr lang="hu-HU" sz="2400" dirty="0" smtClean="0"/>
          </a:p>
          <a:p>
            <a:r>
              <a:rPr lang="hu-HU" sz="2400" dirty="0" err="1"/>
              <a:t>u</a:t>
            </a:r>
            <a:r>
              <a:rPr lang="hu-HU" sz="2400" dirty="0" err="1" smtClean="0"/>
              <a:t>nhealthy</a:t>
            </a:r>
            <a:endParaRPr lang="hu-HU" sz="2400" dirty="0" smtClean="0"/>
          </a:p>
          <a:p>
            <a:r>
              <a:rPr lang="hu-HU" sz="2400" dirty="0" err="1"/>
              <a:t>d</a:t>
            </a:r>
            <a:r>
              <a:rPr lang="hu-HU" sz="2400" dirty="0" err="1" smtClean="0"/>
              <a:t>ishonest</a:t>
            </a:r>
            <a:endParaRPr lang="hu-HU" sz="2400" dirty="0" smtClean="0"/>
          </a:p>
          <a:p>
            <a:r>
              <a:rPr lang="hu-HU" sz="2400" dirty="0" err="1"/>
              <a:t>u</a:t>
            </a:r>
            <a:r>
              <a:rPr lang="hu-HU" sz="2400" dirty="0" err="1" smtClean="0"/>
              <a:t>nlikely</a:t>
            </a:r>
            <a:endParaRPr lang="hu-HU" sz="2400" dirty="0" smtClean="0"/>
          </a:p>
          <a:p>
            <a:r>
              <a:rPr lang="hu-HU" sz="2400" dirty="0" err="1" smtClean="0"/>
              <a:t>impossible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37201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800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Prepositions</a:t>
            </a:r>
            <a:r>
              <a:rPr lang="hu-HU" dirty="0" smtClean="0"/>
              <a:t> 2 (</a:t>
            </a:r>
            <a:r>
              <a:rPr lang="hu-HU" dirty="0" err="1" smtClean="0"/>
              <a:t>at</a:t>
            </a:r>
            <a:r>
              <a:rPr lang="hu-HU" dirty="0" smtClean="0"/>
              <a:t>, </a:t>
            </a:r>
            <a:r>
              <a:rPr lang="hu-HU" dirty="0" err="1" smtClean="0"/>
              <a:t>by</a:t>
            </a:r>
            <a:r>
              <a:rPr lang="hu-HU" dirty="0" smtClean="0"/>
              <a:t>, </a:t>
            </a:r>
            <a:r>
              <a:rPr lang="hu-HU" dirty="0" err="1" smtClean="0"/>
              <a:t>for</a:t>
            </a:r>
            <a:r>
              <a:rPr lang="hu-HU" dirty="0" smtClean="0"/>
              <a:t>, in, </a:t>
            </a:r>
            <a:r>
              <a:rPr lang="hu-HU" dirty="0" err="1" smtClean="0"/>
              <a:t>on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24873" y="1246909"/>
            <a:ext cx="9652000" cy="5329382"/>
          </a:xfrm>
        </p:spPr>
        <p:txBody>
          <a:bodyPr>
            <a:normAutofit/>
          </a:bodyPr>
          <a:lstStyle/>
          <a:p>
            <a:r>
              <a:rPr lang="en-US" sz="2400" dirty="0"/>
              <a:t>1. She was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university when she heard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news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    </a:t>
            </a:r>
            <a:r>
              <a:rPr lang="hu-HU" sz="2400" dirty="0" err="1" smtClean="0"/>
              <a:t>She</a:t>
            </a:r>
            <a:r>
              <a:rPr lang="hu-HU" sz="2400" dirty="0" smtClean="0"/>
              <a:t> </a:t>
            </a:r>
            <a:r>
              <a:rPr lang="hu-HU" sz="2400" dirty="0" err="1" smtClean="0"/>
              <a:t>was</a:t>
            </a:r>
            <a:r>
              <a:rPr lang="hu-HU" sz="2400" dirty="0" smtClean="0"/>
              <a:t> </a:t>
            </a:r>
            <a:r>
              <a:rPr lang="hu-HU" sz="2400" b="1" dirty="0" err="1" smtClean="0"/>
              <a:t>at</a:t>
            </a:r>
            <a:r>
              <a:rPr lang="hu-HU" sz="2400" dirty="0" smtClean="0"/>
              <a:t> </a:t>
            </a:r>
            <a:r>
              <a:rPr lang="hu-HU" sz="2400" dirty="0" err="1" smtClean="0"/>
              <a:t>university</a:t>
            </a:r>
            <a:r>
              <a:rPr lang="hu-HU" sz="2400" dirty="0" smtClean="0"/>
              <a:t> 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she</a:t>
            </a:r>
            <a:r>
              <a:rPr lang="hu-HU" sz="2400" dirty="0" smtClean="0"/>
              <a:t> </a:t>
            </a:r>
            <a:r>
              <a:rPr lang="hu-HU" sz="2400" dirty="0" err="1" smtClean="0"/>
              <a:t>heard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news</a:t>
            </a:r>
            <a:r>
              <a:rPr lang="hu-HU" sz="2400" dirty="0" smtClean="0"/>
              <a:t>.</a:t>
            </a:r>
          </a:p>
          <a:p>
            <a:r>
              <a:rPr lang="en-US" sz="2400" dirty="0" smtClean="0"/>
              <a:t>2</a:t>
            </a:r>
            <a:r>
              <a:rPr lang="en-US" sz="2400" dirty="0"/>
              <a:t>. We usually go on holidays </a:t>
            </a:r>
            <a:r>
              <a:rPr lang="hu-HU" sz="2400" dirty="0" smtClean="0"/>
              <a:t>…</a:t>
            </a:r>
            <a:r>
              <a:rPr lang="en-US" sz="2400" dirty="0" smtClean="0"/>
              <a:t> plane</a:t>
            </a:r>
            <a:r>
              <a:rPr lang="hu-HU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but this year we are going to Italy </a:t>
            </a:r>
            <a:r>
              <a:rPr lang="hu-HU" sz="2400" dirty="0" smtClean="0"/>
              <a:t>…</a:t>
            </a:r>
            <a:r>
              <a:rPr lang="en-US" sz="2400" dirty="0" smtClean="0"/>
              <a:t> car.</a:t>
            </a:r>
            <a:endParaRPr lang="hu-HU" sz="2400" dirty="0" smtClean="0"/>
          </a:p>
          <a:p>
            <a:r>
              <a:rPr lang="hu-HU" sz="2400" dirty="0" smtClean="0"/>
              <a:t>    We </a:t>
            </a:r>
            <a:r>
              <a:rPr lang="hu-HU" sz="2400" dirty="0" err="1" smtClean="0"/>
              <a:t>usually</a:t>
            </a:r>
            <a:r>
              <a:rPr lang="hu-HU" sz="2400" dirty="0" smtClean="0"/>
              <a:t> go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holidays</a:t>
            </a:r>
            <a:r>
              <a:rPr lang="hu-HU" sz="2400" dirty="0" smtClean="0"/>
              <a:t> </a:t>
            </a:r>
            <a:r>
              <a:rPr lang="hu-HU" sz="2400" b="1" dirty="0" err="1" smtClean="0"/>
              <a:t>by</a:t>
            </a:r>
            <a:r>
              <a:rPr lang="hu-HU" sz="2400" dirty="0" smtClean="0"/>
              <a:t> </a:t>
            </a:r>
            <a:r>
              <a:rPr lang="hu-HU" sz="2400" dirty="0" err="1" smtClean="0"/>
              <a:t>plane</a:t>
            </a:r>
            <a:r>
              <a:rPr lang="hu-HU" sz="2400" dirty="0" smtClean="0"/>
              <a:t>, … </a:t>
            </a:r>
            <a:r>
              <a:rPr lang="hu-HU" sz="2400" b="1" dirty="0" err="1" smtClean="0"/>
              <a:t>by</a:t>
            </a:r>
            <a:r>
              <a:rPr lang="hu-HU" sz="2400" dirty="0" smtClean="0"/>
              <a:t> </a:t>
            </a:r>
            <a:r>
              <a:rPr lang="hu-HU" sz="2400" dirty="0" err="1" smtClean="0"/>
              <a:t>car</a:t>
            </a:r>
            <a:endParaRPr lang="hu-HU" sz="2400" dirty="0" smtClean="0"/>
          </a:p>
          <a:p>
            <a:r>
              <a:rPr lang="en-US" sz="2400" dirty="0" smtClean="0"/>
              <a:t>3</a:t>
            </a:r>
            <a:r>
              <a:rPr lang="en-US" sz="2400" dirty="0"/>
              <a:t>. Let's go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a walk. The weather is so </a:t>
            </a:r>
            <a:r>
              <a:rPr lang="en-US" sz="2400" dirty="0" smtClean="0"/>
              <a:t>great!</a:t>
            </a:r>
            <a:endParaRPr lang="hu-HU" sz="2400" dirty="0" smtClean="0"/>
          </a:p>
          <a:p>
            <a:r>
              <a:rPr lang="hu-HU" sz="2400" dirty="0" smtClean="0"/>
              <a:t>    </a:t>
            </a:r>
            <a:r>
              <a:rPr lang="hu-HU" sz="2400" dirty="0" err="1" smtClean="0"/>
              <a:t>Let’s</a:t>
            </a:r>
            <a:r>
              <a:rPr lang="hu-HU" sz="2400" dirty="0" smtClean="0"/>
              <a:t> go </a:t>
            </a:r>
            <a:r>
              <a:rPr lang="hu-HU" sz="2400" b="1" dirty="0" err="1" smtClean="0"/>
              <a:t>for</a:t>
            </a:r>
            <a:r>
              <a:rPr lang="hu-HU" sz="2400" dirty="0" smtClean="0"/>
              <a:t> a </a:t>
            </a:r>
            <a:r>
              <a:rPr lang="hu-HU" sz="2400" dirty="0" err="1" smtClean="0"/>
              <a:t>walk</a:t>
            </a:r>
            <a:r>
              <a:rPr lang="hu-HU" sz="2400" dirty="0" smtClean="0"/>
              <a:t>…</a:t>
            </a:r>
          </a:p>
          <a:p>
            <a:r>
              <a:rPr lang="en-US" sz="2400" dirty="0" smtClean="0"/>
              <a:t>4</a:t>
            </a:r>
            <a:r>
              <a:rPr lang="en-US" sz="2400" dirty="0"/>
              <a:t>. The train was travelling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a speed of over 150 km an </a:t>
            </a:r>
            <a:r>
              <a:rPr lang="en-US" sz="2400" dirty="0" smtClean="0"/>
              <a:t>hour.</a:t>
            </a:r>
            <a:endParaRPr lang="hu-HU" sz="2400" dirty="0" smtClean="0"/>
          </a:p>
          <a:p>
            <a:r>
              <a:rPr lang="hu-HU" sz="2400" dirty="0" smtClean="0"/>
              <a:t>    The </a:t>
            </a:r>
            <a:r>
              <a:rPr lang="hu-HU" sz="2400" dirty="0" err="1" smtClean="0"/>
              <a:t>train</a:t>
            </a:r>
            <a:r>
              <a:rPr lang="hu-HU" sz="2400" dirty="0" smtClean="0"/>
              <a:t> </a:t>
            </a:r>
            <a:r>
              <a:rPr lang="hu-HU" sz="2400" dirty="0" err="1" smtClean="0"/>
              <a:t>was</a:t>
            </a:r>
            <a:r>
              <a:rPr lang="hu-HU" sz="2400" dirty="0" smtClean="0"/>
              <a:t> </a:t>
            </a:r>
            <a:r>
              <a:rPr lang="hu-HU" sz="2400" dirty="0" err="1" smtClean="0"/>
              <a:t>travelling</a:t>
            </a:r>
            <a:r>
              <a:rPr lang="hu-HU" sz="2400" dirty="0" smtClean="0"/>
              <a:t> </a:t>
            </a:r>
            <a:r>
              <a:rPr lang="hu-HU" sz="2400" b="1" dirty="0" err="1" smtClean="0"/>
              <a:t>at</a:t>
            </a:r>
            <a:r>
              <a:rPr lang="hu-HU" sz="2400" dirty="0" smtClean="0"/>
              <a:t> a </a:t>
            </a:r>
            <a:r>
              <a:rPr lang="hu-HU" sz="2400" dirty="0" err="1" smtClean="0"/>
              <a:t>speed</a:t>
            </a:r>
            <a:r>
              <a:rPr lang="hu-HU" sz="2400" dirty="0" smtClean="0"/>
              <a:t> of over 150 km an </a:t>
            </a:r>
            <a:r>
              <a:rPr lang="hu-HU" sz="2400" dirty="0" err="1" smtClean="0"/>
              <a:t>hour</a:t>
            </a:r>
            <a:r>
              <a:rPr lang="hu-H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832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6618"/>
          </a:xfrm>
        </p:spPr>
        <p:txBody>
          <a:bodyPr/>
          <a:lstStyle/>
          <a:p>
            <a:r>
              <a:rPr lang="hu-HU" dirty="0" err="1"/>
              <a:t>Prepositions</a:t>
            </a:r>
            <a:r>
              <a:rPr lang="hu-HU" dirty="0"/>
              <a:t> 2 (</a:t>
            </a:r>
            <a:r>
              <a:rPr lang="hu-HU" dirty="0" err="1"/>
              <a:t>at</a:t>
            </a:r>
            <a:r>
              <a:rPr lang="hu-HU" dirty="0"/>
              <a:t>, </a:t>
            </a:r>
            <a:r>
              <a:rPr lang="hu-HU" dirty="0" err="1"/>
              <a:t>by</a:t>
            </a:r>
            <a:r>
              <a:rPr lang="hu-HU" dirty="0"/>
              <a:t>, </a:t>
            </a:r>
            <a:r>
              <a:rPr lang="hu-HU" dirty="0" err="1"/>
              <a:t>for</a:t>
            </a:r>
            <a:r>
              <a:rPr lang="hu-HU" dirty="0"/>
              <a:t>, in, </a:t>
            </a:r>
            <a:r>
              <a:rPr lang="hu-HU" dirty="0" err="1"/>
              <a:t>on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86334"/>
            <a:ext cx="9519612" cy="5108429"/>
          </a:xfrm>
        </p:spPr>
        <p:txBody>
          <a:bodyPr>
            <a:normAutofit/>
          </a:bodyPr>
          <a:lstStyle/>
          <a:p>
            <a:r>
              <a:rPr lang="en-US" sz="2400" dirty="0"/>
              <a:t>5. She got </a:t>
            </a:r>
            <a:r>
              <a:rPr lang="hu-HU" sz="2400" dirty="0"/>
              <a:t>…</a:t>
            </a:r>
            <a:r>
              <a:rPr lang="en-US" sz="2400" dirty="0"/>
              <a:t> the bus at Oxford Street and got off five stops later. </a:t>
            </a:r>
            <a:endParaRPr lang="hu-HU" sz="2400" dirty="0"/>
          </a:p>
          <a:p>
            <a:r>
              <a:rPr lang="hu-HU" sz="2400" dirty="0" smtClean="0"/>
              <a:t>    </a:t>
            </a:r>
            <a:r>
              <a:rPr lang="hu-HU" sz="2400" dirty="0" err="1" smtClean="0"/>
              <a:t>She</a:t>
            </a:r>
            <a:r>
              <a:rPr lang="hu-HU" sz="2400" dirty="0" smtClean="0"/>
              <a:t> got </a:t>
            </a:r>
            <a:r>
              <a:rPr lang="hu-HU" sz="2400" b="1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bus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Oxford Street …</a:t>
            </a:r>
            <a:endParaRPr lang="hu-HU" sz="2400" dirty="0"/>
          </a:p>
          <a:p>
            <a:r>
              <a:rPr lang="en-US" sz="2400" dirty="0" smtClean="0"/>
              <a:t>6</a:t>
            </a:r>
            <a:r>
              <a:rPr lang="en-US" sz="2400" dirty="0"/>
              <a:t>. Despite the bad weather all trains are running </a:t>
            </a:r>
            <a:r>
              <a:rPr lang="hu-HU" sz="2400" dirty="0" smtClean="0"/>
              <a:t>…</a:t>
            </a:r>
            <a:r>
              <a:rPr lang="en-US" sz="2400" dirty="0" smtClean="0"/>
              <a:t> time.</a:t>
            </a:r>
            <a:endParaRPr lang="hu-HU" sz="2400" dirty="0" smtClean="0"/>
          </a:p>
          <a:p>
            <a:r>
              <a:rPr lang="hu-HU" sz="2400" dirty="0" smtClean="0"/>
              <a:t>    </a:t>
            </a:r>
            <a:r>
              <a:rPr lang="hu-HU" sz="2400" dirty="0" err="1" smtClean="0"/>
              <a:t>Despite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bad</a:t>
            </a:r>
            <a:r>
              <a:rPr lang="hu-HU" sz="2400" dirty="0" smtClean="0"/>
              <a:t> </a:t>
            </a:r>
            <a:r>
              <a:rPr lang="hu-HU" sz="2400" dirty="0" err="1" smtClean="0"/>
              <a:t>weather</a:t>
            </a:r>
            <a:r>
              <a:rPr lang="hu-HU" sz="2400" dirty="0" smtClean="0"/>
              <a:t> </a:t>
            </a:r>
            <a:r>
              <a:rPr lang="hu-HU" sz="2400" dirty="0" err="1" smtClean="0"/>
              <a:t>all</a:t>
            </a:r>
            <a:r>
              <a:rPr lang="hu-HU" sz="2400" dirty="0" smtClean="0"/>
              <a:t> </a:t>
            </a:r>
            <a:r>
              <a:rPr lang="hu-HU" sz="2400" dirty="0" err="1" smtClean="0"/>
              <a:t>trains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running</a:t>
            </a:r>
            <a:r>
              <a:rPr lang="hu-HU" sz="2400" dirty="0" smtClean="0"/>
              <a:t> </a:t>
            </a:r>
            <a:r>
              <a:rPr lang="hu-HU" sz="2400" b="1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time</a:t>
            </a:r>
            <a:r>
              <a:rPr lang="hu-HU" sz="2400" dirty="0" smtClean="0"/>
              <a:t>.</a:t>
            </a:r>
          </a:p>
          <a:p>
            <a:r>
              <a:rPr lang="en-US" sz="2400" dirty="0" smtClean="0"/>
              <a:t>7</a:t>
            </a:r>
            <a:r>
              <a:rPr lang="en-US" sz="2400" dirty="0"/>
              <a:t>. Bats are mammals that are highly active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night.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       </a:t>
            </a:r>
            <a:r>
              <a:rPr lang="en-US" sz="2400" dirty="0" smtClean="0"/>
              <a:t>Bats </a:t>
            </a:r>
            <a:r>
              <a:rPr lang="en-US" sz="2400" dirty="0"/>
              <a:t>are mammals that are highly </a:t>
            </a:r>
            <a:r>
              <a:rPr lang="en-US" sz="2400" dirty="0" err="1" smtClean="0"/>
              <a:t>activ</a:t>
            </a:r>
            <a:r>
              <a:rPr lang="hu-HU" sz="2400" dirty="0" smtClean="0"/>
              <a:t>e </a:t>
            </a:r>
            <a:r>
              <a:rPr lang="hu-HU" sz="2400" b="1" dirty="0" err="1" smtClean="0"/>
              <a:t>at</a:t>
            </a:r>
            <a:r>
              <a:rPr lang="en-US" sz="2400" dirty="0" smtClean="0"/>
              <a:t> </a:t>
            </a:r>
            <a:r>
              <a:rPr lang="en-US" sz="2400" dirty="0"/>
              <a:t>night. </a:t>
            </a:r>
            <a:endParaRPr lang="hu-HU" sz="2400" dirty="0"/>
          </a:p>
          <a:p>
            <a:r>
              <a:rPr lang="hu-HU" sz="2400" dirty="0" smtClean="0"/>
              <a:t>8. </a:t>
            </a:r>
            <a:r>
              <a:rPr lang="en-US" sz="2400" dirty="0"/>
              <a:t>Doctors hope that the spread of the virus will slow down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the summer</a:t>
            </a:r>
            <a:r>
              <a:rPr lang="en-US" sz="2400" dirty="0" smtClean="0"/>
              <a:t>.</a:t>
            </a:r>
            <a:r>
              <a:rPr lang="hu-HU" sz="2400" dirty="0" smtClean="0"/>
              <a:t> </a:t>
            </a:r>
            <a:endParaRPr lang="hu-HU" sz="2400" dirty="0"/>
          </a:p>
          <a:p>
            <a:r>
              <a:rPr lang="hu-HU" sz="2400" dirty="0" smtClean="0"/>
              <a:t>    </a:t>
            </a:r>
            <a:r>
              <a:rPr lang="en-US" sz="2400" dirty="0" smtClean="0"/>
              <a:t>Doctors </a:t>
            </a:r>
            <a:r>
              <a:rPr lang="en-US" sz="2400" dirty="0"/>
              <a:t>hope that the spread of the virus will slow down </a:t>
            </a:r>
            <a:r>
              <a:rPr lang="hu-HU" sz="2400" b="1" dirty="0" smtClean="0"/>
              <a:t>in</a:t>
            </a:r>
            <a:r>
              <a:rPr lang="en-US" sz="2400" dirty="0" smtClean="0"/>
              <a:t> </a:t>
            </a:r>
            <a:r>
              <a:rPr lang="en-US" sz="2400" dirty="0"/>
              <a:t>the summer.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8823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77334" y="443345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Make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? 1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677334" y="951345"/>
            <a:ext cx="8596668" cy="5754255"/>
          </a:xfrm>
        </p:spPr>
        <p:txBody>
          <a:bodyPr>
            <a:noAutofit/>
          </a:bodyPr>
          <a:lstStyle/>
          <a:p>
            <a:r>
              <a:rPr lang="hu-HU" sz="2200" dirty="0" err="1" smtClean="0"/>
              <a:t>Make</a:t>
            </a:r>
            <a:r>
              <a:rPr lang="hu-HU" sz="2200" dirty="0" smtClean="0"/>
              <a:t> / </a:t>
            </a:r>
            <a:r>
              <a:rPr lang="hu-HU" sz="2200" dirty="0" err="1" smtClean="0"/>
              <a:t>do</a:t>
            </a:r>
            <a:r>
              <a:rPr lang="hu-HU" sz="2200" dirty="0" smtClean="0"/>
              <a:t> </a:t>
            </a:r>
            <a:r>
              <a:rPr lang="hu-HU" sz="2200" dirty="0" smtClean="0">
                <a:sym typeface="Symbol" panose="05050102010706020507" pitchFamily="18" charset="2"/>
              </a:rPr>
              <a:t> </a:t>
            </a:r>
            <a:r>
              <a:rPr lang="hu-HU" sz="2200" dirty="0" err="1" smtClean="0">
                <a:sym typeface="Symbol" panose="05050102010706020507" pitchFamily="18" charset="2"/>
              </a:rPr>
              <a:t>produce</a:t>
            </a:r>
            <a:r>
              <a:rPr lang="hu-HU" sz="2200" dirty="0" smtClean="0">
                <a:sym typeface="Symbol" panose="05050102010706020507" pitchFamily="18" charset="2"/>
              </a:rPr>
              <a:t> / an </a:t>
            </a:r>
            <a:r>
              <a:rPr lang="hu-HU" sz="2200" dirty="0" err="1" smtClean="0">
                <a:sym typeface="Symbol" panose="05050102010706020507" pitchFamily="18" charset="2"/>
              </a:rPr>
              <a:t>action</a:t>
            </a:r>
            <a:endParaRPr lang="hu-HU" sz="2200" dirty="0" smtClean="0">
              <a:sym typeface="Symbol" panose="05050102010706020507" pitchFamily="18" charset="2"/>
            </a:endParaRPr>
          </a:p>
          <a:p>
            <a:endParaRPr lang="hu-HU" sz="1000" dirty="0" smtClean="0"/>
          </a:p>
          <a:p>
            <a:r>
              <a:rPr lang="hu-HU" sz="2000" dirty="0" err="1"/>
              <a:t>This</a:t>
            </a:r>
            <a:r>
              <a:rPr lang="hu-HU" sz="2000" dirty="0"/>
              <a:t> </a:t>
            </a:r>
            <a:r>
              <a:rPr lang="hu-HU" sz="2000" dirty="0" err="1"/>
              <a:t>coat</a:t>
            </a:r>
            <a:r>
              <a:rPr lang="hu-HU" sz="2000" dirty="0"/>
              <a:t> </a:t>
            </a:r>
            <a:r>
              <a:rPr lang="hu-HU" sz="2000" dirty="0" err="1"/>
              <a:t>was</a:t>
            </a:r>
            <a:r>
              <a:rPr lang="hu-HU" sz="2000" dirty="0"/>
              <a:t> … in </a:t>
            </a:r>
            <a:r>
              <a:rPr lang="hu-HU" sz="2000" dirty="0" err="1"/>
              <a:t>China</a:t>
            </a:r>
            <a:r>
              <a:rPr lang="hu-HU" sz="2000" dirty="0"/>
              <a:t>. – készült</a:t>
            </a:r>
          </a:p>
          <a:p>
            <a:r>
              <a:rPr lang="hu-HU" sz="2000" dirty="0" err="1"/>
              <a:t>This</a:t>
            </a:r>
            <a:r>
              <a:rPr lang="hu-HU" sz="2000" dirty="0"/>
              <a:t> </a:t>
            </a:r>
            <a:r>
              <a:rPr lang="hu-HU" sz="2000" dirty="0" err="1"/>
              <a:t>coat</a:t>
            </a:r>
            <a:r>
              <a:rPr lang="hu-HU" sz="2000" dirty="0"/>
              <a:t> </a:t>
            </a:r>
            <a:r>
              <a:rPr lang="hu-HU" sz="2000" dirty="0" err="1"/>
              <a:t>was</a:t>
            </a:r>
            <a:r>
              <a:rPr lang="hu-HU" sz="2000" dirty="0"/>
              <a:t> made in </a:t>
            </a:r>
            <a:r>
              <a:rPr lang="hu-HU" sz="2000" dirty="0" err="1"/>
              <a:t>China</a:t>
            </a:r>
            <a:r>
              <a:rPr lang="hu-HU" sz="2000" dirty="0"/>
              <a:t>.</a:t>
            </a:r>
          </a:p>
          <a:p>
            <a:endParaRPr lang="hu-HU" sz="1000" dirty="0" smtClean="0"/>
          </a:p>
          <a:p>
            <a:pPr marL="0" indent="0">
              <a:buNone/>
            </a:pPr>
            <a:r>
              <a:rPr lang="hu-HU" u="sng" dirty="0" err="1" smtClean="0"/>
              <a:t>Examples</a:t>
            </a:r>
            <a:r>
              <a:rPr lang="hu-HU" u="sng" dirty="0" smtClean="0"/>
              <a:t>:</a:t>
            </a:r>
          </a:p>
          <a:p>
            <a:r>
              <a:rPr lang="hu-HU" sz="2000" dirty="0" smtClean="0"/>
              <a:t>… a </a:t>
            </a:r>
            <a:r>
              <a:rPr lang="hu-HU" sz="2000" dirty="0" err="1" smtClean="0"/>
              <a:t>mistake</a:t>
            </a:r>
            <a:r>
              <a:rPr lang="hu-HU" sz="2000" dirty="0" smtClean="0"/>
              <a:t> – hibát követ el</a:t>
            </a:r>
          </a:p>
          <a:p>
            <a:r>
              <a:rPr lang="hu-HU" sz="2000" dirty="0" err="1" smtClean="0"/>
              <a:t>make</a:t>
            </a:r>
            <a:r>
              <a:rPr lang="hu-HU" sz="2000" dirty="0" smtClean="0"/>
              <a:t> a </a:t>
            </a:r>
            <a:r>
              <a:rPr lang="hu-HU" sz="2000" dirty="0" err="1" smtClean="0"/>
              <a:t>mistake</a:t>
            </a:r>
            <a:endParaRPr lang="hu-HU" sz="2000" dirty="0" smtClean="0"/>
          </a:p>
          <a:p>
            <a:r>
              <a:rPr lang="hu-HU" sz="2000" dirty="0" smtClean="0"/>
              <a:t>… an </a:t>
            </a:r>
            <a:r>
              <a:rPr lang="hu-HU" sz="2000" dirty="0" err="1" smtClean="0"/>
              <a:t>appointment</a:t>
            </a:r>
            <a:r>
              <a:rPr lang="hu-HU" sz="2000" dirty="0" smtClean="0"/>
              <a:t> – időpontot beszél meg</a:t>
            </a:r>
          </a:p>
          <a:p>
            <a:r>
              <a:rPr lang="hu-HU" sz="2000" dirty="0" err="1" smtClean="0"/>
              <a:t>make</a:t>
            </a:r>
            <a:r>
              <a:rPr lang="hu-HU" sz="2000" dirty="0" smtClean="0"/>
              <a:t> an </a:t>
            </a:r>
            <a:r>
              <a:rPr lang="hu-HU" sz="2000" dirty="0" err="1" smtClean="0"/>
              <a:t>appointment</a:t>
            </a:r>
            <a:endParaRPr lang="hu-HU" sz="2000" dirty="0" smtClean="0"/>
          </a:p>
          <a:p>
            <a:r>
              <a:rPr lang="hu-HU" sz="2000" dirty="0" smtClean="0"/>
              <a:t>… a (</a:t>
            </a:r>
            <a:r>
              <a:rPr lang="hu-HU" sz="2000" dirty="0" err="1" smtClean="0"/>
              <a:t>sy</a:t>
            </a:r>
            <a:r>
              <a:rPr lang="hu-HU" sz="2000" dirty="0" smtClean="0"/>
              <a:t>) </a:t>
            </a:r>
            <a:r>
              <a:rPr lang="hu-HU" sz="2000" dirty="0" err="1" smtClean="0"/>
              <a:t>favour</a:t>
            </a:r>
            <a:r>
              <a:rPr lang="hu-HU" sz="2000" dirty="0" smtClean="0"/>
              <a:t> – szívességet tesz</a:t>
            </a:r>
          </a:p>
          <a:p>
            <a:r>
              <a:rPr lang="hu-HU" sz="2000" dirty="0" err="1" smtClean="0"/>
              <a:t>Could</a:t>
            </a:r>
            <a:r>
              <a:rPr lang="hu-HU" sz="2000" dirty="0" smtClean="0"/>
              <a:t> </a:t>
            </a:r>
            <a:r>
              <a:rPr lang="hu-HU" sz="2000" dirty="0" err="1" smtClean="0"/>
              <a:t>you</a:t>
            </a:r>
            <a:r>
              <a:rPr lang="hu-HU" sz="2000" dirty="0" smtClean="0"/>
              <a:t> </a:t>
            </a:r>
            <a:r>
              <a:rPr lang="hu-HU" sz="2000" dirty="0" err="1" smtClean="0"/>
              <a:t>do</a:t>
            </a:r>
            <a:r>
              <a:rPr lang="hu-HU" sz="2000" dirty="0" smtClean="0"/>
              <a:t> me a </a:t>
            </a:r>
            <a:r>
              <a:rPr lang="hu-HU" sz="2000" dirty="0" err="1" smtClean="0"/>
              <a:t>favour</a:t>
            </a:r>
            <a:r>
              <a:rPr lang="hu-HU" sz="2000" dirty="0" smtClean="0"/>
              <a:t>, </a:t>
            </a:r>
            <a:r>
              <a:rPr lang="hu-HU" sz="2000" dirty="0" err="1" smtClean="0"/>
              <a:t>please</a:t>
            </a:r>
            <a:r>
              <a:rPr lang="hu-HU" sz="2000" dirty="0"/>
              <a:t>?</a:t>
            </a:r>
            <a:endParaRPr lang="hu-HU" sz="2000" dirty="0" smtClean="0"/>
          </a:p>
          <a:p>
            <a:r>
              <a:rPr lang="hu-HU" sz="2000" dirty="0" smtClean="0"/>
              <a:t>… (</a:t>
            </a:r>
            <a:r>
              <a:rPr lang="hu-HU" sz="2000" dirty="0" err="1" smtClean="0"/>
              <a:t>one’s</a:t>
            </a:r>
            <a:r>
              <a:rPr lang="hu-HU" sz="2000" dirty="0" smtClean="0"/>
              <a:t>) </a:t>
            </a:r>
            <a:r>
              <a:rPr lang="hu-HU" sz="2000" dirty="0" err="1" smtClean="0"/>
              <a:t>homework</a:t>
            </a:r>
            <a:r>
              <a:rPr lang="hu-HU" sz="2000" dirty="0" smtClean="0"/>
              <a:t> – házit ír</a:t>
            </a:r>
          </a:p>
          <a:p>
            <a:r>
              <a:rPr lang="hu-HU" sz="2000" dirty="0" err="1" smtClean="0"/>
              <a:t>do</a:t>
            </a:r>
            <a:r>
              <a:rPr lang="hu-HU" sz="2000" dirty="0" smtClean="0"/>
              <a:t> </a:t>
            </a:r>
            <a:r>
              <a:rPr lang="hu-HU" sz="2000" dirty="0" err="1" smtClean="0"/>
              <a:t>your</a:t>
            </a:r>
            <a:r>
              <a:rPr lang="hu-HU" sz="2000" dirty="0" smtClean="0"/>
              <a:t> </a:t>
            </a:r>
            <a:r>
              <a:rPr lang="hu-HU" sz="2000" dirty="0" err="1" smtClean="0"/>
              <a:t>homework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98622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8073"/>
          </a:xfrm>
        </p:spPr>
        <p:txBody>
          <a:bodyPr>
            <a:normAutofit/>
          </a:bodyPr>
          <a:lstStyle/>
          <a:p>
            <a:r>
              <a:rPr lang="hu-HU" sz="3200" dirty="0" err="1" smtClean="0"/>
              <a:t>Relative</a:t>
            </a:r>
            <a:r>
              <a:rPr lang="hu-HU" sz="3200" dirty="0" smtClean="0"/>
              <a:t> </a:t>
            </a:r>
            <a:r>
              <a:rPr lang="hu-HU" sz="3200" dirty="0" err="1" smtClean="0"/>
              <a:t>pronouns</a:t>
            </a:r>
            <a:r>
              <a:rPr lang="hu-HU" sz="3200" dirty="0" smtClean="0"/>
              <a:t> – </a:t>
            </a:r>
            <a:r>
              <a:rPr lang="hu-HU" sz="3200" dirty="0" err="1" smtClean="0"/>
              <a:t>what</a:t>
            </a:r>
            <a:r>
              <a:rPr lang="hu-HU" sz="3200" dirty="0" smtClean="0"/>
              <a:t> </a:t>
            </a:r>
            <a:r>
              <a:rPr lang="hu-HU" sz="3200" dirty="0" err="1" smtClean="0"/>
              <a:t>do</a:t>
            </a:r>
            <a:r>
              <a:rPr lang="hu-HU" sz="3200" dirty="0" smtClean="0"/>
              <a:t> </a:t>
            </a:r>
            <a:r>
              <a:rPr lang="hu-HU" sz="3200" dirty="0" err="1" smtClean="0"/>
              <a:t>they</a:t>
            </a:r>
            <a:r>
              <a:rPr lang="hu-HU" sz="3200" dirty="0" smtClean="0"/>
              <a:t> </a:t>
            </a:r>
            <a:r>
              <a:rPr lang="hu-HU" sz="3200" dirty="0" err="1" smtClean="0"/>
              <a:t>refer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?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5472544"/>
          </a:xfrm>
        </p:spPr>
        <p:txBody>
          <a:bodyPr>
            <a:normAutofit lnSpcReduction="10000"/>
          </a:bodyPr>
          <a:lstStyle/>
          <a:p>
            <a:r>
              <a:rPr lang="hu-HU" sz="2800" dirty="0" err="1" smtClean="0"/>
              <a:t>who</a:t>
            </a:r>
            <a:r>
              <a:rPr lang="hu-HU" sz="2800" dirty="0" smtClean="0"/>
              <a:t> – </a:t>
            </a:r>
            <a:r>
              <a:rPr lang="hu-HU" sz="2800" dirty="0" err="1" smtClean="0"/>
              <a:t>person</a:t>
            </a:r>
            <a:r>
              <a:rPr lang="hu-HU" sz="2800" dirty="0" smtClean="0"/>
              <a:t>, </a:t>
            </a:r>
            <a:r>
              <a:rPr lang="hu-HU" sz="2800" dirty="0" err="1" smtClean="0"/>
              <a:t>people</a:t>
            </a:r>
            <a:endParaRPr lang="hu-HU" sz="2800" dirty="0" smtClean="0"/>
          </a:p>
          <a:p>
            <a:pPr lvl="1"/>
            <a:r>
              <a:rPr lang="hu-HU" sz="2400" dirty="0" err="1" smtClean="0"/>
              <a:t>Mrs</a:t>
            </a:r>
            <a:r>
              <a:rPr lang="hu-HU" sz="2400" dirty="0" smtClean="0"/>
              <a:t> </a:t>
            </a:r>
            <a:r>
              <a:rPr lang="hu-HU" sz="2400" dirty="0" err="1" smtClean="0"/>
              <a:t>Marston</a:t>
            </a:r>
            <a:r>
              <a:rPr lang="hu-HU" sz="2400" dirty="0" smtClean="0"/>
              <a:t>, </a:t>
            </a:r>
            <a:r>
              <a:rPr lang="hu-HU" sz="2400" b="1" dirty="0" err="1" smtClean="0"/>
              <a:t>who</a:t>
            </a:r>
            <a:r>
              <a:rPr lang="hu-HU" sz="2400" dirty="0" smtClean="0"/>
              <a:t> is 59, is a </a:t>
            </a:r>
            <a:r>
              <a:rPr lang="hu-HU" sz="2400" dirty="0" err="1" smtClean="0"/>
              <a:t>great</a:t>
            </a:r>
            <a:r>
              <a:rPr lang="hu-HU" sz="2400" dirty="0" smtClean="0"/>
              <a:t> </a:t>
            </a:r>
            <a:r>
              <a:rPr lang="hu-HU" sz="2400" dirty="0" err="1" smtClean="0"/>
              <a:t>cook</a:t>
            </a:r>
            <a:r>
              <a:rPr lang="hu-HU" sz="2400" dirty="0" smtClean="0"/>
              <a:t>.</a:t>
            </a:r>
          </a:p>
          <a:p>
            <a:r>
              <a:rPr lang="hu-HU" sz="2800" dirty="0" err="1" smtClean="0"/>
              <a:t>which</a:t>
            </a:r>
            <a:r>
              <a:rPr lang="hu-HU" sz="2800" dirty="0" smtClean="0"/>
              <a:t> – </a:t>
            </a:r>
            <a:r>
              <a:rPr lang="hu-HU" sz="2800" dirty="0" err="1" smtClean="0"/>
              <a:t>things</a:t>
            </a:r>
            <a:endParaRPr lang="hu-HU" sz="2800" dirty="0" smtClean="0"/>
          </a:p>
          <a:p>
            <a:pPr lvl="1"/>
            <a:r>
              <a:rPr lang="hu-HU" sz="2400" dirty="0" err="1" smtClean="0"/>
              <a:t>This</a:t>
            </a:r>
            <a:r>
              <a:rPr lang="hu-HU" sz="2400" dirty="0" smtClean="0"/>
              <a:t> is </a:t>
            </a:r>
            <a:r>
              <a:rPr lang="hu-HU" sz="2400" dirty="0" err="1" smtClean="0"/>
              <a:t>the</a:t>
            </a:r>
            <a:r>
              <a:rPr lang="hu-HU" sz="2400" dirty="0" smtClean="0"/>
              <a:t> house </a:t>
            </a:r>
            <a:r>
              <a:rPr lang="hu-HU" sz="2400" b="1" dirty="0" err="1" smtClean="0"/>
              <a:t>which</a:t>
            </a:r>
            <a:r>
              <a:rPr lang="hu-HU" sz="2400" dirty="0" smtClean="0"/>
              <a:t> Jack </a:t>
            </a:r>
            <a:r>
              <a:rPr lang="hu-HU" sz="2400" dirty="0" err="1" smtClean="0"/>
              <a:t>built</a:t>
            </a:r>
            <a:r>
              <a:rPr lang="hu-HU" sz="2400" dirty="0" smtClean="0"/>
              <a:t>.</a:t>
            </a:r>
          </a:p>
          <a:p>
            <a:r>
              <a:rPr lang="hu-HU" sz="2800" dirty="0" err="1" smtClean="0"/>
              <a:t>that</a:t>
            </a:r>
            <a:r>
              <a:rPr lang="hu-HU" sz="2800" dirty="0" smtClean="0"/>
              <a:t> – </a:t>
            </a:r>
            <a:r>
              <a:rPr lang="hu-HU" sz="2800" dirty="0" err="1" smtClean="0"/>
              <a:t>things</a:t>
            </a:r>
            <a:r>
              <a:rPr lang="hu-HU" sz="2800" dirty="0" smtClean="0"/>
              <a:t>, </a:t>
            </a:r>
            <a:r>
              <a:rPr lang="hu-HU" sz="2800" dirty="0" err="1" smtClean="0"/>
              <a:t>people</a:t>
            </a:r>
            <a:endParaRPr lang="hu-HU" sz="2800" dirty="0" smtClean="0"/>
          </a:p>
          <a:p>
            <a:pPr lvl="1"/>
            <a:r>
              <a:rPr lang="hu-HU" sz="2400" dirty="0" err="1" smtClean="0"/>
              <a:t>This</a:t>
            </a:r>
            <a:r>
              <a:rPr lang="hu-HU" sz="2400" dirty="0" smtClean="0"/>
              <a:t> is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book</a:t>
            </a:r>
            <a:r>
              <a:rPr lang="hu-HU" sz="2400" dirty="0" smtClean="0"/>
              <a:t>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I’ve</a:t>
            </a:r>
            <a:r>
              <a:rPr lang="hu-HU" sz="2400" dirty="0" smtClean="0"/>
              <a:t> </a:t>
            </a:r>
            <a:r>
              <a:rPr lang="hu-HU" sz="2400" dirty="0" err="1" smtClean="0"/>
              <a:t>bought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.</a:t>
            </a:r>
          </a:p>
          <a:p>
            <a:pPr lvl="1"/>
            <a:endParaRPr lang="hu-HU" dirty="0"/>
          </a:p>
          <a:p>
            <a:r>
              <a:rPr lang="hu-HU" sz="2800" dirty="0" err="1" smtClean="0"/>
              <a:t>whose</a:t>
            </a:r>
            <a:r>
              <a:rPr lang="hu-HU" sz="2800" dirty="0" smtClean="0"/>
              <a:t> – </a:t>
            </a:r>
            <a:r>
              <a:rPr lang="hu-HU" sz="2800" dirty="0" err="1" smtClean="0"/>
              <a:t>possessive</a:t>
            </a:r>
            <a:r>
              <a:rPr lang="hu-HU" sz="2800" dirty="0" smtClean="0"/>
              <a:t> (akié)</a:t>
            </a:r>
          </a:p>
          <a:p>
            <a:pPr lvl="1"/>
            <a:r>
              <a:rPr lang="hu-HU" sz="2400" dirty="0" smtClean="0"/>
              <a:t>I </a:t>
            </a:r>
            <a:r>
              <a:rPr lang="hu-HU" sz="2400" dirty="0" err="1" smtClean="0"/>
              <a:t>have</a:t>
            </a:r>
            <a:r>
              <a:rPr lang="hu-HU" sz="2400" dirty="0" smtClean="0"/>
              <a:t> a </a:t>
            </a:r>
            <a:r>
              <a:rPr lang="hu-HU" sz="2400" dirty="0" err="1" smtClean="0"/>
              <a:t>friend</a:t>
            </a:r>
            <a:r>
              <a:rPr lang="hu-HU" sz="2400" dirty="0" smtClean="0"/>
              <a:t> </a:t>
            </a:r>
            <a:r>
              <a:rPr lang="hu-HU" sz="2400" b="1" dirty="0" err="1" smtClean="0"/>
              <a:t>whose</a:t>
            </a:r>
            <a:r>
              <a:rPr lang="hu-HU" sz="2400" dirty="0" smtClean="0"/>
              <a:t> </a:t>
            </a:r>
            <a:r>
              <a:rPr lang="hu-HU" sz="2400" dirty="0" err="1" smtClean="0"/>
              <a:t>name</a:t>
            </a:r>
            <a:r>
              <a:rPr lang="hu-HU" sz="2400" dirty="0" smtClean="0"/>
              <a:t> is Abraham.</a:t>
            </a:r>
          </a:p>
          <a:p>
            <a:r>
              <a:rPr lang="hu-HU" sz="2800" dirty="0" err="1" smtClean="0"/>
              <a:t>where</a:t>
            </a:r>
            <a:r>
              <a:rPr lang="hu-HU" sz="2800" dirty="0" smtClean="0"/>
              <a:t> – </a:t>
            </a:r>
            <a:r>
              <a:rPr lang="hu-HU" sz="2800" dirty="0" err="1" smtClean="0"/>
              <a:t>places</a:t>
            </a:r>
            <a:endParaRPr lang="hu-HU" sz="2800" dirty="0" smtClean="0"/>
          </a:p>
          <a:p>
            <a:pPr lvl="1"/>
            <a:r>
              <a:rPr lang="hu-HU" sz="2400" dirty="0" err="1" smtClean="0"/>
              <a:t>This</a:t>
            </a:r>
            <a:r>
              <a:rPr lang="hu-HU" sz="2400" dirty="0" smtClean="0"/>
              <a:t> is </a:t>
            </a:r>
            <a:r>
              <a:rPr lang="hu-HU" sz="2400" dirty="0" err="1" smtClean="0"/>
              <a:t>the</a:t>
            </a:r>
            <a:r>
              <a:rPr lang="hu-HU" sz="2400" dirty="0" smtClean="0"/>
              <a:t> park </a:t>
            </a:r>
            <a:r>
              <a:rPr lang="hu-HU" sz="2400" b="1" dirty="0" err="1" smtClean="0"/>
              <a:t>where</a:t>
            </a:r>
            <a:r>
              <a:rPr lang="hu-HU" sz="2400" dirty="0" smtClean="0"/>
              <a:t> I </a:t>
            </a:r>
            <a:r>
              <a:rPr lang="hu-HU" sz="2400" dirty="0" err="1" smtClean="0"/>
              <a:t>found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cat</a:t>
            </a:r>
            <a:r>
              <a:rPr lang="hu-HU" sz="2400" dirty="0" smtClean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986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7309"/>
          </a:xfrm>
        </p:spPr>
        <p:txBody>
          <a:bodyPr>
            <a:normAutofit fontScale="90000"/>
          </a:bodyPr>
          <a:lstStyle/>
          <a:p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do</a:t>
            </a:r>
            <a:r>
              <a:rPr lang="hu-HU" dirty="0" smtClean="0"/>
              <a:t>?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46909"/>
            <a:ext cx="9325648" cy="5246255"/>
          </a:xfrm>
        </p:spPr>
        <p:txBody>
          <a:bodyPr>
            <a:normAutofit/>
          </a:bodyPr>
          <a:lstStyle/>
          <a:p>
            <a:r>
              <a:rPr lang="hu-HU" sz="2400" dirty="0" smtClean="0"/>
              <a:t>… </a:t>
            </a:r>
            <a:r>
              <a:rPr lang="hu-HU" sz="2400" dirty="0" err="1" smtClean="0"/>
              <a:t>exercises</a:t>
            </a:r>
            <a:r>
              <a:rPr lang="hu-HU" sz="2400" dirty="0"/>
              <a:t> </a:t>
            </a:r>
            <a:r>
              <a:rPr lang="hu-HU" sz="2400" dirty="0" smtClean="0"/>
              <a:t>– tornázik, feladatokat old meg</a:t>
            </a:r>
          </a:p>
          <a:p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exercises</a:t>
            </a:r>
            <a:endParaRPr lang="hu-HU" sz="2400" dirty="0" smtClean="0"/>
          </a:p>
          <a:p>
            <a:r>
              <a:rPr lang="hu-HU" sz="2400" dirty="0" smtClean="0"/>
              <a:t>… a </a:t>
            </a:r>
            <a:r>
              <a:rPr lang="hu-HU" sz="2400" dirty="0" err="1" smtClean="0"/>
              <a:t>phone</a:t>
            </a:r>
            <a:r>
              <a:rPr lang="hu-HU" sz="2400" dirty="0" smtClean="0"/>
              <a:t> </a:t>
            </a:r>
            <a:r>
              <a:rPr lang="hu-HU" sz="2400" dirty="0" err="1" smtClean="0"/>
              <a:t>call</a:t>
            </a:r>
            <a:r>
              <a:rPr lang="hu-HU" sz="2400" dirty="0" smtClean="0"/>
              <a:t> – telefonál</a:t>
            </a:r>
          </a:p>
          <a:p>
            <a:r>
              <a:rPr lang="hu-HU" sz="2400" dirty="0" err="1" smtClean="0"/>
              <a:t>make</a:t>
            </a:r>
            <a:r>
              <a:rPr lang="hu-HU" sz="2400" dirty="0" smtClean="0"/>
              <a:t> a </a:t>
            </a:r>
            <a:r>
              <a:rPr lang="hu-HU" sz="2400" dirty="0" err="1" smtClean="0"/>
              <a:t>phone</a:t>
            </a:r>
            <a:r>
              <a:rPr lang="hu-HU" sz="2400" dirty="0" smtClean="0"/>
              <a:t> </a:t>
            </a:r>
            <a:r>
              <a:rPr lang="hu-HU" sz="2400" dirty="0" err="1" smtClean="0"/>
              <a:t>call</a:t>
            </a:r>
            <a:endParaRPr lang="hu-HU" sz="2400" dirty="0" smtClean="0"/>
          </a:p>
          <a:p>
            <a:r>
              <a:rPr lang="hu-HU" sz="2400" dirty="0" smtClean="0"/>
              <a:t>… </a:t>
            </a:r>
            <a:r>
              <a:rPr lang="hu-HU" sz="2400" dirty="0" err="1" smtClean="0"/>
              <a:t>the</a:t>
            </a:r>
            <a:r>
              <a:rPr lang="hu-HU" sz="2400" dirty="0" smtClean="0"/>
              <a:t> bed – beveti az ágyát</a:t>
            </a:r>
          </a:p>
          <a:p>
            <a:r>
              <a:rPr lang="hu-HU" sz="2400" dirty="0" err="1" smtClean="0"/>
              <a:t>make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bed</a:t>
            </a:r>
          </a:p>
          <a:p>
            <a:r>
              <a:rPr lang="hu-HU" sz="2400" dirty="0" smtClean="0"/>
              <a:t>… </a:t>
            </a:r>
            <a:r>
              <a:rPr lang="hu-HU" sz="2400" dirty="0" err="1" smtClean="0"/>
              <a:t>the</a:t>
            </a:r>
            <a:r>
              <a:rPr lang="hu-HU" sz="2400" dirty="0" smtClean="0"/>
              <a:t> shopping /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ironing</a:t>
            </a:r>
            <a:r>
              <a:rPr lang="hu-HU" sz="2400" dirty="0" smtClean="0"/>
              <a:t> /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cooking</a:t>
            </a:r>
            <a:r>
              <a:rPr lang="hu-HU" sz="2400" dirty="0" smtClean="0"/>
              <a:t> /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washing-up</a:t>
            </a:r>
            <a:endParaRPr lang="hu-HU" sz="2400" dirty="0" smtClean="0"/>
          </a:p>
          <a:p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shopping /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ironing</a:t>
            </a:r>
            <a:r>
              <a:rPr lang="hu-HU" sz="2400" dirty="0" smtClean="0"/>
              <a:t> /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cooking</a:t>
            </a:r>
            <a:r>
              <a:rPr lang="hu-HU" sz="2400" dirty="0" smtClean="0"/>
              <a:t> /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washing-up</a:t>
            </a:r>
            <a:endParaRPr lang="hu-HU" sz="2400" dirty="0" smtClean="0"/>
          </a:p>
          <a:p>
            <a:r>
              <a:rPr lang="hu-HU" sz="2400" dirty="0"/>
              <a:t>… </a:t>
            </a:r>
            <a:r>
              <a:rPr lang="hu-HU" sz="2400" dirty="0" err="1"/>
              <a:t>housework</a:t>
            </a:r>
            <a:r>
              <a:rPr lang="hu-HU" sz="2400" dirty="0"/>
              <a:t> – házimunkát végez</a:t>
            </a:r>
          </a:p>
          <a:p>
            <a:r>
              <a:rPr lang="hu-HU" sz="2400" dirty="0" err="1"/>
              <a:t>do</a:t>
            </a:r>
            <a:r>
              <a:rPr lang="hu-HU" sz="2400" dirty="0"/>
              <a:t> </a:t>
            </a:r>
            <a:r>
              <a:rPr lang="hu-HU" sz="2400" dirty="0" err="1"/>
              <a:t>housework</a:t>
            </a:r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8563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2655"/>
          </a:xfrm>
        </p:spPr>
        <p:txBody>
          <a:bodyPr>
            <a:normAutofit fontScale="90000"/>
          </a:bodyPr>
          <a:lstStyle/>
          <a:p>
            <a:r>
              <a:rPr lang="hu-HU" dirty="0" err="1"/>
              <a:t>Prepositions</a:t>
            </a:r>
            <a:r>
              <a:rPr lang="hu-HU" dirty="0"/>
              <a:t> 2 (</a:t>
            </a:r>
            <a:r>
              <a:rPr lang="hu-HU" dirty="0" err="1"/>
              <a:t>at</a:t>
            </a:r>
            <a:r>
              <a:rPr lang="hu-HU" dirty="0"/>
              <a:t>, </a:t>
            </a:r>
            <a:r>
              <a:rPr lang="hu-HU" dirty="0" err="1"/>
              <a:t>by</a:t>
            </a:r>
            <a:r>
              <a:rPr lang="hu-HU" dirty="0"/>
              <a:t>, </a:t>
            </a:r>
            <a:r>
              <a:rPr lang="hu-HU" dirty="0" err="1"/>
              <a:t>for</a:t>
            </a:r>
            <a:r>
              <a:rPr lang="hu-HU" dirty="0"/>
              <a:t>, in, </a:t>
            </a:r>
            <a:r>
              <a:rPr lang="hu-HU" dirty="0" err="1"/>
              <a:t>on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56145"/>
            <a:ext cx="8596668" cy="4785217"/>
          </a:xfrm>
        </p:spPr>
        <p:txBody>
          <a:bodyPr>
            <a:normAutofit/>
          </a:bodyPr>
          <a:lstStyle/>
          <a:p>
            <a:r>
              <a:rPr lang="hu-HU" sz="2400" dirty="0" smtClean="0"/>
              <a:t>1. </a:t>
            </a:r>
            <a:r>
              <a:rPr lang="en-US" sz="2400" dirty="0" smtClean="0"/>
              <a:t>What </a:t>
            </a:r>
            <a:r>
              <a:rPr lang="en-US" sz="2400" dirty="0"/>
              <a:t>are we having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dinner </a:t>
            </a:r>
            <a:r>
              <a:rPr lang="en-US" sz="2400" dirty="0" smtClean="0"/>
              <a:t>today?</a:t>
            </a:r>
            <a:endParaRPr lang="hu-HU" sz="2400" dirty="0" smtClean="0"/>
          </a:p>
          <a:p>
            <a:r>
              <a:rPr lang="hu-HU" sz="2400" dirty="0" smtClean="0"/>
              <a:t>    </a:t>
            </a:r>
            <a:r>
              <a:rPr lang="en-US" sz="2400" dirty="0" smtClean="0"/>
              <a:t>What </a:t>
            </a:r>
            <a:r>
              <a:rPr lang="en-US" sz="2400" dirty="0"/>
              <a:t>are we having </a:t>
            </a:r>
            <a:r>
              <a:rPr lang="hu-HU" sz="2400" dirty="0" err="1" smtClean="0"/>
              <a:t>for</a:t>
            </a:r>
            <a:r>
              <a:rPr lang="en-US" sz="2400" dirty="0" smtClean="0"/>
              <a:t> </a:t>
            </a:r>
            <a:r>
              <a:rPr lang="en-US" sz="2400" dirty="0"/>
              <a:t>dinner today</a:t>
            </a:r>
            <a:r>
              <a:rPr lang="en-US" sz="2400" dirty="0" smtClean="0"/>
              <a:t>?</a:t>
            </a:r>
            <a:endParaRPr lang="hu-HU" sz="2400" dirty="0" smtClean="0"/>
          </a:p>
          <a:p>
            <a:r>
              <a:rPr lang="hu-HU" sz="2400" dirty="0" smtClean="0"/>
              <a:t>2. </a:t>
            </a:r>
            <a:r>
              <a:rPr lang="en-US" sz="2400" dirty="0" smtClean="0"/>
              <a:t>Take </a:t>
            </a:r>
            <a:r>
              <a:rPr lang="en-US" sz="2400" dirty="0"/>
              <a:t>a seat. I'll be with you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smtClean="0"/>
              <a:t>minute.</a:t>
            </a:r>
            <a:endParaRPr lang="hu-HU" sz="2400" dirty="0" smtClean="0"/>
          </a:p>
          <a:p>
            <a:r>
              <a:rPr lang="hu-HU" sz="2400" dirty="0" smtClean="0"/>
              <a:t>    </a:t>
            </a:r>
            <a:r>
              <a:rPr lang="en-US" sz="2400" dirty="0" smtClean="0"/>
              <a:t>Take </a:t>
            </a:r>
            <a:r>
              <a:rPr lang="en-US" sz="2400" dirty="0"/>
              <a:t>a seat. I'll be with you </a:t>
            </a:r>
            <a:r>
              <a:rPr lang="hu-HU" sz="2400" dirty="0" smtClean="0"/>
              <a:t>in</a:t>
            </a:r>
            <a:r>
              <a:rPr lang="en-US" sz="2400" dirty="0" smtClean="0"/>
              <a:t> </a:t>
            </a:r>
            <a:r>
              <a:rPr lang="en-US" sz="2400" dirty="0"/>
              <a:t>a minute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hu-HU" sz="2400" dirty="0" smtClean="0"/>
              <a:t>3. </a:t>
            </a:r>
            <a:r>
              <a:rPr lang="en-US" sz="2400" dirty="0" smtClean="0"/>
              <a:t>We </a:t>
            </a:r>
            <a:r>
              <a:rPr lang="en-US" sz="2400" dirty="0"/>
              <a:t>decided to meet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the station. </a:t>
            </a:r>
            <a:endParaRPr lang="hu-HU" sz="2400" dirty="0" smtClean="0"/>
          </a:p>
          <a:p>
            <a:r>
              <a:rPr lang="hu-HU" sz="2400" dirty="0" smtClean="0"/>
              <a:t>    </a:t>
            </a:r>
            <a:r>
              <a:rPr lang="en-US" sz="2400" dirty="0" smtClean="0"/>
              <a:t>We </a:t>
            </a:r>
            <a:r>
              <a:rPr lang="en-US" sz="2400" dirty="0"/>
              <a:t>decided to meet </a:t>
            </a:r>
            <a:r>
              <a:rPr lang="hu-HU" sz="2400" dirty="0" err="1" smtClean="0"/>
              <a:t>at</a:t>
            </a:r>
            <a:r>
              <a:rPr lang="en-US" sz="2400" dirty="0" smtClean="0"/>
              <a:t> </a:t>
            </a:r>
            <a:r>
              <a:rPr lang="en-US" sz="2400" dirty="0"/>
              <a:t>the station. </a:t>
            </a:r>
            <a:endParaRPr lang="hu-HU" sz="2400" dirty="0" smtClean="0"/>
          </a:p>
          <a:p>
            <a:r>
              <a:rPr lang="hu-HU" sz="2400" dirty="0" smtClean="0"/>
              <a:t>4. </a:t>
            </a:r>
            <a:r>
              <a:rPr lang="en-US" sz="2400" dirty="0" smtClean="0"/>
              <a:t>We </a:t>
            </a:r>
            <a:r>
              <a:rPr lang="en-US" sz="2400" dirty="0"/>
              <a:t>usually go to dance class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en-US" sz="2400" dirty="0"/>
              <a:t>Mondays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hu-HU" sz="2400" dirty="0" smtClean="0"/>
              <a:t>    </a:t>
            </a:r>
            <a:r>
              <a:rPr lang="en-US" sz="2400" dirty="0" smtClean="0"/>
              <a:t>We </a:t>
            </a:r>
            <a:r>
              <a:rPr lang="en-US" sz="2400" dirty="0"/>
              <a:t>usually go to dance class on Mondays.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6028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036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LOOK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3" y="1145309"/>
            <a:ext cx="8993139" cy="5135418"/>
          </a:xfrm>
        </p:spPr>
        <p:txBody>
          <a:bodyPr>
            <a:normAutofit/>
          </a:bodyPr>
          <a:lstStyle/>
          <a:p>
            <a:r>
              <a:rPr lang="hu-HU" sz="2400" dirty="0" err="1"/>
              <a:t>l</a:t>
            </a:r>
            <a:r>
              <a:rPr lang="hu-HU" sz="2400" dirty="0" err="1" smtClean="0"/>
              <a:t>ook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– néz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What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looking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?</a:t>
            </a:r>
          </a:p>
          <a:p>
            <a:r>
              <a:rPr lang="hu-HU" sz="2400" dirty="0" err="1"/>
              <a:t>l</a:t>
            </a:r>
            <a:r>
              <a:rPr lang="hu-HU" sz="2400" dirty="0" err="1" smtClean="0"/>
              <a:t>ook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– keres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I’m</a:t>
            </a:r>
            <a:r>
              <a:rPr lang="hu-HU" sz="2400" dirty="0" smtClean="0"/>
              <a:t> </a:t>
            </a:r>
            <a:r>
              <a:rPr lang="hu-HU" sz="2400" dirty="0" err="1" smtClean="0"/>
              <a:t>looking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keys</a:t>
            </a:r>
            <a:r>
              <a:rPr lang="hu-HU" sz="2400" dirty="0" smtClean="0"/>
              <a:t>.</a:t>
            </a:r>
          </a:p>
          <a:p>
            <a:r>
              <a:rPr lang="hu-HU" sz="2400" dirty="0" err="1"/>
              <a:t>l</a:t>
            </a:r>
            <a:r>
              <a:rPr lang="hu-HU" sz="2400" dirty="0" err="1" smtClean="0"/>
              <a:t>ook</a:t>
            </a:r>
            <a:r>
              <a:rPr lang="hu-HU" sz="2400" dirty="0" smtClean="0"/>
              <a:t> </a:t>
            </a:r>
            <a:r>
              <a:rPr lang="hu-HU" sz="2400" dirty="0" err="1" smtClean="0"/>
              <a:t>after</a:t>
            </a:r>
            <a:r>
              <a:rPr lang="hu-HU" sz="2400" dirty="0" smtClean="0"/>
              <a:t> – gondoskodik </a:t>
            </a:r>
            <a:r>
              <a:rPr lang="hu-HU" sz="2400" dirty="0" err="1" smtClean="0"/>
              <a:t>vmiről</a:t>
            </a:r>
            <a:r>
              <a:rPr lang="hu-HU" sz="2400" dirty="0" smtClean="0"/>
              <a:t>/</a:t>
            </a:r>
            <a:r>
              <a:rPr lang="hu-HU" sz="2400" dirty="0" err="1" smtClean="0"/>
              <a:t>vkiről</a:t>
            </a:r>
            <a:endParaRPr lang="hu-HU" sz="2400" dirty="0" smtClean="0"/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Who</a:t>
            </a:r>
            <a:r>
              <a:rPr lang="hu-HU" sz="2400" dirty="0" smtClean="0"/>
              <a:t> is </a:t>
            </a:r>
            <a:r>
              <a:rPr lang="hu-HU" sz="2400" dirty="0" err="1" smtClean="0"/>
              <a:t>looking</a:t>
            </a:r>
            <a:r>
              <a:rPr lang="hu-HU" sz="2400" dirty="0" smtClean="0"/>
              <a:t> </a:t>
            </a:r>
            <a:r>
              <a:rPr lang="hu-HU" sz="2400" dirty="0" err="1" smtClean="0"/>
              <a:t>after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cats</a:t>
            </a:r>
            <a:r>
              <a:rPr lang="hu-HU" sz="2400" dirty="0" smtClean="0"/>
              <a:t> </a:t>
            </a:r>
            <a:r>
              <a:rPr lang="hu-HU" sz="2400" dirty="0" err="1" smtClean="0"/>
              <a:t>while</a:t>
            </a:r>
            <a:r>
              <a:rPr lang="hu-HU" sz="2400" dirty="0" smtClean="0"/>
              <a:t> </a:t>
            </a:r>
            <a:r>
              <a:rPr lang="hu-HU" sz="2400" dirty="0" err="1" smtClean="0"/>
              <a:t>you’re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holiday</a:t>
            </a:r>
            <a:r>
              <a:rPr lang="hu-HU" sz="2400" dirty="0" smtClean="0"/>
              <a:t>?</a:t>
            </a:r>
          </a:p>
          <a:p>
            <a:r>
              <a:rPr lang="hu-HU" sz="2400" dirty="0" err="1"/>
              <a:t>l</a:t>
            </a:r>
            <a:r>
              <a:rPr lang="hu-HU" sz="2400" dirty="0" err="1" smtClean="0"/>
              <a:t>ook</a:t>
            </a:r>
            <a:r>
              <a:rPr lang="hu-HU" sz="2400" dirty="0" smtClean="0"/>
              <a:t> </a:t>
            </a:r>
            <a:r>
              <a:rPr lang="hu-HU" sz="2400" dirty="0" err="1" smtClean="0"/>
              <a:t>like</a:t>
            </a:r>
            <a:r>
              <a:rPr lang="hu-HU" sz="2400" dirty="0" smtClean="0"/>
              <a:t> – hasonlít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look</a:t>
            </a:r>
            <a:r>
              <a:rPr lang="hu-HU" sz="2400" dirty="0" smtClean="0"/>
              <a:t> </a:t>
            </a:r>
            <a:r>
              <a:rPr lang="hu-HU" sz="2400" dirty="0" err="1" smtClean="0"/>
              <a:t>like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granny</a:t>
            </a:r>
            <a:r>
              <a:rPr lang="hu-HU" sz="2400" dirty="0" smtClean="0"/>
              <a:t>.</a:t>
            </a:r>
          </a:p>
          <a:p>
            <a:r>
              <a:rPr lang="hu-HU" sz="2400" dirty="0" err="1"/>
              <a:t>l</a:t>
            </a:r>
            <a:r>
              <a:rPr lang="hu-HU" sz="2400" dirty="0" err="1" smtClean="0"/>
              <a:t>ook</a:t>
            </a:r>
            <a:r>
              <a:rPr lang="hu-HU" sz="2400" dirty="0" smtClean="0"/>
              <a:t> </a:t>
            </a:r>
            <a:r>
              <a:rPr lang="hu-HU" sz="2400" dirty="0" err="1" smtClean="0"/>
              <a:t>forward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– vár </a:t>
            </a:r>
            <a:r>
              <a:rPr lang="hu-HU" sz="2400" dirty="0" err="1" smtClean="0"/>
              <a:t>vmit</a:t>
            </a:r>
            <a:endParaRPr lang="hu-HU" sz="2400" dirty="0" smtClean="0"/>
          </a:p>
          <a:p>
            <a:r>
              <a:rPr lang="hu-HU" sz="2400" dirty="0" smtClean="0"/>
              <a:t>+ </a:t>
            </a:r>
            <a:r>
              <a:rPr lang="hu-HU" sz="2400" dirty="0" err="1" smtClean="0"/>
              <a:t>look</a:t>
            </a:r>
            <a:r>
              <a:rPr lang="hu-HU" sz="2400" dirty="0" smtClean="0"/>
              <a:t> </a:t>
            </a:r>
            <a:r>
              <a:rPr lang="hu-HU" sz="2400" dirty="0" err="1" smtClean="0"/>
              <a:t>around</a:t>
            </a:r>
            <a:r>
              <a:rPr lang="hu-HU" sz="2400" dirty="0" smtClean="0"/>
              <a:t>, </a:t>
            </a:r>
            <a:r>
              <a:rPr lang="hu-HU" sz="2400" dirty="0" err="1" smtClean="0"/>
              <a:t>look</a:t>
            </a:r>
            <a:r>
              <a:rPr lang="hu-HU" sz="2400" dirty="0" smtClean="0"/>
              <a:t> out of (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window</a:t>
            </a:r>
            <a:r>
              <a:rPr lang="hu-HU" sz="2400" dirty="0" smtClean="0"/>
              <a:t>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54431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Possessive</a:t>
            </a:r>
            <a:r>
              <a:rPr lang="hu-HU" dirty="0" smtClean="0"/>
              <a:t> </a:t>
            </a:r>
            <a:r>
              <a:rPr lang="hu-HU" dirty="0" err="1" smtClean="0"/>
              <a:t>pronouns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57745"/>
            <a:ext cx="8596668" cy="5329382"/>
          </a:xfrm>
        </p:spPr>
        <p:txBody>
          <a:bodyPr>
            <a:normAutofit/>
          </a:bodyPr>
          <a:lstStyle/>
          <a:p>
            <a:r>
              <a:rPr lang="hu-HU" sz="2000" dirty="0" err="1" smtClean="0"/>
              <a:t>This</a:t>
            </a:r>
            <a:r>
              <a:rPr lang="hu-HU" sz="2000" dirty="0" smtClean="0"/>
              <a:t> is </a:t>
            </a:r>
            <a:r>
              <a:rPr lang="hu-HU" sz="2000" b="1" dirty="0" err="1" smtClean="0"/>
              <a:t>my</a:t>
            </a:r>
            <a:r>
              <a:rPr lang="hu-HU" sz="2000" dirty="0" smtClean="0"/>
              <a:t> </a:t>
            </a:r>
            <a:r>
              <a:rPr lang="hu-HU" sz="2000" dirty="0" err="1" smtClean="0"/>
              <a:t>book</a:t>
            </a:r>
            <a:r>
              <a:rPr lang="hu-HU" sz="2000" dirty="0" smtClean="0"/>
              <a:t>. 		</a:t>
            </a:r>
            <a:r>
              <a:rPr lang="hu-HU" sz="2000" dirty="0" smtClean="0">
                <a:sym typeface="Symbol" panose="05050102010706020507" pitchFamily="18" charset="2"/>
              </a:rPr>
              <a:t></a:t>
            </a:r>
            <a:r>
              <a:rPr lang="hu-HU" sz="2000" dirty="0" smtClean="0"/>
              <a:t>	</a:t>
            </a:r>
            <a:r>
              <a:rPr lang="hu-HU" sz="2000" dirty="0" err="1" smtClean="0"/>
              <a:t>This</a:t>
            </a:r>
            <a:r>
              <a:rPr lang="hu-HU" sz="2000" dirty="0" smtClean="0"/>
              <a:t> </a:t>
            </a:r>
            <a:r>
              <a:rPr lang="hu-HU" sz="2000" dirty="0" err="1" smtClean="0"/>
              <a:t>book</a:t>
            </a:r>
            <a:r>
              <a:rPr lang="hu-HU" sz="2000" dirty="0" smtClean="0"/>
              <a:t> is </a:t>
            </a:r>
            <a:r>
              <a:rPr lang="hu-HU" sz="2000" b="1" dirty="0" err="1" smtClean="0"/>
              <a:t>mine</a:t>
            </a:r>
            <a:r>
              <a:rPr lang="hu-HU" sz="2000" dirty="0" smtClean="0"/>
              <a:t>.</a:t>
            </a:r>
          </a:p>
          <a:p>
            <a:r>
              <a:rPr lang="hu-HU" sz="2000" dirty="0" err="1" smtClean="0"/>
              <a:t>That</a:t>
            </a:r>
            <a:r>
              <a:rPr lang="hu-HU" sz="2000" dirty="0" smtClean="0"/>
              <a:t> is </a:t>
            </a:r>
            <a:r>
              <a:rPr lang="hu-HU" sz="2000" b="1" dirty="0" err="1" smtClean="0"/>
              <a:t>our</a:t>
            </a:r>
            <a:r>
              <a:rPr lang="hu-HU" sz="2000" dirty="0" smtClean="0"/>
              <a:t> house. 	</a:t>
            </a:r>
            <a:r>
              <a:rPr lang="hu-HU" sz="2000" dirty="0" smtClean="0">
                <a:sym typeface="Symbol" panose="05050102010706020507" pitchFamily="18" charset="2"/>
              </a:rPr>
              <a:t></a:t>
            </a:r>
            <a:r>
              <a:rPr lang="hu-HU" sz="2000" dirty="0" smtClean="0"/>
              <a:t>	</a:t>
            </a:r>
            <a:r>
              <a:rPr lang="hu-HU" sz="2000" dirty="0" err="1" smtClean="0"/>
              <a:t>That</a:t>
            </a:r>
            <a:r>
              <a:rPr lang="hu-HU" sz="2000" dirty="0" smtClean="0"/>
              <a:t> house is </a:t>
            </a:r>
            <a:r>
              <a:rPr lang="hu-HU" sz="2000" b="1" dirty="0" err="1" smtClean="0"/>
              <a:t>ours</a:t>
            </a:r>
            <a:r>
              <a:rPr lang="hu-HU" sz="2000" dirty="0" smtClean="0"/>
              <a:t>.</a:t>
            </a:r>
          </a:p>
          <a:p>
            <a:endParaRPr lang="hu-HU" sz="2000" dirty="0" smtClean="0"/>
          </a:p>
          <a:p>
            <a:r>
              <a:rPr lang="hu-HU" sz="2000" u="sng" dirty="0" err="1" smtClean="0"/>
              <a:t>Possessive</a:t>
            </a:r>
            <a:r>
              <a:rPr lang="hu-HU" sz="2000" u="sng" dirty="0" smtClean="0"/>
              <a:t> </a:t>
            </a:r>
            <a:r>
              <a:rPr lang="hu-HU" sz="2000" u="sng" dirty="0" err="1" smtClean="0"/>
              <a:t>adjectives</a:t>
            </a:r>
            <a:r>
              <a:rPr lang="hu-HU" sz="2000" dirty="0" smtClean="0"/>
              <a:t>			</a:t>
            </a:r>
            <a:r>
              <a:rPr lang="hu-HU" sz="2000" u="sng" dirty="0" err="1" smtClean="0"/>
              <a:t>Possessive</a:t>
            </a:r>
            <a:r>
              <a:rPr lang="hu-HU" sz="2000" u="sng" dirty="0" smtClean="0"/>
              <a:t> </a:t>
            </a:r>
            <a:r>
              <a:rPr lang="hu-HU" sz="2000" u="sng" dirty="0" err="1" smtClean="0"/>
              <a:t>pronouns</a:t>
            </a:r>
            <a:endParaRPr lang="hu-HU" sz="2000" u="sng" dirty="0"/>
          </a:p>
          <a:p>
            <a:pPr lvl="2"/>
            <a:r>
              <a:rPr lang="hu-HU" sz="2000" dirty="0" err="1" smtClean="0"/>
              <a:t>my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mine</a:t>
            </a:r>
            <a:endParaRPr lang="hu-HU" sz="2000" dirty="0" smtClean="0"/>
          </a:p>
          <a:p>
            <a:pPr lvl="2"/>
            <a:r>
              <a:rPr lang="hu-HU" sz="2000" dirty="0" err="1" smtClean="0"/>
              <a:t>your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yours</a:t>
            </a:r>
            <a:endParaRPr lang="hu-HU" sz="2000" dirty="0"/>
          </a:p>
          <a:p>
            <a:pPr lvl="2"/>
            <a:r>
              <a:rPr lang="hu-HU" sz="2000" dirty="0" err="1" smtClean="0"/>
              <a:t>his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his</a:t>
            </a:r>
            <a:endParaRPr lang="hu-HU" sz="2000" dirty="0"/>
          </a:p>
          <a:p>
            <a:pPr lvl="2"/>
            <a:r>
              <a:rPr lang="hu-HU" sz="2000" dirty="0" err="1" smtClean="0"/>
              <a:t>her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hers</a:t>
            </a:r>
            <a:endParaRPr lang="hu-HU" sz="2000" dirty="0" smtClean="0"/>
          </a:p>
          <a:p>
            <a:pPr lvl="2"/>
            <a:r>
              <a:rPr lang="hu-HU" sz="2000" dirty="0" err="1" smtClean="0"/>
              <a:t>its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its</a:t>
            </a:r>
            <a:endParaRPr lang="hu-HU" sz="2000" dirty="0" smtClean="0"/>
          </a:p>
          <a:p>
            <a:pPr lvl="2"/>
            <a:r>
              <a:rPr lang="hu-HU" sz="2000" dirty="0" err="1" smtClean="0"/>
              <a:t>our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ours</a:t>
            </a:r>
            <a:endParaRPr lang="hu-HU" sz="2000" dirty="0" smtClean="0"/>
          </a:p>
          <a:p>
            <a:pPr lvl="2"/>
            <a:r>
              <a:rPr lang="hu-HU" sz="2000" dirty="0" err="1" smtClean="0"/>
              <a:t>your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yours</a:t>
            </a:r>
            <a:endParaRPr lang="hu-HU" sz="2000" dirty="0" smtClean="0"/>
          </a:p>
          <a:p>
            <a:pPr lvl="2"/>
            <a:r>
              <a:rPr lang="hu-HU" sz="2000" dirty="0" err="1" smtClean="0"/>
              <a:t>their</a:t>
            </a:r>
            <a:r>
              <a:rPr lang="hu-HU" sz="2000" dirty="0" smtClean="0"/>
              <a:t>				</a:t>
            </a:r>
            <a:r>
              <a:rPr lang="hu-HU" sz="2000" dirty="0">
                <a:sym typeface="Symbol" panose="05050102010706020507" pitchFamily="18" charset="2"/>
              </a:rPr>
              <a:t>  </a:t>
            </a:r>
            <a:r>
              <a:rPr lang="hu-HU" sz="2000" dirty="0" smtClean="0">
                <a:sym typeface="Symbol" panose="05050102010706020507" pitchFamily="18" charset="2"/>
              </a:rPr>
              <a:t>		</a:t>
            </a:r>
            <a:r>
              <a:rPr lang="hu-HU" sz="2000" dirty="0" err="1" smtClean="0"/>
              <a:t>theirs</a:t>
            </a:r>
            <a:endParaRPr lang="hu-HU" sz="20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734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7018" y="609600"/>
            <a:ext cx="9504218" cy="1034473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Practice</a:t>
            </a:r>
            <a:r>
              <a:rPr lang="hu-HU" dirty="0" smtClean="0"/>
              <a:t> </a:t>
            </a:r>
            <a:r>
              <a:rPr lang="hu-HU" sz="3100" dirty="0" smtClean="0"/>
              <a:t>(</a:t>
            </a:r>
            <a:r>
              <a:rPr lang="hu-HU" sz="3100" dirty="0" err="1" smtClean="0"/>
              <a:t>possessive</a:t>
            </a:r>
            <a:r>
              <a:rPr lang="hu-HU" sz="3100" dirty="0" smtClean="0"/>
              <a:t> </a:t>
            </a:r>
            <a:r>
              <a:rPr lang="hu-HU" sz="3100" dirty="0" err="1" smtClean="0"/>
              <a:t>pronoun</a:t>
            </a:r>
            <a:r>
              <a:rPr lang="hu-HU" sz="3100" dirty="0" smtClean="0"/>
              <a:t> </a:t>
            </a:r>
            <a:r>
              <a:rPr lang="hu-HU" sz="3100" dirty="0" err="1" smtClean="0"/>
              <a:t>or</a:t>
            </a:r>
            <a:r>
              <a:rPr lang="hu-HU" sz="3100" dirty="0" smtClean="0"/>
              <a:t> </a:t>
            </a:r>
            <a:r>
              <a:rPr lang="hu-HU" sz="3100" dirty="0" err="1" smtClean="0"/>
              <a:t>possessive</a:t>
            </a:r>
            <a:r>
              <a:rPr lang="hu-HU" sz="3100" dirty="0" smtClean="0"/>
              <a:t> </a:t>
            </a:r>
            <a:r>
              <a:rPr lang="hu-HU" sz="3100" dirty="0" err="1" smtClean="0"/>
              <a:t>adjective</a:t>
            </a:r>
            <a:r>
              <a:rPr lang="hu-HU" sz="3100" dirty="0" smtClean="0"/>
              <a:t>?)</a:t>
            </a:r>
            <a:br>
              <a:rPr lang="hu-HU" sz="3100" dirty="0" smtClean="0"/>
            </a:br>
            <a:r>
              <a:rPr lang="hu-HU" sz="2700" dirty="0" err="1" smtClean="0"/>
              <a:t>my</a:t>
            </a:r>
            <a:r>
              <a:rPr lang="hu-HU" sz="2700" dirty="0" smtClean="0"/>
              <a:t>/</a:t>
            </a:r>
            <a:r>
              <a:rPr lang="hu-HU" sz="2700" dirty="0" err="1" smtClean="0"/>
              <a:t>mine</a:t>
            </a:r>
            <a:r>
              <a:rPr lang="hu-HU" sz="2700" dirty="0" smtClean="0"/>
              <a:t>, </a:t>
            </a:r>
            <a:r>
              <a:rPr lang="hu-HU" sz="2700" dirty="0" err="1" smtClean="0"/>
              <a:t>your</a:t>
            </a:r>
            <a:r>
              <a:rPr lang="hu-HU" sz="2700" dirty="0" smtClean="0"/>
              <a:t>/</a:t>
            </a:r>
            <a:r>
              <a:rPr lang="hu-HU" sz="2700" dirty="0" err="1" smtClean="0"/>
              <a:t>yours</a:t>
            </a:r>
            <a:r>
              <a:rPr lang="hu-HU" sz="2700" dirty="0" smtClean="0"/>
              <a:t>, </a:t>
            </a:r>
            <a:r>
              <a:rPr lang="hu-HU" sz="2700" dirty="0" err="1" smtClean="0"/>
              <a:t>his</a:t>
            </a:r>
            <a:r>
              <a:rPr lang="hu-HU" sz="2700" dirty="0" smtClean="0"/>
              <a:t>, </a:t>
            </a:r>
            <a:r>
              <a:rPr lang="hu-HU" sz="2700" dirty="0" err="1" smtClean="0"/>
              <a:t>her</a:t>
            </a:r>
            <a:r>
              <a:rPr lang="hu-HU" sz="2700" dirty="0" smtClean="0"/>
              <a:t>/</a:t>
            </a:r>
            <a:r>
              <a:rPr lang="hu-HU" sz="2700" dirty="0" err="1" smtClean="0"/>
              <a:t>hers</a:t>
            </a:r>
            <a:r>
              <a:rPr lang="hu-HU" sz="2700" dirty="0" smtClean="0"/>
              <a:t>, </a:t>
            </a:r>
            <a:r>
              <a:rPr lang="hu-HU" sz="2700" dirty="0" err="1" smtClean="0"/>
              <a:t>its</a:t>
            </a:r>
            <a:r>
              <a:rPr lang="hu-HU" sz="2700" dirty="0" smtClean="0"/>
              <a:t>, </a:t>
            </a:r>
            <a:r>
              <a:rPr lang="hu-HU" sz="2700" dirty="0" err="1" smtClean="0"/>
              <a:t>our</a:t>
            </a:r>
            <a:r>
              <a:rPr lang="hu-HU" sz="2700" dirty="0" smtClean="0"/>
              <a:t>/</a:t>
            </a:r>
            <a:r>
              <a:rPr lang="hu-HU" sz="2700" dirty="0" err="1" smtClean="0"/>
              <a:t>ours</a:t>
            </a:r>
            <a:r>
              <a:rPr lang="hu-HU" sz="2700" dirty="0" smtClean="0"/>
              <a:t>, </a:t>
            </a:r>
            <a:r>
              <a:rPr lang="hu-HU" sz="2700" dirty="0" err="1" smtClean="0"/>
              <a:t>their</a:t>
            </a:r>
            <a:r>
              <a:rPr lang="hu-HU" sz="2700" dirty="0" smtClean="0"/>
              <a:t>/</a:t>
            </a:r>
            <a:r>
              <a:rPr lang="hu-HU" sz="2700" dirty="0" err="1" smtClean="0"/>
              <a:t>theirs</a:t>
            </a:r>
            <a:r>
              <a:rPr lang="hu-HU" sz="2700" dirty="0" smtClean="0"/>
              <a:t>)</a:t>
            </a:r>
            <a:endParaRPr lang="hu-HU" sz="27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4182" y="2004291"/>
            <a:ext cx="9107054" cy="4756727"/>
          </a:xfrm>
        </p:spPr>
        <p:txBody>
          <a:bodyPr>
            <a:normAutofit lnSpcReduction="10000"/>
          </a:bodyPr>
          <a:lstStyle/>
          <a:p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book</a:t>
            </a:r>
            <a:r>
              <a:rPr lang="hu-HU" sz="2400" dirty="0" smtClean="0"/>
              <a:t> </a:t>
            </a:r>
            <a:r>
              <a:rPr lang="hu-HU" sz="2400" dirty="0" err="1" smtClean="0"/>
              <a:t>isn’t</a:t>
            </a:r>
            <a:r>
              <a:rPr lang="hu-HU" sz="2400" dirty="0" smtClean="0"/>
              <a:t> … .(I)</a:t>
            </a:r>
          </a:p>
          <a:p>
            <a:r>
              <a:rPr lang="hu-HU" sz="2400" dirty="0" err="1" smtClean="0"/>
              <a:t>Where’s</a:t>
            </a:r>
            <a:r>
              <a:rPr lang="hu-HU" sz="2400" dirty="0" smtClean="0"/>
              <a:t> … </a:t>
            </a:r>
            <a:r>
              <a:rPr lang="hu-HU" sz="2400" dirty="0" err="1" smtClean="0"/>
              <a:t>bat</a:t>
            </a:r>
            <a:r>
              <a:rPr lang="hu-HU" sz="2400" dirty="0" smtClean="0"/>
              <a:t>? (</a:t>
            </a:r>
            <a:r>
              <a:rPr lang="hu-HU" sz="2400" dirty="0" err="1" smtClean="0"/>
              <a:t>you</a:t>
            </a:r>
            <a:r>
              <a:rPr lang="hu-HU" sz="2400" dirty="0" smtClean="0"/>
              <a:t>)</a:t>
            </a:r>
          </a:p>
          <a:p>
            <a:r>
              <a:rPr lang="hu-HU" sz="2400" dirty="0" err="1" smtClean="0"/>
              <a:t>They</a:t>
            </a:r>
            <a:r>
              <a:rPr lang="hu-HU" sz="2400" dirty="0" smtClean="0"/>
              <a:t> </a:t>
            </a:r>
            <a:r>
              <a:rPr lang="hu-HU" sz="2400" dirty="0" err="1" smtClean="0"/>
              <a:t>can’t</a:t>
            </a:r>
            <a:r>
              <a:rPr lang="hu-HU" sz="2400" dirty="0" smtClean="0"/>
              <a:t> </a:t>
            </a:r>
            <a:r>
              <a:rPr lang="hu-HU" sz="2400" dirty="0" err="1" smtClean="0"/>
              <a:t>find</a:t>
            </a:r>
            <a:r>
              <a:rPr lang="hu-HU" sz="2400" dirty="0" smtClean="0"/>
              <a:t> … </a:t>
            </a:r>
            <a:r>
              <a:rPr lang="hu-HU" sz="2400" dirty="0" err="1" smtClean="0"/>
              <a:t>books</a:t>
            </a:r>
            <a:r>
              <a:rPr lang="hu-HU" sz="2400" dirty="0" smtClean="0"/>
              <a:t>. (</a:t>
            </a:r>
            <a:r>
              <a:rPr lang="hu-HU" sz="2400" dirty="0" err="1" smtClean="0"/>
              <a:t>they</a:t>
            </a:r>
            <a:r>
              <a:rPr lang="hu-HU" sz="2400" dirty="0" smtClean="0"/>
              <a:t>)</a:t>
            </a:r>
          </a:p>
          <a:p>
            <a:r>
              <a:rPr lang="hu-HU" sz="2400" dirty="0" err="1" smtClean="0"/>
              <a:t>Look</a:t>
            </a:r>
            <a:r>
              <a:rPr lang="hu-HU" sz="2400" dirty="0" smtClean="0"/>
              <a:t>! </a:t>
            </a:r>
            <a:r>
              <a:rPr lang="hu-HU" sz="2400" dirty="0" err="1" smtClean="0"/>
              <a:t>There’s</a:t>
            </a:r>
            <a:r>
              <a:rPr lang="hu-HU" sz="2400" dirty="0" smtClean="0"/>
              <a:t> a mobile </a:t>
            </a:r>
            <a:r>
              <a:rPr lang="hu-HU" sz="2400" dirty="0" err="1" smtClean="0"/>
              <a:t>phone</a:t>
            </a:r>
            <a:r>
              <a:rPr lang="hu-HU" sz="2400" dirty="0" smtClean="0"/>
              <a:t>! Jane has </a:t>
            </a:r>
            <a:r>
              <a:rPr lang="hu-HU" sz="2400" dirty="0" err="1" smtClean="0"/>
              <a:t>lost</a:t>
            </a:r>
            <a:r>
              <a:rPr lang="hu-HU" sz="2400" dirty="0" smtClean="0"/>
              <a:t> … </a:t>
            </a:r>
            <a:r>
              <a:rPr lang="hu-HU" sz="2400" dirty="0" err="1" smtClean="0"/>
              <a:t>phone</a:t>
            </a:r>
            <a:r>
              <a:rPr lang="hu-HU" sz="2400" dirty="0" smtClean="0"/>
              <a:t>, </a:t>
            </a:r>
            <a:r>
              <a:rPr lang="hu-HU" sz="2400" dirty="0" err="1" smtClean="0"/>
              <a:t>so</a:t>
            </a:r>
            <a:r>
              <a:rPr lang="hu-HU" sz="2400" dirty="0" smtClean="0"/>
              <a:t> it must be … . (</a:t>
            </a:r>
            <a:r>
              <a:rPr lang="hu-HU" sz="2400" dirty="0" err="1" smtClean="0"/>
              <a:t>she</a:t>
            </a:r>
            <a:r>
              <a:rPr lang="hu-HU" sz="2400" dirty="0" smtClean="0"/>
              <a:t>)</a:t>
            </a:r>
          </a:p>
          <a:p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homework</a:t>
            </a:r>
            <a:r>
              <a:rPr lang="hu-HU" sz="2400" dirty="0" smtClean="0"/>
              <a:t> </a:t>
            </a:r>
            <a:r>
              <a:rPr lang="hu-HU" sz="2400" dirty="0" err="1" smtClean="0"/>
              <a:t>wasn’t</a:t>
            </a:r>
            <a:r>
              <a:rPr lang="hu-HU" sz="2400" dirty="0" smtClean="0"/>
              <a:t> … . (</a:t>
            </a:r>
            <a:r>
              <a:rPr lang="hu-HU" sz="2400" dirty="0" err="1" smtClean="0"/>
              <a:t>our</a:t>
            </a:r>
            <a:r>
              <a:rPr lang="hu-HU" sz="2400" dirty="0" smtClean="0"/>
              <a:t>)</a:t>
            </a:r>
          </a:p>
          <a:p>
            <a:r>
              <a:rPr lang="hu-HU" sz="2400" dirty="0" smtClean="0"/>
              <a:t>The </a:t>
            </a:r>
            <a:r>
              <a:rPr lang="hu-HU" sz="2400" dirty="0" err="1" smtClean="0"/>
              <a:t>dog</a:t>
            </a:r>
            <a:r>
              <a:rPr lang="hu-HU" sz="2400" dirty="0" smtClean="0"/>
              <a:t> has </a:t>
            </a:r>
            <a:r>
              <a:rPr lang="hu-HU" sz="2400" dirty="0" err="1" smtClean="0"/>
              <a:t>lost</a:t>
            </a:r>
            <a:r>
              <a:rPr lang="hu-HU" sz="2400" dirty="0" smtClean="0"/>
              <a:t> … ball. (it)</a:t>
            </a:r>
          </a:p>
          <a:p>
            <a:r>
              <a:rPr lang="hu-HU" sz="2400" dirty="0" err="1" smtClean="0"/>
              <a:t>Why</a:t>
            </a:r>
            <a:r>
              <a:rPr lang="hu-HU" sz="2400" dirty="0" smtClean="0"/>
              <a:t> </a:t>
            </a:r>
            <a:r>
              <a:rPr lang="hu-HU" sz="2400" dirty="0" err="1" smtClean="0"/>
              <a:t>can</a:t>
            </a:r>
            <a:r>
              <a:rPr lang="hu-HU" sz="2400" dirty="0" smtClean="0"/>
              <a:t> I </a:t>
            </a:r>
            <a:r>
              <a:rPr lang="hu-HU" sz="2400" dirty="0" err="1" smtClean="0"/>
              <a:t>never</a:t>
            </a:r>
            <a:r>
              <a:rPr lang="hu-HU" sz="2400" dirty="0" smtClean="0"/>
              <a:t> </a:t>
            </a:r>
            <a:r>
              <a:rPr lang="hu-HU" sz="2400" dirty="0" err="1" smtClean="0"/>
              <a:t>find</a:t>
            </a:r>
            <a:r>
              <a:rPr lang="hu-HU" sz="2400" dirty="0" smtClean="0"/>
              <a:t> … </a:t>
            </a:r>
            <a:r>
              <a:rPr lang="hu-HU" sz="2400" dirty="0" err="1" smtClean="0"/>
              <a:t>umbrella</a:t>
            </a:r>
            <a:r>
              <a:rPr lang="hu-HU" sz="2400" dirty="0" smtClean="0"/>
              <a:t>? (I)</a:t>
            </a:r>
          </a:p>
          <a:p>
            <a:r>
              <a:rPr lang="hu-HU" sz="2400" dirty="0" err="1" smtClean="0"/>
              <a:t>Someone’s</a:t>
            </a:r>
            <a:r>
              <a:rPr lang="hu-HU" sz="2400" dirty="0" smtClean="0"/>
              <a:t> </a:t>
            </a:r>
            <a:r>
              <a:rPr lang="hu-HU" sz="2400" dirty="0" err="1" smtClean="0"/>
              <a:t>knocking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door</a:t>
            </a:r>
            <a:r>
              <a:rPr lang="hu-HU" sz="2400" dirty="0" smtClean="0"/>
              <a:t>. I </a:t>
            </a:r>
            <a:r>
              <a:rPr lang="hu-HU" sz="2400" dirty="0" err="1" smtClean="0"/>
              <a:t>think</a:t>
            </a:r>
            <a:r>
              <a:rPr lang="hu-HU" sz="2400" dirty="0" smtClean="0"/>
              <a:t> </a:t>
            </a:r>
            <a:r>
              <a:rPr lang="hu-HU" sz="2400" dirty="0" err="1" smtClean="0"/>
              <a:t>it’s</a:t>
            </a:r>
            <a:r>
              <a:rPr lang="hu-HU" sz="2400" dirty="0"/>
              <a:t> </a:t>
            </a:r>
            <a:r>
              <a:rPr lang="hu-HU" sz="2400" dirty="0" smtClean="0"/>
              <a:t>… </a:t>
            </a:r>
            <a:r>
              <a:rPr lang="hu-HU" sz="2400" dirty="0" err="1" smtClean="0"/>
              <a:t>boyfriend</a:t>
            </a:r>
            <a:r>
              <a:rPr lang="hu-HU" sz="2400" dirty="0" smtClean="0"/>
              <a:t>. (</a:t>
            </a:r>
            <a:r>
              <a:rPr lang="hu-HU" sz="2400" dirty="0" err="1" smtClean="0"/>
              <a:t>you</a:t>
            </a:r>
            <a:r>
              <a:rPr lang="hu-HU" sz="2400" dirty="0" smtClean="0"/>
              <a:t>)</a:t>
            </a:r>
          </a:p>
          <a:p>
            <a:r>
              <a:rPr lang="hu-HU" sz="2400" dirty="0" smtClean="0"/>
              <a:t>The </a:t>
            </a:r>
            <a:r>
              <a:rPr lang="hu-HU" sz="2400" dirty="0" err="1" smtClean="0"/>
              <a:t>girls</a:t>
            </a:r>
            <a:r>
              <a:rPr lang="hu-HU" sz="2400" dirty="0" smtClean="0"/>
              <a:t> </a:t>
            </a:r>
            <a:r>
              <a:rPr lang="hu-HU" sz="2400" dirty="0" err="1" smtClean="0"/>
              <a:t>say</a:t>
            </a:r>
            <a:r>
              <a:rPr lang="hu-HU" sz="2400" dirty="0" smtClean="0"/>
              <a:t>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skipping</a:t>
            </a:r>
            <a:r>
              <a:rPr lang="hu-HU" sz="2400" dirty="0" smtClean="0"/>
              <a:t> </a:t>
            </a:r>
            <a:r>
              <a:rPr lang="hu-HU" sz="2400" dirty="0" err="1" smtClean="0"/>
              <a:t>rope</a:t>
            </a:r>
            <a:r>
              <a:rPr lang="hu-HU" sz="2400" dirty="0" smtClean="0"/>
              <a:t> is </a:t>
            </a:r>
            <a:r>
              <a:rPr lang="hu-HU" sz="2400" dirty="0" err="1" smtClean="0"/>
              <a:t>not</a:t>
            </a:r>
            <a:r>
              <a:rPr lang="hu-HU" sz="2400" dirty="0" smtClean="0"/>
              <a:t> … . (</a:t>
            </a:r>
            <a:r>
              <a:rPr lang="hu-HU" sz="2400" dirty="0" err="1" smtClean="0"/>
              <a:t>they</a:t>
            </a:r>
            <a:r>
              <a:rPr lang="hu-HU" sz="2400" dirty="0" smtClean="0"/>
              <a:t>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64224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Body </a:t>
            </a:r>
            <a:r>
              <a:rPr lang="hu-HU" dirty="0" err="1" smtClean="0"/>
              <a:t>parts</a:t>
            </a:r>
            <a:r>
              <a:rPr lang="hu-HU" dirty="0" smtClean="0"/>
              <a:t> and </a:t>
            </a:r>
            <a:r>
              <a:rPr lang="hu-HU" dirty="0" err="1" smtClean="0"/>
              <a:t>injuries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59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20524"/>
          </a:xfrm>
        </p:spPr>
        <p:txBody>
          <a:bodyPr/>
          <a:lstStyle/>
          <a:p>
            <a:r>
              <a:rPr lang="hu-HU" dirty="0" smtClean="0"/>
              <a:t>Body </a:t>
            </a:r>
            <a:r>
              <a:rPr lang="hu-HU" dirty="0" err="1" smtClean="0"/>
              <a:t>parts</a:t>
            </a:r>
            <a:r>
              <a:rPr lang="hu-HU" dirty="0" smtClean="0"/>
              <a:t> 1.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490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err="1" smtClean="0"/>
              <a:t>ankle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err="1"/>
              <a:t>a</a:t>
            </a:r>
            <a:r>
              <a:rPr lang="hu-HU" sz="2400" dirty="0" err="1" smtClean="0"/>
              <a:t>rm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err="1"/>
              <a:t>b</a:t>
            </a:r>
            <a:r>
              <a:rPr lang="hu-HU" sz="2400" dirty="0" err="1" smtClean="0"/>
              <a:t>one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err="1"/>
              <a:t>e</a:t>
            </a:r>
            <a:r>
              <a:rPr lang="hu-HU" sz="2400" dirty="0" err="1" smtClean="0"/>
              <a:t>lbow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err="1"/>
              <a:t>f</a:t>
            </a:r>
            <a:r>
              <a:rPr lang="hu-HU" sz="2400" dirty="0" err="1" smtClean="0"/>
              <a:t>inger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err="1"/>
              <a:t>f</a:t>
            </a:r>
            <a:r>
              <a:rPr lang="hu-HU" sz="2400" dirty="0" err="1" smtClean="0"/>
              <a:t>oot</a:t>
            </a:r>
            <a:r>
              <a:rPr lang="hu-HU" sz="2400" dirty="0" smtClean="0"/>
              <a:t> (</a:t>
            </a:r>
            <a:r>
              <a:rPr lang="hu-HU" sz="2400" dirty="0" err="1" smtClean="0"/>
              <a:t>feet</a:t>
            </a:r>
            <a:r>
              <a:rPr lang="hu-HU" sz="2400" dirty="0" smtClean="0"/>
              <a:t>)</a:t>
            </a:r>
          </a:p>
          <a:p>
            <a:pPr marL="0" indent="0">
              <a:buNone/>
            </a:pPr>
            <a:r>
              <a:rPr lang="hu-HU" sz="2400" dirty="0" err="1" smtClean="0"/>
              <a:t>head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err="1"/>
              <a:t>k</a:t>
            </a:r>
            <a:r>
              <a:rPr lang="hu-HU" sz="2400" dirty="0" err="1" smtClean="0"/>
              <a:t>nee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leg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90409"/>
          </a:xfrm>
        </p:spPr>
        <p:txBody>
          <a:bodyPr>
            <a:normAutofit/>
          </a:bodyPr>
          <a:lstStyle/>
          <a:p>
            <a:r>
              <a:rPr lang="hu-HU" sz="2400" dirty="0" smtClean="0"/>
              <a:t>boka</a:t>
            </a:r>
          </a:p>
          <a:p>
            <a:r>
              <a:rPr lang="hu-HU" sz="2400" dirty="0"/>
              <a:t>k</a:t>
            </a:r>
            <a:r>
              <a:rPr lang="hu-HU" sz="2400" dirty="0" smtClean="0"/>
              <a:t>ar</a:t>
            </a:r>
          </a:p>
          <a:p>
            <a:r>
              <a:rPr lang="hu-HU" sz="2400" dirty="0"/>
              <a:t>c</a:t>
            </a:r>
            <a:r>
              <a:rPr lang="hu-HU" sz="2400" dirty="0" smtClean="0"/>
              <a:t>sont</a:t>
            </a:r>
          </a:p>
          <a:p>
            <a:r>
              <a:rPr lang="hu-HU" sz="2400" dirty="0"/>
              <a:t>k</a:t>
            </a:r>
            <a:r>
              <a:rPr lang="hu-HU" sz="2400" dirty="0" smtClean="0"/>
              <a:t>önyök</a:t>
            </a:r>
          </a:p>
          <a:p>
            <a:r>
              <a:rPr lang="hu-HU" sz="2400" dirty="0"/>
              <a:t>u</a:t>
            </a:r>
            <a:r>
              <a:rPr lang="hu-HU" sz="2400" dirty="0" smtClean="0"/>
              <a:t>jj</a:t>
            </a:r>
          </a:p>
          <a:p>
            <a:r>
              <a:rPr lang="hu-HU" sz="2400" dirty="0"/>
              <a:t>l</a:t>
            </a:r>
            <a:r>
              <a:rPr lang="hu-HU" sz="2400" dirty="0" smtClean="0"/>
              <a:t>ábfej (lábfejek)</a:t>
            </a:r>
          </a:p>
          <a:p>
            <a:r>
              <a:rPr lang="hu-HU" sz="2400" dirty="0"/>
              <a:t>f</a:t>
            </a:r>
            <a:r>
              <a:rPr lang="hu-HU" sz="2400" dirty="0" smtClean="0"/>
              <a:t>ej</a:t>
            </a:r>
          </a:p>
          <a:p>
            <a:r>
              <a:rPr lang="hu-HU" sz="2400" dirty="0"/>
              <a:t>t</a:t>
            </a:r>
            <a:r>
              <a:rPr lang="hu-HU" sz="2400" dirty="0" smtClean="0"/>
              <a:t>érd</a:t>
            </a:r>
          </a:p>
          <a:p>
            <a:r>
              <a:rPr lang="hu-HU" sz="2400" dirty="0" smtClean="0"/>
              <a:t>láb</a:t>
            </a:r>
          </a:p>
        </p:txBody>
      </p:sp>
    </p:spTree>
    <p:extLst>
      <p:ext uri="{BB962C8B-B14F-4D97-AF65-F5344CB8AC3E}">
        <p14:creationId xmlns:p14="http://schemas.microsoft.com/office/powerpoint/2010/main" val="197021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Body </a:t>
            </a:r>
            <a:r>
              <a:rPr lang="hu-HU" dirty="0" err="1" smtClean="0"/>
              <a:t>parts</a:t>
            </a:r>
            <a:r>
              <a:rPr lang="hu-HU" dirty="0" smtClean="0"/>
              <a:t> 2.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490411"/>
          </a:xfrm>
        </p:spPr>
        <p:txBody>
          <a:bodyPr>
            <a:normAutofit/>
          </a:bodyPr>
          <a:lstStyle/>
          <a:p>
            <a:r>
              <a:rPr lang="hu-HU" sz="2400" dirty="0" err="1"/>
              <a:t>n</a:t>
            </a:r>
            <a:r>
              <a:rPr lang="hu-HU" sz="2400" dirty="0" err="1" smtClean="0"/>
              <a:t>eck</a:t>
            </a:r>
            <a:endParaRPr lang="hu-HU" sz="2400" dirty="0" smtClean="0"/>
          </a:p>
          <a:p>
            <a:r>
              <a:rPr lang="hu-HU" sz="2400" dirty="0" err="1"/>
              <a:t>n</a:t>
            </a:r>
            <a:r>
              <a:rPr lang="hu-HU" sz="2400" dirty="0" err="1" smtClean="0"/>
              <a:t>ose</a:t>
            </a:r>
            <a:endParaRPr lang="hu-HU" sz="2400" dirty="0" smtClean="0"/>
          </a:p>
          <a:p>
            <a:r>
              <a:rPr lang="hu-HU" sz="2400" dirty="0" err="1"/>
              <a:t>s</a:t>
            </a:r>
            <a:r>
              <a:rPr lang="hu-HU" sz="2400" dirty="0" err="1" smtClean="0"/>
              <a:t>houlder</a:t>
            </a:r>
            <a:endParaRPr lang="hu-HU" sz="2400" dirty="0" smtClean="0"/>
          </a:p>
          <a:p>
            <a:r>
              <a:rPr lang="hu-HU" sz="2400" dirty="0" err="1"/>
              <a:t>t</a:t>
            </a:r>
            <a:r>
              <a:rPr lang="hu-HU" sz="2400" dirty="0" err="1" smtClean="0"/>
              <a:t>oe</a:t>
            </a:r>
            <a:endParaRPr lang="hu-HU" sz="2400" dirty="0" smtClean="0"/>
          </a:p>
          <a:p>
            <a:r>
              <a:rPr lang="hu-HU" sz="2400" dirty="0" err="1"/>
              <a:t>w</a:t>
            </a:r>
            <a:r>
              <a:rPr lang="hu-HU" sz="2400" dirty="0" err="1" smtClean="0"/>
              <a:t>rist</a:t>
            </a:r>
            <a:endParaRPr lang="hu-HU" sz="2400" dirty="0" smtClean="0"/>
          </a:p>
          <a:p>
            <a:r>
              <a:rPr lang="hu-HU" sz="2400" dirty="0"/>
              <a:t>b</a:t>
            </a:r>
            <a:r>
              <a:rPr lang="hu-HU" sz="2400" dirty="0" smtClean="0"/>
              <a:t>ack</a:t>
            </a:r>
          </a:p>
          <a:p>
            <a:r>
              <a:rPr lang="hu-HU" sz="2400" dirty="0" err="1"/>
              <a:t>s</a:t>
            </a:r>
            <a:r>
              <a:rPr lang="hu-HU" sz="2400" dirty="0" err="1" smtClean="0"/>
              <a:t>tomach</a:t>
            </a:r>
            <a:endParaRPr lang="hu-HU" sz="2400" dirty="0" smtClean="0"/>
          </a:p>
          <a:p>
            <a:r>
              <a:rPr lang="hu-HU" sz="2400" dirty="0" err="1"/>
              <a:t>e</a:t>
            </a:r>
            <a:r>
              <a:rPr lang="hu-HU" sz="2400" dirty="0" err="1" smtClean="0"/>
              <a:t>ars</a:t>
            </a:r>
            <a:endParaRPr lang="hu-HU" sz="2400" dirty="0" smtClean="0"/>
          </a:p>
          <a:p>
            <a:r>
              <a:rPr lang="hu-HU" sz="2400" dirty="0" err="1" smtClean="0"/>
              <a:t>mouth</a:t>
            </a:r>
            <a:endParaRPr lang="hu-HU" sz="2400" dirty="0" smtClean="0"/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90409"/>
          </a:xfrm>
        </p:spPr>
        <p:txBody>
          <a:bodyPr>
            <a:normAutofit/>
          </a:bodyPr>
          <a:lstStyle/>
          <a:p>
            <a:r>
              <a:rPr lang="hu-HU" sz="2400" dirty="0"/>
              <a:t>n</a:t>
            </a:r>
            <a:r>
              <a:rPr lang="hu-HU" sz="2400" dirty="0" smtClean="0"/>
              <a:t>yak</a:t>
            </a:r>
          </a:p>
          <a:p>
            <a:r>
              <a:rPr lang="hu-HU" sz="2400" dirty="0"/>
              <a:t>o</a:t>
            </a:r>
            <a:r>
              <a:rPr lang="hu-HU" sz="2400" dirty="0" smtClean="0"/>
              <a:t>rr</a:t>
            </a:r>
          </a:p>
          <a:p>
            <a:r>
              <a:rPr lang="hu-HU" sz="2400" dirty="0"/>
              <a:t>v</a:t>
            </a:r>
            <a:r>
              <a:rPr lang="hu-HU" sz="2400" dirty="0" smtClean="0"/>
              <a:t>áll</a:t>
            </a:r>
          </a:p>
          <a:p>
            <a:r>
              <a:rPr lang="hu-HU" sz="2400" dirty="0"/>
              <a:t>l</a:t>
            </a:r>
            <a:r>
              <a:rPr lang="hu-HU" sz="2400" dirty="0" smtClean="0"/>
              <a:t>ábujj</a:t>
            </a:r>
          </a:p>
          <a:p>
            <a:r>
              <a:rPr lang="hu-HU" sz="2400" dirty="0"/>
              <a:t>c</a:t>
            </a:r>
            <a:r>
              <a:rPr lang="hu-HU" sz="2400" dirty="0" smtClean="0"/>
              <a:t>sukló</a:t>
            </a:r>
          </a:p>
          <a:p>
            <a:r>
              <a:rPr lang="hu-HU" sz="2400" dirty="0"/>
              <a:t>h</a:t>
            </a:r>
            <a:r>
              <a:rPr lang="hu-HU" sz="2400" dirty="0" smtClean="0"/>
              <a:t>át</a:t>
            </a:r>
          </a:p>
          <a:p>
            <a:r>
              <a:rPr lang="hu-HU" sz="2400" dirty="0"/>
              <a:t>g</a:t>
            </a:r>
            <a:r>
              <a:rPr lang="hu-HU" sz="2400" dirty="0" smtClean="0"/>
              <a:t>yomor</a:t>
            </a:r>
          </a:p>
          <a:p>
            <a:r>
              <a:rPr lang="hu-HU" sz="2400" dirty="0"/>
              <a:t>f</a:t>
            </a:r>
            <a:r>
              <a:rPr lang="hu-HU" sz="2400" dirty="0" smtClean="0"/>
              <a:t>ülek</a:t>
            </a:r>
          </a:p>
          <a:p>
            <a:r>
              <a:rPr lang="hu-HU" sz="2400" dirty="0" smtClean="0"/>
              <a:t>száj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1572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Body </a:t>
            </a:r>
            <a:r>
              <a:rPr lang="hu-HU" dirty="0" err="1" smtClean="0"/>
              <a:t>parts</a:t>
            </a:r>
            <a:r>
              <a:rPr lang="hu-HU" dirty="0" smtClean="0"/>
              <a:t> 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471939"/>
          </a:xfrm>
        </p:spPr>
        <p:txBody>
          <a:bodyPr>
            <a:normAutofit/>
          </a:bodyPr>
          <a:lstStyle/>
          <a:p>
            <a:r>
              <a:rPr lang="hu-HU" sz="2400" dirty="0" err="1"/>
              <a:t>t</a:t>
            </a:r>
            <a:r>
              <a:rPr lang="hu-HU" sz="2400" dirty="0" err="1" smtClean="0"/>
              <a:t>ooth</a:t>
            </a:r>
            <a:r>
              <a:rPr lang="hu-HU" sz="2400" dirty="0" smtClean="0"/>
              <a:t> (</a:t>
            </a:r>
            <a:r>
              <a:rPr lang="hu-HU" sz="2400" dirty="0" err="1" smtClean="0"/>
              <a:t>teeth</a:t>
            </a:r>
            <a:r>
              <a:rPr lang="hu-HU" sz="2400" dirty="0" smtClean="0"/>
              <a:t>)</a:t>
            </a:r>
          </a:p>
          <a:p>
            <a:r>
              <a:rPr lang="hu-HU" sz="2400" dirty="0" err="1"/>
              <a:t>l</a:t>
            </a:r>
            <a:r>
              <a:rPr lang="hu-HU" sz="2400" dirty="0" err="1" smtClean="0"/>
              <a:t>ungs</a:t>
            </a:r>
            <a:r>
              <a:rPr lang="hu-HU" sz="2400" dirty="0" smtClean="0"/>
              <a:t> </a:t>
            </a:r>
          </a:p>
          <a:p>
            <a:r>
              <a:rPr lang="hu-HU" sz="2400" dirty="0" err="1"/>
              <a:t>h</a:t>
            </a:r>
            <a:r>
              <a:rPr lang="hu-HU" sz="2400" dirty="0" err="1" smtClean="0"/>
              <a:t>and</a:t>
            </a:r>
            <a:endParaRPr lang="hu-HU" sz="2400" dirty="0" smtClean="0"/>
          </a:p>
          <a:p>
            <a:r>
              <a:rPr lang="hu-HU" sz="2400" dirty="0" err="1"/>
              <a:t>e</a:t>
            </a:r>
            <a:r>
              <a:rPr lang="hu-HU" sz="2400" dirty="0" err="1" smtClean="0"/>
              <a:t>yes</a:t>
            </a:r>
            <a:endParaRPr lang="hu-HU" sz="2400" dirty="0" smtClean="0"/>
          </a:p>
          <a:p>
            <a:r>
              <a:rPr lang="hu-HU" sz="2400" dirty="0" err="1" smtClean="0"/>
              <a:t>waist</a:t>
            </a:r>
            <a:endParaRPr lang="hu-HU" sz="24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1937"/>
          </a:xfrm>
        </p:spPr>
        <p:txBody>
          <a:bodyPr>
            <a:normAutofit/>
          </a:bodyPr>
          <a:lstStyle/>
          <a:p>
            <a:r>
              <a:rPr lang="hu-HU" sz="2400" dirty="0"/>
              <a:t>f</a:t>
            </a:r>
            <a:r>
              <a:rPr lang="hu-HU" sz="2400" dirty="0" smtClean="0"/>
              <a:t>og (fogak)</a:t>
            </a:r>
          </a:p>
          <a:p>
            <a:r>
              <a:rPr lang="hu-HU" sz="2400" dirty="0"/>
              <a:t>t</a:t>
            </a:r>
            <a:r>
              <a:rPr lang="hu-HU" sz="2400" dirty="0" smtClean="0"/>
              <a:t>üdő</a:t>
            </a:r>
          </a:p>
          <a:p>
            <a:r>
              <a:rPr lang="hu-HU" sz="2400" dirty="0"/>
              <a:t>k</a:t>
            </a:r>
            <a:r>
              <a:rPr lang="hu-HU" sz="2400" dirty="0" smtClean="0"/>
              <a:t>ézfej</a:t>
            </a:r>
          </a:p>
          <a:p>
            <a:r>
              <a:rPr lang="hu-HU" sz="2400" dirty="0"/>
              <a:t>s</a:t>
            </a:r>
            <a:r>
              <a:rPr lang="hu-HU" sz="2400" dirty="0" smtClean="0"/>
              <a:t>zemek</a:t>
            </a:r>
          </a:p>
          <a:p>
            <a:r>
              <a:rPr lang="hu-HU" sz="2400" dirty="0" smtClean="0"/>
              <a:t>Derék, törzs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14719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Injuries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err="1"/>
              <a:t>b</a:t>
            </a:r>
            <a:r>
              <a:rPr lang="hu-HU" sz="2400" dirty="0" err="1" smtClean="0"/>
              <a:t>reak</a:t>
            </a:r>
            <a:r>
              <a:rPr lang="hu-HU" sz="2400" dirty="0" smtClean="0"/>
              <a:t> (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bone</a:t>
            </a:r>
            <a:r>
              <a:rPr lang="hu-HU" sz="2400" dirty="0" smtClean="0"/>
              <a:t>)</a:t>
            </a:r>
          </a:p>
          <a:p>
            <a:r>
              <a:rPr lang="hu-HU" sz="2400" dirty="0" err="1"/>
              <a:t>s</a:t>
            </a:r>
            <a:r>
              <a:rPr lang="hu-HU" sz="2400" dirty="0" err="1" smtClean="0"/>
              <a:t>prain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ankle</a:t>
            </a:r>
            <a:endParaRPr lang="hu-HU" sz="2400" dirty="0" smtClean="0"/>
          </a:p>
          <a:p>
            <a:r>
              <a:rPr lang="hu-HU" sz="2400" dirty="0" err="1"/>
              <a:t>c</a:t>
            </a:r>
            <a:r>
              <a:rPr lang="hu-HU" sz="2400" dirty="0" err="1" smtClean="0"/>
              <a:t>ut</a:t>
            </a:r>
            <a:endParaRPr lang="hu-HU" sz="2400" dirty="0" smtClean="0"/>
          </a:p>
          <a:p>
            <a:r>
              <a:rPr lang="hu-HU" sz="2400" dirty="0" err="1"/>
              <a:t>b</a:t>
            </a:r>
            <a:r>
              <a:rPr lang="hu-HU" sz="2400" dirty="0" err="1" smtClean="0"/>
              <a:t>ruise</a:t>
            </a:r>
            <a:endParaRPr lang="hu-HU" sz="2400" dirty="0" smtClean="0"/>
          </a:p>
          <a:p>
            <a:r>
              <a:rPr lang="hu-HU" sz="2400" dirty="0" err="1"/>
              <a:t>b</a:t>
            </a:r>
            <a:r>
              <a:rPr lang="hu-HU" sz="2400" dirty="0" err="1" smtClean="0"/>
              <a:t>urn</a:t>
            </a:r>
            <a:endParaRPr lang="hu-HU" sz="2400" dirty="0" smtClean="0"/>
          </a:p>
          <a:p>
            <a:r>
              <a:rPr lang="hu-HU" sz="2400" dirty="0" err="1"/>
              <a:t>b</a:t>
            </a:r>
            <a:r>
              <a:rPr lang="hu-HU" sz="2400" dirty="0" err="1" smtClean="0"/>
              <a:t>ite</a:t>
            </a:r>
            <a:r>
              <a:rPr lang="hu-HU" sz="2400" dirty="0" smtClean="0"/>
              <a:t> (bit, </a:t>
            </a:r>
            <a:r>
              <a:rPr lang="hu-HU" sz="2400" dirty="0" err="1" smtClean="0"/>
              <a:t>bitten</a:t>
            </a:r>
            <a:r>
              <a:rPr lang="hu-HU" sz="2400" dirty="0" smtClean="0"/>
              <a:t>)</a:t>
            </a:r>
          </a:p>
          <a:p>
            <a:r>
              <a:rPr lang="hu-HU" sz="2400" dirty="0" err="1"/>
              <a:t>i</a:t>
            </a:r>
            <a:r>
              <a:rPr lang="hu-HU" sz="2400" dirty="0" err="1" smtClean="0"/>
              <a:t>njury</a:t>
            </a:r>
            <a:endParaRPr lang="hu-HU" sz="2400" dirty="0" smtClean="0"/>
          </a:p>
          <a:p>
            <a:r>
              <a:rPr lang="hu-HU" sz="2400" dirty="0" err="1" smtClean="0"/>
              <a:t>injured</a:t>
            </a:r>
            <a:endParaRPr lang="hu-HU" sz="2400" dirty="0"/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smtClean="0"/>
              <a:t>eltörni</a:t>
            </a:r>
          </a:p>
          <a:p>
            <a:r>
              <a:rPr lang="hu-HU" sz="2400" dirty="0" smtClean="0"/>
              <a:t>kificamít</a:t>
            </a:r>
          </a:p>
          <a:p>
            <a:r>
              <a:rPr lang="hu-HU" sz="2400" dirty="0" smtClean="0"/>
              <a:t>elvág, vágás</a:t>
            </a:r>
          </a:p>
          <a:p>
            <a:r>
              <a:rPr lang="hu-HU" sz="2400" dirty="0" smtClean="0"/>
              <a:t>horzsolás, lehorzsol</a:t>
            </a:r>
          </a:p>
          <a:p>
            <a:r>
              <a:rPr lang="hu-HU" sz="2400" dirty="0" smtClean="0"/>
              <a:t>megég, égés</a:t>
            </a:r>
          </a:p>
          <a:p>
            <a:r>
              <a:rPr lang="hu-HU" sz="2400" dirty="0" smtClean="0"/>
              <a:t>megharap, harapás</a:t>
            </a:r>
          </a:p>
          <a:p>
            <a:r>
              <a:rPr lang="hu-HU" sz="2400" dirty="0"/>
              <a:t>s</a:t>
            </a:r>
            <a:r>
              <a:rPr lang="hu-HU" sz="2400" dirty="0" smtClean="0"/>
              <a:t>érülés</a:t>
            </a:r>
          </a:p>
          <a:p>
            <a:r>
              <a:rPr lang="hu-HU" sz="2400" dirty="0" smtClean="0"/>
              <a:t>megsérült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6145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Exercises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06466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This</a:t>
            </a:r>
            <a:r>
              <a:rPr lang="hu-HU" sz="2400" dirty="0" smtClean="0"/>
              <a:t> is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hospital</a:t>
            </a:r>
            <a:r>
              <a:rPr lang="hu-HU" sz="2400" dirty="0" smtClean="0"/>
              <a:t> …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mother</a:t>
            </a:r>
            <a:r>
              <a:rPr lang="hu-HU" sz="2400" dirty="0" smtClean="0"/>
              <a:t> </a:t>
            </a:r>
            <a:r>
              <a:rPr lang="hu-HU" sz="2400" dirty="0" err="1" smtClean="0"/>
              <a:t>works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		</a:t>
            </a:r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/>
              <a:t>is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hospital</a:t>
            </a:r>
            <a:r>
              <a:rPr lang="hu-HU" sz="2400" dirty="0"/>
              <a:t> </a:t>
            </a:r>
            <a:r>
              <a:rPr lang="hu-HU" sz="2400" dirty="0" err="1" smtClean="0"/>
              <a:t>where</a:t>
            </a:r>
            <a:r>
              <a:rPr lang="hu-HU" sz="2400" dirty="0" smtClean="0"/>
              <a:t> </a:t>
            </a:r>
            <a:r>
              <a:rPr lang="hu-HU" sz="2400" dirty="0" err="1"/>
              <a:t>my</a:t>
            </a:r>
            <a:r>
              <a:rPr lang="hu-HU" sz="2400" dirty="0"/>
              <a:t> </a:t>
            </a:r>
            <a:r>
              <a:rPr lang="hu-HU" sz="2400" dirty="0" err="1"/>
              <a:t>mother</a:t>
            </a:r>
            <a:r>
              <a:rPr lang="hu-HU" sz="2400" dirty="0"/>
              <a:t> </a:t>
            </a:r>
            <a:r>
              <a:rPr lang="hu-HU" sz="2400" dirty="0" err="1"/>
              <a:t>works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He </a:t>
            </a:r>
            <a:r>
              <a:rPr lang="hu-HU" sz="2400" dirty="0" err="1" smtClean="0"/>
              <a:t>knows</a:t>
            </a:r>
            <a:r>
              <a:rPr lang="hu-HU" sz="2400" dirty="0" smtClean="0"/>
              <a:t> a </a:t>
            </a:r>
            <a:r>
              <a:rPr lang="hu-HU" sz="2400" dirty="0" err="1" smtClean="0"/>
              <a:t>woman</a:t>
            </a:r>
            <a:r>
              <a:rPr lang="hu-HU" sz="2400" dirty="0" smtClean="0"/>
              <a:t> … is </a:t>
            </a:r>
            <a:r>
              <a:rPr lang="hu-HU" sz="2400" dirty="0" err="1" smtClean="0"/>
              <a:t>very</a:t>
            </a:r>
            <a:r>
              <a:rPr lang="hu-HU" sz="2400" dirty="0" smtClean="0"/>
              <a:t> </a:t>
            </a:r>
            <a:r>
              <a:rPr lang="hu-HU" sz="2400" dirty="0" err="1" smtClean="0"/>
              <a:t>famous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		He </a:t>
            </a:r>
            <a:r>
              <a:rPr lang="hu-HU" sz="2400" dirty="0" err="1"/>
              <a:t>knows</a:t>
            </a:r>
            <a:r>
              <a:rPr lang="hu-HU" sz="2400" dirty="0"/>
              <a:t> a </a:t>
            </a:r>
            <a:r>
              <a:rPr lang="hu-HU" sz="2400" dirty="0" err="1"/>
              <a:t>woman</a:t>
            </a:r>
            <a:r>
              <a:rPr lang="hu-HU" sz="2400" dirty="0"/>
              <a:t> </a:t>
            </a:r>
            <a:r>
              <a:rPr lang="hu-HU" sz="2400" dirty="0" err="1" smtClean="0"/>
              <a:t>who</a:t>
            </a:r>
            <a:r>
              <a:rPr lang="hu-HU" sz="2400" dirty="0" smtClean="0"/>
              <a:t> </a:t>
            </a:r>
            <a:r>
              <a:rPr lang="hu-HU" sz="2400" dirty="0"/>
              <a:t>is </a:t>
            </a:r>
            <a:r>
              <a:rPr lang="hu-HU" sz="2400" dirty="0" err="1"/>
              <a:t>very</a:t>
            </a:r>
            <a:r>
              <a:rPr lang="hu-HU" sz="2400" dirty="0"/>
              <a:t> </a:t>
            </a:r>
            <a:r>
              <a:rPr lang="hu-HU" sz="2400" dirty="0" err="1"/>
              <a:t>famous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That’s</a:t>
            </a:r>
            <a:r>
              <a:rPr lang="hu-HU" sz="2400" dirty="0" smtClean="0"/>
              <a:t> an </a:t>
            </a:r>
            <a:r>
              <a:rPr lang="hu-HU" sz="2400" dirty="0" err="1" smtClean="0"/>
              <a:t>exercise</a:t>
            </a:r>
            <a:r>
              <a:rPr lang="hu-HU" sz="2400" dirty="0" smtClean="0"/>
              <a:t> … </a:t>
            </a:r>
            <a:r>
              <a:rPr lang="hu-HU" sz="2400" dirty="0" err="1" smtClean="0"/>
              <a:t>everyone</a:t>
            </a:r>
            <a:r>
              <a:rPr lang="hu-HU" sz="2400" dirty="0" smtClean="0"/>
              <a:t> </a:t>
            </a:r>
            <a:r>
              <a:rPr lang="hu-HU" sz="2400" dirty="0" err="1" smtClean="0"/>
              <a:t>can</a:t>
            </a:r>
            <a:r>
              <a:rPr lang="hu-HU" sz="2400" dirty="0" smtClean="0"/>
              <a:t> </a:t>
            </a:r>
            <a:r>
              <a:rPr lang="hu-HU" sz="2400" dirty="0" err="1" smtClean="0"/>
              <a:t>do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		</a:t>
            </a:r>
            <a:r>
              <a:rPr lang="hu-HU" sz="2400" dirty="0" err="1" smtClean="0"/>
              <a:t>That’s</a:t>
            </a:r>
            <a:r>
              <a:rPr lang="hu-HU" sz="2400" dirty="0" smtClean="0"/>
              <a:t> </a:t>
            </a:r>
            <a:r>
              <a:rPr lang="hu-HU" sz="2400" dirty="0"/>
              <a:t>an </a:t>
            </a:r>
            <a:r>
              <a:rPr lang="hu-HU" sz="2400" dirty="0" err="1"/>
              <a:t>exercise</a:t>
            </a:r>
            <a:r>
              <a:rPr lang="hu-HU" sz="2400" dirty="0"/>
              <a:t> </a:t>
            </a:r>
            <a:r>
              <a:rPr lang="hu-HU" sz="2400" dirty="0" err="1" smtClean="0"/>
              <a:t>that</a:t>
            </a:r>
            <a:r>
              <a:rPr lang="hu-HU" sz="2400" dirty="0" smtClean="0"/>
              <a:t>/</a:t>
            </a:r>
            <a:r>
              <a:rPr lang="hu-HU" sz="2400" dirty="0" err="1" smtClean="0"/>
              <a:t>which</a:t>
            </a:r>
            <a:r>
              <a:rPr lang="hu-HU" sz="2400" dirty="0" smtClean="0"/>
              <a:t> </a:t>
            </a:r>
            <a:r>
              <a:rPr lang="hu-HU" sz="2400" dirty="0" err="1"/>
              <a:t>everyone</a:t>
            </a:r>
            <a:r>
              <a:rPr lang="hu-HU" sz="2400" dirty="0"/>
              <a:t> </a:t>
            </a:r>
            <a:r>
              <a:rPr lang="hu-HU" sz="2400" dirty="0" err="1"/>
              <a:t>can</a:t>
            </a:r>
            <a:r>
              <a:rPr lang="hu-HU" sz="2400" dirty="0"/>
              <a:t> </a:t>
            </a:r>
            <a:r>
              <a:rPr lang="hu-HU" sz="2400" dirty="0" err="1"/>
              <a:t>do</a:t>
            </a:r>
            <a:r>
              <a:rPr lang="hu-HU" sz="2400" dirty="0" smtClean="0"/>
              <a:t>.</a:t>
            </a:r>
          </a:p>
          <a:p>
            <a:r>
              <a:rPr lang="en-US" sz="2400" dirty="0" smtClean="0"/>
              <a:t>The man, </a:t>
            </a:r>
            <a:r>
              <a:rPr lang="hu-HU" sz="2400" dirty="0" smtClean="0"/>
              <a:t>…</a:t>
            </a:r>
            <a:r>
              <a:rPr lang="en-US" sz="2400" dirty="0" smtClean="0"/>
              <a:t> gun is on the floor, has left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  </a:t>
            </a:r>
            <a:r>
              <a:rPr lang="en-US" sz="2000" dirty="0" smtClean="0"/>
              <a:t>The </a:t>
            </a:r>
            <a:r>
              <a:rPr lang="en-US" sz="2000" dirty="0"/>
              <a:t>man, </a:t>
            </a:r>
            <a:r>
              <a:rPr lang="hu-HU" sz="2000" dirty="0" err="1" smtClean="0"/>
              <a:t>whose</a:t>
            </a:r>
            <a:r>
              <a:rPr lang="en-US" sz="2000" dirty="0" smtClean="0"/>
              <a:t> </a:t>
            </a:r>
            <a:r>
              <a:rPr lang="en-US" sz="2000" dirty="0"/>
              <a:t>gun is on the floor, has left.</a:t>
            </a:r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194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Lesson</a:t>
            </a:r>
            <a:r>
              <a:rPr lang="hu-HU" dirty="0" smtClean="0"/>
              <a:t> 140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Expressing </a:t>
            </a:r>
            <a:r>
              <a:rPr lang="hu-HU" dirty="0" err="1" smtClean="0"/>
              <a:t>future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17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545"/>
          </a:xfrm>
        </p:spPr>
        <p:txBody>
          <a:bodyPr/>
          <a:lstStyle/>
          <a:p>
            <a:r>
              <a:rPr lang="hu-HU" dirty="0" smtClean="0"/>
              <a:t>LOOK (</a:t>
            </a:r>
            <a:r>
              <a:rPr lang="hu-HU" dirty="0" err="1" smtClean="0"/>
              <a:t>at</a:t>
            </a:r>
            <a:r>
              <a:rPr lang="hu-HU" dirty="0" smtClean="0"/>
              <a:t>, </a:t>
            </a:r>
            <a:r>
              <a:rPr lang="hu-HU" dirty="0" err="1" smtClean="0"/>
              <a:t>for</a:t>
            </a:r>
            <a:r>
              <a:rPr lang="hu-HU" dirty="0" smtClean="0"/>
              <a:t>, </a:t>
            </a:r>
            <a:r>
              <a:rPr lang="hu-HU" dirty="0" err="1" smtClean="0"/>
              <a:t>like</a:t>
            </a:r>
            <a:r>
              <a:rPr lang="hu-HU" dirty="0" smtClean="0"/>
              <a:t>, </a:t>
            </a:r>
            <a:r>
              <a:rPr lang="hu-HU" dirty="0" err="1" smtClean="0"/>
              <a:t>forward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, </a:t>
            </a:r>
            <a:r>
              <a:rPr lang="hu-HU" dirty="0" err="1" smtClean="0"/>
              <a:t>after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56145"/>
            <a:ext cx="8596668" cy="4785217"/>
          </a:xfrm>
        </p:spPr>
        <p:txBody>
          <a:bodyPr>
            <a:normAutofit/>
          </a:bodyPr>
          <a:lstStyle/>
          <a:p>
            <a:r>
              <a:rPr lang="hu-HU" sz="2400" dirty="0" smtClean="0"/>
              <a:t>I …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ages</a:t>
            </a:r>
            <a:r>
              <a:rPr lang="hu-HU" sz="2400" dirty="0" smtClean="0"/>
              <a:t>! </a:t>
            </a:r>
            <a:r>
              <a:rPr lang="hu-HU" sz="2400" dirty="0" err="1" smtClean="0"/>
              <a:t>Where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been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Wilma</a:t>
            </a:r>
            <a:r>
              <a:rPr lang="hu-HU" sz="2400" dirty="0" smtClean="0"/>
              <a:t> is … </a:t>
            </a:r>
            <a:r>
              <a:rPr lang="hu-HU" sz="2400" dirty="0" err="1" smtClean="0"/>
              <a:t>our</a:t>
            </a:r>
            <a:r>
              <a:rPr lang="hu-HU" sz="2400" dirty="0" smtClean="0"/>
              <a:t> house </a:t>
            </a:r>
            <a:r>
              <a:rPr lang="hu-HU" sz="2400" dirty="0" err="1" smtClean="0"/>
              <a:t>while</a:t>
            </a:r>
            <a:r>
              <a:rPr lang="hu-HU" sz="2400" dirty="0" smtClean="0"/>
              <a:t> we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away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… (</a:t>
            </a:r>
            <a:r>
              <a:rPr lang="hu-HU" sz="2400" dirty="0" err="1" smtClean="0"/>
              <a:t>you</a:t>
            </a:r>
            <a:r>
              <a:rPr lang="hu-HU" sz="2400" dirty="0" smtClean="0"/>
              <a:t>)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holiday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Why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… </a:t>
            </a:r>
            <a:r>
              <a:rPr lang="hu-HU" sz="2400" dirty="0" err="1" smtClean="0"/>
              <a:t>yourself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mirror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I </a:t>
            </a:r>
            <a:r>
              <a:rPr lang="hu-HU" sz="2400" dirty="0" err="1" smtClean="0"/>
              <a:t>wish</a:t>
            </a:r>
            <a:r>
              <a:rPr lang="hu-HU" sz="2400" dirty="0" smtClean="0"/>
              <a:t> I …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dad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Watch</a:t>
            </a:r>
            <a:r>
              <a:rPr lang="hu-HU" sz="2400" dirty="0" smtClean="0"/>
              <a:t> </a:t>
            </a:r>
            <a:r>
              <a:rPr lang="hu-HU" sz="2400" dirty="0" err="1" smtClean="0"/>
              <a:t>who’s</a:t>
            </a:r>
            <a:r>
              <a:rPr lang="hu-HU" sz="2400" dirty="0" smtClean="0"/>
              <a:t> …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poster</a:t>
            </a:r>
            <a:r>
              <a:rPr lang="hu-HU" sz="2400" dirty="0" smtClean="0"/>
              <a:t>!</a:t>
            </a:r>
          </a:p>
          <a:p>
            <a:r>
              <a:rPr lang="hu-HU" sz="2400" dirty="0" smtClean="0"/>
              <a:t>I … </a:t>
            </a:r>
            <a:r>
              <a:rPr lang="hu-HU" sz="2400" dirty="0" err="1" smtClean="0"/>
              <a:t>hearing</a:t>
            </a:r>
            <a:r>
              <a:rPr lang="hu-HU" sz="2400" dirty="0" smtClean="0"/>
              <a:t> </a:t>
            </a:r>
            <a:r>
              <a:rPr lang="hu-HU" sz="2400" dirty="0" err="1" smtClean="0"/>
              <a:t>from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. </a:t>
            </a:r>
            <a:r>
              <a:rPr lang="hu-HU" sz="2400" dirty="0" err="1" smtClean="0"/>
              <a:t>Write</a:t>
            </a:r>
            <a:r>
              <a:rPr lang="hu-HU" sz="2400" dirty="0" smtClean="0"/>
              <a:t> </a:t>
            </a:r>
            <a:r>
              <a:rPr lang="hu-HU" sz="2400" dirty="0" err="1" smtClean="0"/>
              <a:t>soon</a:t>
            </a:r>
            <a:r>
              <a:rPr lang="hu-HU" sz="2400" dirty="0" smtClean="0"/>
              <a:t>!</a:t>
            </a:r>
          </a:p>
          <a:p>
            <a:r>
              <a:rPr lang="hu-HU" sz="2400" dirty="0" err="1" smtClean="0"/>
              <a:t>Could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… </a:t>
            </a:r>
            <a:r>
              <a:rPr lang="hu-HU" sz="2400" dirty="0" err="1" smtClean="0"/>
              <a:t>my</a:t>
            </a:r>
            <a:r>
              <a:rPr lang="hu-HU" sz="2400" dirty="0" smtClean="0"/>
              <a:t> baby </a:t>
            </a:r>
            <a:r>
              <a:rPr lang="hu-HU" sz="2400" dirty="0" err="1" smtClean="0"/>
              <a:t>while</a:t>
            </a:r>
            <a:r>
              <a:rPr lang="hu-HU" sz="2400" dirty="0" smtClean="0"/>
              <a:t> </a:t>
            </a:r>
            <a:r>
              <a:rPr lang="hu-HU" sz="2400" dirty="0" err="1" smtClean="0"/>
              <a:t>I’m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shop?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6425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49470"/>
          </a:xfrm>
        </p:spPr>
        <p:txBody>
          <a:bodyPr/>
          <a:lstStyle/>
          <a:p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talk</a:t>
            </a:r>
            <a:r>
              <a:rPr lang="hu-HU" dirty="0" smtClean="0"/>
              <a:t> </a:t>
            </a:r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future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1102"/>
          </a:xfrm>
        </p:spPr>
        <p:txBody>
          <a:bodyPr>
            <a:normAutofit/>
          </a:bodyPr>
          <a:lstStyle/>
          <a:p>
            <a:r>
              <a:rPr lang="hu-HU" sz="2400" dirty="0" smtClean="0"/>
              <a:t>1. I </a:t>
            </a:r>
            <a:r>
              <a:rPr lang="hu-HU" sz="2400" dirty="0" err="1" smtClean="0"/>
              <a:t>think</a:t>
            </a:r>
            <a:r>
              <a:rPr lang="hu-HU" sz="2400" dirty="0" smtClean="0"/>
              <a:t> </a:t>
            </a:r>
            <a:r>
              <a:rPr lang="hu-HU" sz="2400" dirty="0" err="1" smtClean="0"/>
              <a:t>people</a:t>
            </a:r>
            <a:r>
              <a:rPr lang="hu-HU" sz="2400" dirty="0" smtClean="0"/>
              <a:t> </a:t>
            </a:r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travel</a:t>
            </a:r>
            <a:r>
              <a:rPr lang="hu-HU" sz="2400" dirty="0" smtClean="0"/>
              <a:t> more.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I </a:t>
            </a:r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a steak, </a:t>
            </a:r>
            <a:r>
              <a:rPr lang="hu-HU" sz="2400" dirty="0" err="1" smtClean="0"/>
              <a:t>please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Wait</a:t>
            </a:r>
            <a:r>
              <a:rPr lang="hu-HU" sz="2400" dirty="0" smtClean="0"/>
              <a:t>, I </a:t>
            </a:r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help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suitcase</a:t>
            </a:r>
            <a:endParaRPr lang="hu-HU" sz="2400" dirty="0" smtClean="0"/>
          </a:p>
          <a:p>
            <a:r>
              <a:rPr lang="hu-HU" sz="2400" dirty="0" smtClean="0"/>
              <a:t>2. </a:t>
            </a:r>
            <a:r>
              <a:rPr lang="hu-HU" sz="2400" dirty="0" err="1" smtClean="0"/>
              <a:t>I’m</a:t>
            </a:r>
            <a:r>
              <a:rPr lang="hu-HU" sz="2400" dirty="0" smtClean="0"/>
              <a:t> </a:t>
            </a:r>
            <a:r>
              <a:rPr lang="hu-HU" sz="2400" dirty="0" err="1" smtClean="0"/>
              <a:t>going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meet</a:t>
            </a:r>
            <a:r>
              <a:rPr lang="hu-HU" sz="2400" dirty="0" smtClean="0"/>
              <a:t> </a:t>
            </a:r>
            <a:r>
              <a:rPr lang="hu-HU" sz="2400" dirty="0" err="1" smtClean="0"/>
              <a:t>my</a:t>
            </a:r>
            <a:r>
              <a:rPr lang="hu-HU" sz="2400" dirty="0" smtClean="0"/>
              <a:t> ex-</a:t>
            </a:r>
            <a:r>
              <a:rPr lang="hu-HU" sz="2400" dirty="0" err="1" smtClean="0"/>
              <a:t>boyfriend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2.</a:t>
            </a:r>
          </a:p>
          <a:p>
            <a:r>
              <a:rPr lang="hu-HU" sz="2400" dirty="0" smtClean="0"/>
              <a:t>3. </a:t>
            </a:r>
            <a:r>
              <a:rPr lang="hu-HU" sz="2400" dirty="0" err="1" smtClean="0"/>
              <a:t>We’re</a:t>
            </a:r>
            <a:r>
              <a:rPr lang="hu-HU" sz="2400" dirty="0" smtClean="0"/>
              <a:t> starting </a:t>
            </a:r>
            <a:r>
              <a:rPr lang="hu-HU" sz="2400" dirty="0" err="1" smtClean="0"/>
              <a:t>at</a:t>
            </a:r>
            <a:r>
              <a:rPr lang="hu-HU" sz="2400" dirty="0" smtClean="0"/>
              <a:t> 5 a.m.</a:t>
            </a:r>
          </a:p>
          <a:p>
            <a:r>
              <a:rPr lang="hu-HU" sz="2400" dirty="0" smtClean="0"/>
              <a:t>4.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train</a:t>
            </a:r>
            <a:r>
              <a:rPr lang="hu-HU" sz="2400" dirty="0" smtClean="0"/>
              <a:t> </a:t>
            </a:r>
            <a:r>
              <a:rPr lang="hu-HU" sz="2400" dirty="0" err="1" smtClean="0"/>
              <a:t>leaves</a:t>
            </a:r>
            <a:r>
              <a:rPr lang="hu-HU" sz="2400" dirty="0" smtClean="0"/>
              <a:t> in 5 minutes.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Raise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hand</a:t>
            </a:r>
            <a:r>
              <a:rPr lang="hu-HU" sz="2400" dirty="0" smtClean="0"/>
              <a:t> 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you’re</a:t>
            </a:r>
            <a:r>
              <a:rPr lang="hu-HU" sz="2400" dirty="0" smtClean="0"/>
              <a:t> </a:t>
            </a:r>
            <a:r>
              <a:rPr lang="hu-HU" sz="2400" dirty="0" err="1" smtClean="0"/>
              <a:t>ready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5. </a:t>
            </a:r>
            <a:r>
              <a:rPr lang="hu-HU" sz="2400" dirty="0" err="1" smtClean="0"/>
              <a:t>At</a:t>
            </a:r>
            <a:r>
              <a:rPr lang="hu-HU" sz="2400" dirty="0" smtClean="0"/>
              <a:t> 9 </a:t>
            </a:r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evening</a:t>
            </a:r>
            <a:r>
              <a:rPr lang="hu-HU" sz="2400" dirty="0" smtClean="0"/>
              <a:t> I </a:t>
            </a:r>
            <a:r>
              <a:rPr lang="hu-HU" sz="2400" dirty="0" err="1" smtClean="0"/>
              <a:t>will</a:t>
            </a:r>
            <a:r>
              <a:rPr lang="hu-HU" sz="2400" dirty="0" smtClean="0"/>
              <a:t> be </a:t>
            </a:r>
            <a:r>
              <a:rPr lang="hu-HU" sz="2400" dirty="0" err="1" smtClean="0"/>
              <a:t>sitting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theatre</a:t>
            </a:r>
            <a:r>
              <a:rPr lang="hu-H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239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4327"/>
          </a:xfrm>
        </p:spPr>
        <p:txBody>
          <a:bodyPr/>
          <a:lstStyle/>
          <a:p>
            <a:r>
              <a:rPr lang="hu-HU" dirty="0" smtClean="0"/>
              <a:t>-</a:t>
            </a:r>
            <a:r>
              <a:rPr lang="hu-HU" dirty="0" err="1" smtClean="0"/>
              <a:t>ed</a:t>
            </a:r>
            <a:r>
              <a:rPr lang="hu-HU" dirty="0" smtClean="0"/>
              <a:t> and –ing </a:t>
            </a:r>
            <a:r>
              <a:rPr lang="hu-HU" dirty="0" err="1" smtClean="0"/>
              <a:t>adjectives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03927"/>
            <a:ext cx="8596668" cy="4637435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69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Continuous</a:t>
            </a:r>
            <a:r>
              <a:rPr lang="hu-HU" dirty="0" smtClean="0"/>
              <a:t> </a:t>
            </a:r>
            <a:r>
              <a:rPr lang="hu-HU" dirty="0" err="1" smtClean="0"/>
              <a:t>tenses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8884"/>
          </a:xfrm>
        </p:spPr>
        <p:txBody>
          <a:bodyPr>
            <a:normAutofit lnSpcReduction="10000"/>
          </a:bodyPr>
          <a:lstStyle/>
          <a:p>
            <a:r>
              <a:rPr lang="hu-HU" sz="2400" u="sng" dirty="0" smtClean="0"/>
              <a:t>1. </a:t>
            </a:r>
            <a:r>
              <a:rPr lang="hu-HU" sz="2400" u="sng" dirty="0" err="1" smtClean="0"/>
              <a:t>Past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Continuous</a:t>
            </a:r>
            <a:r>
              <a:rPr lang="hu-HU" sz="2400" u="sng" dirty="0" smtClean="0"/>
              <a:t>:</a:t>
            </a:r>
          </a:p>
          <a:p>
            <a:r>
              <a:rPr lang="hu-HU" sz="2400" dirty="0" smtClean="0"/>
              <a:t>     I </a:t>
            </a:r>
            <a:r>
              <a:rPr lang="hu-HU" sz="2400" b="1" dirty="0" err="1" smtClean="0"/>
              <a:t>was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walking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8 </a:t>
            </a:r>
            <a:r>
              <a:rPr lang="hu-HU" sz="2400" dirty="0" err="1" smtClean="0"/>
              <a:t>o’clock</a:t>
            </a:r>
            <a:r>
              <a:rPr lang="hu-HU" sz="2400" dirty="0" smtClean="0"/>
              <a:t> (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accident</a:t>
            </a:r>
            <a:r>
              <a:rPr lang="hu-HU" sz="2400" dirty="0" smtClean="0"/>
              <a:t> </a:t>
            </a:r>
            <a:r>
              <a:rPr lang="hu-HU" sz="2400" dirty="0" err="1" smtClean="0"/>
              <a:t>happened</a:t>
            </a:r>
            <a:r>
              <a:rPr lang="hu-HU" sz="2400" dirty="0" smtClean="0"/>
              <a:t>).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What</a:t>
            </a:r>
            <a:r>
              <a:rPr lang="hu-HU" sz="2400" dirty="0" smtClean="0"/>
              <a:t> </a:t>
            </a:r>
            <a:r>
              <a:rPr lang="hu-HU" sz="2400" b="1" dirty="0" err="1" smtClean="0"/>
              <a:t>were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you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talking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about</a:t>
            </a:r>
            <a:r>
              <a:rPr lang="hu-HU" sz="2400" dirty="0" smtClean="0"/>
              <a:t> </a:t>
            </a:r>
            <a:r>
              <a:rPr lang="hu-HU" sz="2400" dirty="0" err="1" smtClean="0"/>
              <a:t>while</a:t>
            </a:r>
            <a:r>
              <a:rPr lang="hu-HU" sz="2400" dirty="0" smtClean="0"/>
              <a:t> I </a:t>
            </a:r>
            <a:r>
              <a:rPr lang="hu-HU" sz="2400" dirty="0" err="1" smtClean="0"/>
              <a:t>was</a:t>
            </a:r>
            <a:r>
              <a:rPr lang="hu-HU" sz="2400" dirty="0"/>
              <a:t> </a:t>
            </a:r>
            <a:r>
              <a:rPr lang="hu-HU" sz="2400" dirty="0" err="1" smtClean="0"/>
              <a:t>calling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mum</a:t>
            </a:r>
            <a:r>
              <a:rPr lang="hu-HU" sz="2400" dirty="0" smtClean="0"/>
              <a:t>?</a:t>
            </a:r>
          </a:p>
          <a:p>
            <a:r>
              <a:rPr lang="hu-HU" sz="2400" u="sng" dirty="0" smtClean="0"/>
              <a:t>2. </a:t>
            </a:r>
            <a:r>
              <a:rPr lang="hu-HU" sz="2400" u="sng" dirty="0" err="1" smtClean="0"/>
              <a:t>Present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Continuous</a:t>
            </a:r>
            <a:r>
              <a:rPr lang="hu-HU" sz="2400" u="sng" dirty="0" smtClean="0"/>
              <a:t>:</a:t>
            </a:r>
          </a:p>
          <a:p>
            <a:r>
              <a:rPr lang="hu-HU" sz="2400" dirty="0" smtClean="0"/>
              <a:t>     </a:t>
            </a:r>
            <a:r>
              <a:rPr lang="hu-HU" sz="2400" dirty="0" err="1" smtClean="0"/>
              <a:t>It’s</a:t>
            </a:r>
            <a:r>
              <a:rPr lang="hu-HU" sz="2400" dirty="0" smtClean="0"/>
              <a:t> 1:15. I </a:t>
            </a:r>
            <a:r>
              <a:rPr lang="hu-HU" sz="2400" b="1" dirty="0" smtClean="0"/>
              <a:t>am </a:t>
            </a:r>
            <a:r>
              <a:rPr lang="hu-HU" sz="2400" b="1" dirty="0" err="1" smtClean="0"/>
              <a:t>talking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Where</a:t>
            </a:r>
            <a:r>
              <a:rPr lang="hu-HU" sz="2400" dirty="0" smtClean="0"/>
              <a:t> </a:t>
            </a:r>
            <a:r>
              <a:rPr lang="hu-HU" sz="2400" b="1" dirty="0" err="1" smtClean="0"/>
              <a:t>are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you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going</a:t>
            </a:r>
            <a:r>
              <a:rPr lang="hu-HU" sz="2400" dirty="0" smtClean="0"/>
              <a:t>?</a:t>
            </a:r>
          </a:p>
          <a:p>
            <a:r>
              <a:rPr lang="hu-HU" sz="2400" u="sng" dirty="0" smtClean="0"/>
              <a:t>3. </a:t>
            </a:r>
            <a:r>
              <a:rPr lang="hu-HU" sz="2400" u="sng" dirty="0" err="1" smtClean="0"/>
              <a:t>Future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Continuous</a:t>
            </a:r>
            <a:r>
              <a:rPr lang="hu-HU" sz="2400" u="sng" dirty="0" smtClean="0"/>
              <a:t>:</a:t>
            </a:r>
          </a:p>
          <a:p>
            <a:r>
              <a:rPr lang="hu-HU" sz="2400" dirty="0" smtClean="0"/>
              <a:t>     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plane</a:t>
            </a:r>
            <a:r>
              <a:rPr lang="hu-HU" sz="2400" dirty="0" smtClean="0"/>
              <a:t> </a:t>
            </a:r>
            <a:r>
              <a:rPr lang="hu-HU" sz="2400" dirty="0" err="1" smtClean="0"/>
              <a:t>lands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10 pm, I </a:t>
            </a:r>
            <a:r>
              <a:rPr lang="hu-HU" sz="2400" b="1" dirty="0" err="1" smtClean="0"/>
              <a:t>will</a:t>
            </a:r>
            <a:r>
              <a:rPr lang="hu-HU" sz="2400" b="1" dirty="0" smtClean="0"/>
              <a:t> be </a:t>
            </a:r>
            <a:r>
              <a:rPr lang="hu-HU" sz="2400" b="1" dirty="0" err="1" smtClean="0"/>
              <a:t>waiting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airport.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8216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Practice</a:t>
            </a:r>
            <a:r>
              <a:rPr lang="hu-HU" dirty="0" smtClean="0"/>
              <a:t> – </a:t>
            </a:r>
            <a:r>
              <a:rPr lang="hu-HU" dirty="0" err="1" smtClean="0"/>
              <a:t>Future</a:t>
            </a:r>
            <a:r>
              <a:rPr lang="hu-HU" dirty="0" smtClean="0"/>
              <a:t> </a:t>
            </a:r>
            <a:r>
              <a:rPr lang="hu-HU" dirty="0" err="1" smtClean="0"/>
              <a:t>continuous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728095"/>
          </a:xfrm>
        </p:spPr>
        <p:txBody>
          <a:bodyPr>
            <a:normAutofit fontScale="92500" lnSpcReduction="10000"/>
          </a:bodyPr>
          <a:lstStyle/>
          <a:p>
            <a:r>
              <a:rPr lang="hu-HU" sz="2600" b="1" dirty="0" err="1"/>
              <a:t>w</a:t>
            </a:r>
            <a:r>
              <a:rPr lang="hu-HU" sz="2600" b="1" dirty="0" err="1" smtClean="0"/>
              <a:t>ill</a:t>
            </a:r>
            <a:r>
              <a:rPr lang="hu-HU" sz="2600" b="1" dirty="0" smtClean="0"/>
              <a:t> be + ige + ’-ing’</a:t>
            </a:r>
          </a:p>
          <a:p>
            <a:endParaRPr lang="hu-HU" sz="2400" dirty="0" smtClean="0"/>
          </a:p>
          <a:p>
            <a:r>
              <a:rPr lang="hu-HU" sz="2600" dirty="0" smtClean="0"/>
              <a:t>1. I …. </a:t>
            </a:r>
            <a:r>
              <a:rPr lang="hu-HU" sz="2600" dirty="0" err="1"/>
              <a:t>f</a:t>
            </a:r>
            <a:r>
              <a:rPr lang="hu-HU" sz="2600" dirty="0" err="1" smtClean="0"/>
              <a:t>or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(</a:t>
            </a:r>
            <a:r>
              <a:rPr lang="hu-HU" sz="2600" dirty="0" err="1" smtClean="0"/>
              <a:t>wait</a:t>
            </a:r>
            <a:r>
              <a:rPr lang="hu-HU" sz="2600" dirty="0" smtClean="0"/>
              <a:t>) </a:t>
            </a:r>
            <a:r>
              <a:rPr lang="hu-HU" sz="2600" dirty="0" err="1" smtClean="0"/>
              <a:t>when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     I </a:t>
            </a:r>
            <a:r>
              <a:rPr lang="hu-HU" sz="2600" dirty="0" err="1" smtClean="0"/>
              <a:t>will</a:t>
            </a:r>
            <a:r>
              <a:rPr lang="hu-HU" sz="2600" dirty="0" smtClean="0"/>
              <a:t> be </a:t>
            </a:r>
            <a:r>
              <a:rPr lang="hu-HU" sz="2600" dirty="0" err="1" smtClean="0"/>
              <a:t>waiting</a:t>
            </a:r>
            <a:r>
              <a:rPr lang="hu-HU" sz="2600" dirty="0" smtClean="0"/>
              <a:t> </a:t>
            </a:r>
            <a:r>
              <a:rPr lang="hu-HU" sz="2600" dirty="0" err="1" smtClean="0"/>
              <a:t>for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/>
              <a:t> </a:t>
            </a:r>
            <a:r>
              <a:rPr lang="hu-HU" sz="2600" dirty="0" err="1" smtClean="0"/>
              <a:t>when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2. He … (</a:t>
            </a:r>
            <a:r>
              <a:rPr lang="hu-HU" sz="2600" dirty="0" err="1" smtClean="0"/>
              <a:t>work</a:t>
            </a:r>
            <a:r>
              <a:rPr lang="hu-HU" sz="2600" dirty="0" smtClean="0"/>
              <a:t>) in </a:t>
            </a:r>
            <a:r>
              <a:rPr lang="hu-HU" sz="2600" dirty="0" err="1" smtClean="0"/>
              <a:t>his</a:t>
            </a:r>
            <a:r>
              <a:rPr lang="hu-HU" sz="2600" dirty="0" smtClean="0"/>
              <a:t> </a:t>
            </a:r>
            <a:r>
              <a:rPr lang="hu-HU" sz="2600" dirty="0" err="1" smtClean="0"/>
              <a:t>office</a:t>
            </a:r>
            <a:r>
              <a:rPr lang="hu-HU" sz="2600" dirty="0" smtClean="0"/>
              <a:t> </a:t>
            </a:r>
            <a:r>
              <a:rPr lang="hu-HU" sz="2600" dirty="0" err="1" smtClean="0"/>
              <a:t>at</a:t>
            </a:r>
            <a:r>
              <a:rPr lang="hu-HU" sz="2600" dirty="0" smtClean="0"/>
              <a:t> 1 am.</a:t>
            </a:r>
          </a:p>
          <a:p>
            <a:r>
              <a:rPr lang="hu-HU" sz="2600" dirty="0" smtClean="0"/>
              <a:t>     He </a:t>
            </a:r>
            <a:r>
              <a:rPr lang="hu-HU" sz="2600" dirty="0" err="1" smtClean="0"/>
              <a:t>will</a:t>
            </a:r>
            <a:r>
              <a:rPr lang="hu-HU" sz="2600" dirty="0" smtClean="0"/>
              <a:t> be </a:t>
            </a:r>
            <a:r>
              <a:rPr lang="hu-HU" sz="2600" dirty="0" err="1" smtClean="0"/>
              <a:t>working</a:t>
            </a:r>
            <a:r>
              <a:rPr lang="hu-HU" sz="2600" dirty="0" smtClean="0"/>
              <a:t> in </a:t>
            </a:r>
            <a:r>
              <a:rPr lang="hu-HU" sz="2600" dirty="0" err="1" smtClean="0"/>
              <a:t>his</a:t>
            </a:r>
            <a:r>
              <a:rPr lang="hu-HU" sz="2600" dirty="0" smtClean="0"/>
              <a:t> </a:t>
            </a:r>
            <a:r>
              <a:rPr lang="hu-HU" sz="2600" dirty="0" err="1" smtClean="0"/>
              <a:t>office</a:t>
            </a:r>
            <a:r>
              <a:rPr lang="hu-HU" sz="2600" dirty="0" smtClean="0"/>
              <a:t> </a:t>
            </a:r>
            <a:r>
              <a:rPr lang="hu-HU" sz="2600" dirty="0" err="1" smtClean="0"/>
              <a:t>at</a:t>
            </a:r>
            <a:r>
              <a:rPr lang="hu-HU" sz="2600" dirty="0" smtClean="0"/>
              <a:t> 1 am.</a:t>
            </a:r>
          </a:p>
          <a:p>
            <a:r>
              <a:rPr lang="hu-HU" sz="2600" dirty="0" smtClean="0"/>
              <a:t>3. </a:t>
            </a:r>
            <a:r>
              <a:rPr lang="hu-HU" sz="2600" dirty="0" err="1" smtClean="0"/>
              <a:t>At</a:t>
            </a:r>
            <a:r>
              <a:rPr lang="hu-HU" sz="2600" dirty="0" smtClean="0"/>
              <a:t> 5 am we …. (</a:t>
            </a:r>
            <a:r>
              <a:rPr lang="hu-HU" sz="2600" dirty="0" err="1" smtClean="0"/>
              <a:t>sleep</a:t>
            </a:r>
            <a:r>
              <a:rPr lang="hu-HU" sz="2600" dirty="0" smtClean="0"/>
              <a:t>).</a:t>
            </a:r>
          </a:p>
          <a:p>
            <a:r>
              <a:rPr lang="hu-HU" sz="2600" dirty="0"/>
              <a:t> </a:t>
            </a:r>
            <a:r>
              <a:rPr lang="hu-HU" sz="2600" dirty="0" smtClean="0"/>
              <a:t>    </a:t>
            </a:r>
            <a:r>
              <a:rPr lang="hu-HU" sz="2600" dirty="0" err="1" smtClean="0"/>
              <a:t>At</a:t>
            </a:r>
            <a:r>
              <a:rPr lang="hu-HU" sz="2600" dirty="0" smtClean="0"/>
              <a:t> 5 am we </a:t>
            </a:r>
            <a:r>
              <a:rPr lang="hu-HU" sz="2600" dirty="0" err="1" smtClean="0"/>
              <a:t>will</a:t>
            </a:r>
            <a:r>
              <a:rPr lang="hu-HU" sz="2600" dirty="0" smtClean="0"/>
              <a:t> be </a:t>
            </a:r>
            <a:r>
              <a:rPr lang="hu-HU" sz="2600" dirty="0" err="1" smtClean="0"/>
              <a:t>sleeping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4. I … (</a:t>
            </a:r>
            <a:r>
              <a:rPr lang="hu-HU" sz="2600" dirty="0" err="1" smtClean="0"/>
              <a:t>not</a:t>
            </a:r>
            <a:r>
              <a:rPr lang="hu-HU" sz="2600" dirty="0" smtClean="0"/>
              <a:t> </a:t>
            </a:r>
            <a:r>
              <a:rPr lang="hu-HU" sz="2600" dirty="0" err="1" smtClean="0"/>
              <a:t>watch</a:t>
            </a:r>
            <a:r>
              <a:rPr lang="hu-HU" sz="2600" dirty="0" smtClean="0"/>
              <a:t>) TV </a:t>
            </a:r>
            <a:r>
              <a:rPr lang="hu-HU" sz="2600" dirty="0" err="1" smtClean="0"/>
              <a:t>by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time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 </a:t>
            </a:r>
            <a:r>
              <a:rPr lang="hu-HU" sz="2600" dirty="0" err="1" smtClean="0"/>
              <a:t>working</a:t>
            </a:r>
            <a:r>
              <a:rPr lang="hu-HU" sz="2600" dirty="0" smtClean="0"/>
              <a:t>.</a:t>
            </a:r>
          </a:p>
          <a:p>
            <a:r>
              <a:rPr lang="hu-HU" sz="2600" dirty="0"/>
              <a:t> </a:t>
            </a:r>
            <a:r>
              <a:rPr lang="hu-HU" sz="2600" dirty="0" smtClean="0"/>
              <a:t>    I </a:t>
            </a:r>
            <a:r>
              <a:rPr lang="hu-HU" sz="2600" dirty="0" err="1" smtClean="0"/>
              <a:t>won’t</a:t>
            </a:r>
            <a:r>
              <a:rPr lang="hu-HU" sz="2600" dirty="0" smtClean="0"/>
              <a:t> be </a:t>
            </a:r>
            <a:r>
              <a:rPr lang="hu-HU" sz="2600" dirty="0" err="1" smtClean="0"/>
              <a:t>watching</a:t>
            </a:r>
            <a:r>
              <a:rPr lang="hu-HU" sz="2600" dirty="0" smtClean="0"/>
              <a:t> TV </a:t>
            </a:r>
            <a:r>
              <a:rPr lang="hu-HU" sz="2600" dirty="0" err="1" smtClean="0"/>
              <a:t>by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time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 </a:t>
            </a:r>
            <a:r>
              <a:rPr lang="hu-HU" sz="2600" dirty="0" err="1" smtClean="0"/>
              <a:t>working</a:t>
            </a:r>
            <a:r>
              <a:rPr lang="hu-HU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508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Past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56145"/>
            <a:ext cx="8983902" cy="4785217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By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time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told me, I </a:t>
            </a:r>
            <a:r>
              <a:rPr lang="hu-HU" sz="2400" b="1" dirty="0" smtClean="0"/>
              <a:t>had </a:t>
            </a:r>
            <a:r>
              <a:rPr lang="hu-HU" sz="2400" b="1" dirty="0" err="1" smtClean="0"/>
              <a:t>found</a:t>
            </a:r>
            <a:r>
              <a:rPr lang="hu-HU" sz="2400" b="1" dirty="0" smtClean="0"/>
              <a:t> out </a:t>
            </a:r>
            <a:r>
              <a:rPr lang="hu-HU" sz="2400" dirty="0" err="1" smtClean="0"/>
              <a:t>about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truth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3346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836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Modal</a:t>
            </a:r>
            <a:r>
              <a:rPr lang="hu-HU" dirty="0" smtClean="0"/>
              <a:t> </a:t>
            </a:r>
            <a:r>
              <a:rPr lang="hu-HU" dirty="0" err="1" smtClean="0"/>
              <a:t>verbs</a:t>
            </a:r>
            <a:r>
              <a:rPr lang="hu-HU" dirty="0" smtClean="0"/>
              <a:t> (</a:t>
            </a:r>
            <a:r>
              <a:rPr lang="hu-HU" dirty="0" err="1" smtClean="0"/>
              <a:t>can</a:t>
            </a:r>
            <a:r>
              <a:rPr lang="hu-HU" dirty="0" smtClean="0"/>
              <a:t>, </a:t>
            </a:r>
            <a:r>
              <a:rPr lang="hu-HU" dirty="0" err="1" smtClean="0"/>
              <a:t>could</a:t>
            </a:r>
            <a:r>
              <a:rPr lang="hu-HU" dirty="0" smtClean="0"/>
              <a:t>, </a:t>
            </a:r>
            <a:r>
              <a:rPr lang="hu-HU" dirty="0" err="1" smtClean="0"/>
              <a:t>able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28437"/>
            <a:ext cx="8596668" cy="4812926"/>
          </a:xfrm>
        </p:spPr>
        <p:txBody>
          <a:bodyPr>
            <a:normAutofit/>
          </a:bodyPr>
          <a:lstStyle/>
          <a:p>
            <a:r>
              <a:rPr lang="hu-HU" sz="2400" dirty="0" smtClean="0"/>
              <a:t>Múlt idő: </a:t>
            </a:r>
            <a:r>
              <a:rPr lang="hu-HU" sz="2400" dirty="0" err="1" smtClean="0"/>
              <a:t>could</a:t>
            </a:r>
            <a:endParaRPr lang="hu-HU" sz="2400" dirty="0" smtClean="0"/>
          </a:p>
          <a:p>
            <a:r>
              <a:rPr lang="hu-HU" sz="2400" dirty="0" smtClean="0"/>
              <a:t>I </a:t>
            </a:r>
            <a:r>
              <a:rPr lang="hu-HU" sz="2400" dirty="0" err="1" smtClean="0"/>
              <a:t>could</a:t>
            </a:r>
            <a:r>
              <a:rPr lang="hu-HU" sz="2400" dirty="0" smtClean="0"/>
              <a:t> </a:t>
            </a:r>
            <a:r>
              <a:rPr lang="hu-HU" sz="2400" dirty="0" err="1" smtClean="0"/>
              <a:t>swim</a:t>
            </a:r>
            <a:r>
              <a:rPr lang="hu-HU" sz="2400" dirty="0" smtClean="0"/>
              <a:t> </a:t>
            </a:r>
            <a:r>
              <a:rPr lang="hu-HU" sz="2400" dirty="0" err="1" smtClean="0"/>
              <a:t>when</a:t>
            </a:r>
            <a:r>
              <a:rPr lang="hu-HU" sz="2400" dirty="0" smtClean="0"/>
              <a:t> I </a:t>
            </a:r>
            <a:r>
              <a:rPr lang="hu-HU" sz="2400" dirty="0" err="1" smtClean="0"/>
              <a:t>was</a:t>
            </a:r>
            <a:r>
              <a:rPr lang="hu-HU" sz="2400" dirty="0" smtClean="0"/>
              <a:t> </a:t>
            </a:r>
            <a:r>
              <a:rPr lang="hu-HU" sz="2400" dirty="0" err="1" smtClean="0"/>
              <a:t>five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Jelen: </a:t>
            </a:r>
            <a:r>
              <a:rPr lang="hu-HU" sz="2400" dirty="0" err="1" smtClean="0"/>
              <a:t>can</a:t>
            </a:r>
            <a:endParaRPr lang="hu-HU" sz="2400" dirty="0" smtClean="0"/>
          </a:p>
          <a:p>
            <a:r>
              <a:rPr lang="hu-HU" sz="2400" dirty="0" err="1" smtClean="0"/>
              <a:t>Can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swim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Jövő: </a:t>
            </a:r>
            <a:r>
              <a:rPr lang="hu-HU" sz="2400" dirty="0" err="1" smtClean="0"/>
              <a:t>will</a:t>
            </a:r>
            <a:r>
              <a:rPr lang="hu-HU" sz="2400" dirty="0" smtClean="0"/>
              <a:t> be </a:t>
            </a:r>
            <a:r>
              <a:rPr lang="hu-HU" sz="2400" dirty="0" err="1" smtClean="0"/>
              <a:t>able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296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182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Reported</a:t>
            </a:r>
            <a:r>
              <a:rPr lang="hu-HU" dirty="0" smtClean="0"/>
              <a:t> </a:t>
            </a:r>
            <a:r>
              <a:rPr lang="hu-HU" dirty="0" err="1" smtClean="0"/>
              <a:t>speech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74619"/>
            <a:ext cx="8596668" cy="4766744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92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Exercises</a:t>
            </a:r>
            <a:r>
              <a:rPr lang="hu-HU" dirty="0" smtClean="0"/>
              <a:t>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14102"/>
          </a:xfrm>
        </p:spPr>
        <p:txBody>
          <a:bodyPr>
            <a:noAutofit/>
          </a:bodyPr>
          <a:lstStyle/>
          <a:p>
            <a:r>
              <a:rPr lang="en-US" sz="2400" dirty="0" smtClean="0"/>
              <a:t>A whale is a mammal </a:t>
            </a:r>
            <a:r>
              <a:rPr lang="hu-HU" sz="2400" dirty="0" smtClean="0"/>
              <a:t>…</a:t>
            </a:r>
            <a:r>
              <a:rPr lang="en-US" sz="2400" dirty="0" smtClean="0"/>
              <a:t> lives in the sea.</a:t>
            </a:r>
            <a:endParaRPr lang="hu-HU" sz="2400" dirty="0" smtClean="0"/>
          </a:p>
          <a:p>
            <a:r>
              <a:rPr lang="hu-HU" sz="2400" dirty="0"/>
              <a:t> </a:t>
            </a:r>
            <a:r>
              <a:rPr lang="hu-HU" sz="2400" dirty="0" smtClean="0"/>
              <a:t>		A </a:t>
            </a:r>
            <a:r>
              <a:rPr lang="hu-HU" sz="2400" dirty="0" err="1" smtClean="0"/>
              <a:t>whale</a:t>
            </a:r>
            <a:r>
              <a:rPr lang="hu-HU" sz="2400" dirty="0" smtClean="0"/>
              <a:t> is a </a:t>
            </a:r>
            <a:r>
              <a:rPr lang="hu-HU" sz="2400" dirty="0" err="1" smtClean="0"/>
              <a:t>mammal</a:t>
            </a:r>
            <a:r>
              <a:rPr lang="hu-HU" sz="2400" dirty="0" smtClean="0"/>
              <a:t> </a:t>
            </a:r>
            <a:r>
              <a:rPr lang="hu-HU" sz="2400" dirty="0" err="1" smtClean="0"/>
              <a:t>which</a:t>
            </a:r>
            <a:r>
              <a:rPr lang="hu-HU" sz="2400" dirty="0" smtClean="0"/>
              <a:t>/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lives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sea</a:t>
            </a:r>
            <a:r>
              <a:rPr lang="hu-HU" sz="2400" dirty="0" smtClean="0"/>
              <a:t>.</a:t>
            </a:r>
          </a:p>
          <a:p>
            <a:r>
              <a:rPr lang="en-US" sz="2400" dirty="0" smtClean="0"/>
              <a:t>Is there a supermarket </a:t>
            </a:r>
            <a:r>
              <a:rPr lang="hu-HU" sz="2400" dirty="0" smtClean="0"/>
              <a:t>…</a:t>
            </a:r>
            <a:r>
              <a:rPr lang="en-US" sz="2400" dirty="0" smtClean="0"/>
              <a:t> I can get some food?</a:t>
            </a:r>
            <a:endParaRPr lang="hu-HU" sz="2400" dirty="0" smtClean="0"/>
          </a:p>
          <a:p>
            <a:r>
              <a:rPr lang="hu-HU" sz="2400" dirty="0"/>
              <a:t> </a:t>
            </a:r>
            <a:r>
              <a:rPr lang="hu-HU" sz="2400" dirty="0" smtClean="0"/>
              <a:t>		Is </a:t>
            </a:r>
            <a:r>
              <a:rPr lang="hu-HU" sz="2400" dirty="0" err="1" smtClean="0"/>
              <a:t>there</a:t>
            </a:r>
            <a:r>
              <a:rPr lang="hu-HU" sz="2400" dirty="0" smtClean="0"/>
              <a:t> a </a:t>
            </a:r>
            <a:r>
              <a:rPr lang="hu-HU" sz="2400" dirty="0" err="1" smtClean="0"/>
              <a:t>supermarket</a:t>
            </a:r>
            <a:r>
              <a:rPr lang="hu-HU" sz="2400" dirty="0" smtClean="0"/>
              <a:t> </a:t>
            </a:r>
            <a:r>
              <a:rPr lang="hu-HU" sz="2400" dirty="0" err="1" smtClean="0"/>
              <a:t>where</a:t>
            </a:r>
            <a:r>
              <a:rPr lang="hu-HU" sz="2400" dirty="0" smtClean="0"/>
              <a:t> I </a:t>
            </a:r>
            <a:r>
              <a:rPr lang="hu-HU" sz="2400" dirty="0" err="1" smtClean="0"/>
              <a:t>can</a:t>
            </a:r>
            <a:r>
              <a:rPr lang="hu-HU" sz="2400" dirty="0" smtClean="0"/>
              <a:t> </a:t>
            </a:r>
            <a:r>
              <a:rPr lang="hu-HU" sz="2400" dirty="0" err="1" smtClean="0"/>
              <a:t>get</a:t>
            </a:r>
            <a:r>
              <a:rPr lang="hu-HU" sz="2400" dirty="0" smtClean="0"/>
              <a:t> </a:t>
            </a:r>
            <a:r>
              <a:rPr lang="hu-HU" sz="2400" dirty="0" err="1" smtClean="0"/>
              <a:t>some</a:t>
            </a:r>
            <a:r>
              <a:rPr lang="hu-HU" sz="2400" dirty="0" smtClean="0"/>
              <a:t> </a:t>
            </a:r>
            <a:r>
              <a:rPr lang="hu-HU" sz="2400" dirty="0" err="1" smtClean="0"/>
              <a:t>food</a:t>
            </a:r>
            <a:r>
              <a:rPr lang="hu-HU" sz="2400" dirty="0" smtClean="0"/>
              <a:t>?</a:t>
            </a:r>
          </a:p>
          <a:p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know</a:t>
            </a:r>
            <a:r>
              <a:rPr lang="hu-HU" sz="2400" dirty="0" smtClean="0"/>
              <a:t> </a:t>
            </a:r>
            <a:r>
              <a:rPr lang="hu-HU" sz="2400" dirty="0" err="1" smtClean="0"/>
              <a:t>anybody</a:t>
            </a:r>
            <a:r>
              <a:rPr lang="hu-HU" sz="2400" dirty="0" smtClean="0"/>
              <a:t> … </a:t>
            </a:r>
            <a:r>
              <a:rPr lang="hu-HU" sz="2400" dirty="0" err="1" smtClean="0"/>
              <a:t>likes</a:t>
            </a:r>
            <a:r>
              <a:rPr lang="hu-HU" sz="2400" dirty="0" smtClean="0"/>
              <a:t> </a:t>
            </a:r>
            <a:r>
              <a:rPr lang="hu-HU" sz="2400" dirty="0" err="1" smtClean="0"/>
              <a:t>snakes</a:t>
            </a:r>
            <a:r>
              <a:rPr lang="hu-HU" sz="2400" dirty="0" smtClean="0"/>
              <a:t>?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		</a:t>
            </a:r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know</a:t>
            </a:r>
            <a:r>
              <a:rPr lang="hu-HU" sz="2400" dirty="0" smtClean="0"/>
              <a:t> </a:t>
            </a:r>
            <a:r>
              <a:rPr lang="hu-HU" sz="2400" dirty="0" err="1" smtClean="0"/>
              <a:t>anybody</a:t>
            </a:r>
            <a:r>
              <a:rPr lang="hu-HU" sz="2400" dirty="0" smtClean="0"/>
              <a:t> </a:t>
            </a:r>
            <a:r>
              <a:rPr lang="hu-HU" sz="2400" dirty="0" err="1" smtClean="0"/>
              <a:t>who</a:t>
            </a:r>
            <a:r>
              <a:rPr lang="hu-HU" sz="2400" dirty="0" smtClean="0"/>
              <a:t> </a:t>
            </a:r>
            <a:r>
              <a:rPr lang="hu-HU" sz="2400" dirty="0" err="1" smtClean="0"/>
              <a:t>likes</a:t>
            </a:r>
            <a:r>
              <a:rPr lang="hu-HU" sz="2400" dirty="0" smtClean="0"/>
              <a:t> </a:t>
            </a:r>
            <a:r>
              <a:rPr lang="hu-HU" sz="2400" dirty="0" err="1" smtClean="0"/>
              <a:t>snakes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I must </a:t>
            </a:r>
            <a:r>
              <a:rPr lang="hu-HU" sz="2400" dirty="0" err="1" smtClean="0"/>
              <a:t>find</a:t>
            </a:r>
            <a:r>
              <a:rPr lang="hu-HU" sz="2400" dirty="0" smtClean="0"/>
              <a:t> </a:t>
            </a:r>
            <a:r>
              <a:rPr lang="hu-HU" sz="2400" dirty="0" err="1" smtClean="0"/>
              <a:t>someone</a:t>
            </a:r>
            <a:r>
              <a:rPr lang="hu-HU" sz="2400" dirty="0" smtClean="0"/>
              <a:t> … </a:t>
            </a:r>
            <a:r>
              <a:rPr lang="hu-HU" sz="2400" dirty="0" err="1" smtClean="0"/>
              <a:t>can</a:t>
            </a:r>
            <a:r>
              <a:rPr lang="hu-HU" sz="2400" dirty="0" smtClean="0"/>
              <a:t> </a:t>
            </a:r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this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I must </a:t>
            </a:r>
            <a:r>
              <a:rPr lang="hu-HU" sz="2400" dirty="0" err="1" smtClean="0"/>
              <a:t>find</a:t>
            </a:r>
            <a:r>
              <a:rPr lang="hu-HU" sz="2400" dirty="0" smtClean="0"/>
              <a:t> </a:t>
            </a:r>
            <a:r>
              <a:rPr lang="hu-HU" sz="2400" dirty="0" err="1" smtClean="0"/>
              <a:t>someone</a:t>
            </a:r>
            <a:r>
              <a:rPr lang="hu-HU" sz="2400" dirty="0" smtClean="0"/>
              <a:t> </a:t>
            </a:r>
            <a:r>
              <a:rPr lang="hu-HU" sz="2400" dirty="0" err="1" smtClean="0"/>
              <a:t>who</a:t>
            </a:r>
            <a:r>
              <a:rPr lang="hu-HU" sz="2400" dirty="0" smtClean="0"/>
              <a:t> </a:t>
            </a:r>
            <a:r>
              <a:rPr lang="hu-HU" sz="2400" dirty="0" err="1" smtClean="0"/>
              <a:t>can</a:t>
            </a:r>
            <a:r>
              <a:rPr lang="hu-HU" sz="2400" dirty="0" smtClean="0"/>
              <a:t> </a:t>
            </a:r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this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5770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 </a:t>
            </a:r>
            <a:r>
              <a:rPr lang="hu-HU" dirty="0" err="1" smtClean="0"/>
              <a:t>Continuous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42473"/>
            <a:ext cx="8596668" cy="4941454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Have</a:t>
            </a:r>
            <a:r>
              <a:rPr lang="hu-HU" sz="2400" dirty="0" smtClean="0"/>
              <a:t>/has </a:t>
            </a:r>
            <a:r>
              <a:rPr lang="hu-HU" sz="2400" dirty="0" err="1" smtClean="0"/>
              <a:t>been</a:t>
            </a:r>
            <a:r>
              <a:rPr lang="hu-HU" sz="2400" dirty="0" smtClean="0"/>
              <a:t> + ige –ing végződésű alakja</a:t>
            </a:r>
          </a:p>
          <a:p>
            <a:r>
              <a:rPr lang="hu-HU" sz="2400" dirty="0" err="1" smtClean="0"/>
              <a:t>I’</a:t>
            </a:r>
            <a:r>
              <a:rPr lang="hu-HU" sz="2400" b="1" dirty="0" err="1" smtClean="0"/>
              <a:t>ve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been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waiting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ages</a:t>
            </a:r>
            <a:r>
              <a:rPr lang="hu-HU" sz="2400" dirty="0" smtClean="0"/>
              <a:t>!</a:t>
            </a:r>
          </a:p>
          <a:p>
            <a:endParaRPr lang="hu-HU" sz="2400" dirty="0"/>
          </a:p>
          <a:p>
            <a:r>
              <a:rPr lang="en-US" sz="2400" dirty="0" smtClean="0"/>
              <a:t>She</a:t>
            </a:r>
            <a:r>
              <a:rPr lang="en-US" sz="2400" dirty="0"/>
              <a:t> </a:t>
            </a:r>
            <a:r>
              <a:rPr lang="hu-HU" sz="2400" dirty="0" smtClean="0"/>
              <a:t>…</a:t>
            </a:r>
            <a:r>
              <a:rPr lang="en-US" sz="2400" dirty="0" smtClean="0"/>
              <a:t>(</a:t>
            </a:r>
            <a:r>
              <a:rPr lang="en-US" sz="2400" dirty="0"/>
              <a:t>work) here for five years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endParaRPr lang="hu-HU" sz="2400" dirty="0"/>
          </a:p>
          <a:p>
            <a:r>
              <a:rPr lang="hu-HU" sz="2400" dirty="0" smtClean="0"/>
              <a:t>  </a:t>
            </a:r>
            <a:r>
              <a:rPr lang="en-US" sz="2200" dirty="0" smtClean="0"/>
              <a:t>She</a:t>
            </a:r>
            <a:r>
              <a:rPr lang="en-US" sz="2200" dirty="0"/>
              <a:t> </a:t>
            </a:r>
            <a:r>
              <a:rPr lang="hu-HU" sz="2200" dirty="0" smtClean="0"/>
              <a:t>has </a:t>
            </a:r>
            <a:r>
              <a:rPr lang="hu-HU" sz="2200" dirty="0" err="1" smtClean="0"/>
              <a:t>been</a:t>
            </a:r>
            <a:r>
              <a:rPr lang="hu-HU" sz="2200" dirty="0" smtClean="0"/>
              <a:t> </a:t>
            </a:r>
            <a:r>
              <a:rPr lang="hu-HU" sz="2200" dirty="0" err="1" smtClean="0"/>
              <a:t>working</a:t>
            </a:r>
            <a:r>
              <a:rPr lang="hu-HU" sz="2200" dirty="0" smtClean="0"/>
              <a:t> </a:t>
            </a:r>
            <a:r>
              <a:rPr lang="en-US" sz="2200" dirty="0" smtClean="0"/>
              <a:t>here </a:t>
            </a:r>
            <a:r>
              <a:rPr lang="en-US" sz="2200" dirty="0"/>
              <a:t>for five years</a:t>
            </a:r>
            <a:r>
              <a:rPr lang="en-US" sz="2200" dirty="0" smtClean="0"/>
              <a:t>.</a:t>
            </a:r>
            <a:endParaRPr lang="hu-HU" sz="2200" dirty="0" smtClean="0"/>
          </a:p>
          <a:p>
            <a:r>
              <a:rPr lang="hu-HU" sz="2400" dirty="0"/>
              <a:t>I </a:t>
            </a:r>
            <a:r>
              <a:rPr lang="hu-HU" sz="2400" dirty="0" smtClean="0"/>
              <a:t>…(</a:t>
            </a:r>
            <a:r>
              <a:rPr lang="hu-HU" sz="2400" dirty="0" err="1"/>
              <a:t>study</a:t>
            </a:r>
            <a:r>
              <a:rPr lang="hu-HU" sz="2400" dirty="0"/>
              <a:t>) </a:t>
            </a:r>
            <a:r>
              <a:rPr lang="hu-HU" sz="2400" dirty="0" err="1"/>
              <a:t>all</a:t>
            </a:r>
            <a:r>
              <a:rPr lang="hu-HU" sz="2400" dirty="0"/>
              <a:t> </a:t>
            </a:r>
            <a:r>
              <a:rPr lang="hu-HU" sz="2400" dirty="0" err="1" smtClean="0"/>
              <a:t>day</a:t>
            </a:r>
            <a:r>
              <a:rPr lang="hu-HU" sz="2400" dirty="0" smtClean="0"/>
              <a:t>.</a:t>
            </a:r>
            <a:endParaRPr lang="hu-HU" sz="2400" dirty="0"/>
          </a:p>
          <a:p>
            <a:r>
              <a:rPr lang="hu-HU" sz="2200" dirty="0" smtClean="0"/>
              <a:t>I </a:t>
            </a:r>
            <a:r>
              <a:rPr lang="hu-HU" sz="2200" dirty="0" err="1" smtClean="0"/>
              <a:t>have</a:t>
            </a:r>
            <a:r>
              <a:rPr lang="hu-HU" sz="2200" dirty="0" smtClean="0"/>
              <a:t> </a:t>
            </a:r>
            <a:r>
              <a:rPr lang="hu-HU" sz="2200" dirty="0" err="1" smtClean="0"/>
              <a:t>been</a:t>
            </a:r>
            <a:r>
              <a:rPr lang="hu-HU" sz="2200" dirty="0" smtClean="0"/>
              <a:t> </a:t>
            </a:r>
            <a:r>
              <a:rPr lang="hu-HU" sz="2200" dirty="0" err="1" smtClean="0"/>
              <a:t>studying</a:t>
            </a:r>
            <a:r>
              <a:rPr lang="hu-HU" sz="2200" dirty="0" smtClean="0"/>
              <a:t> </a:t>
            </a:r>
            <a:r>
              <a:rPr lang="hu-HU" sz="2200" dirty="0" err="1" smtClean="0"/>
              <a:t>all</a:t>
            </a:r>
            <a:r>
              <a:rPr lang="hu-HU" sz="2200" dirty="0" smtClean="0"/>
              <a:t> </a:t>
            </a:r>
            <a:r>
              <a:rPr lang="hu-HU" sz="2200" dirty="0" err="1"/>
              <a:t>day</a:t>
            </a:r>
            <a:r>
              <a:rPr lang="hu-HU" sz="2200" dirty="0" smtClean="0"/>
              <a:t>.</a:t>
            </a:r>
          </a:p>
          <a:p>
            <a:r>
              <a:rPr lang="en-US" sz="2400" dirty="0"/>
              <a:t>You </a:t>
            </a:r>
            <a:r>
              <a:rPr lang="hu-HU" sz="2400" dirty="0" smtClean="0"/>
              <a:t>… </a:t>
            </a:r>
            <a:r>
              <a:rPr lang="en-US" sz="2400" dirty="0" smtClean="0"/>
              <a:t>(</a:t>
            </a:r>
            <a:r>
              <a:rPr lang="en-US" sz="2400" dirty="0"/>
              <a:t>eat) a lot </a:t>
            </a:r>
            <a:r>
              <a:rPr lang="en-US" sz="2400" dirty="0" smtClean="0"/>
              <a:t>recently.</a:t>
            </a:r>
            <a:endParaRPr lang="hu-HU" sz="2400" dirty="0" smtClean="0"/>
          </a:p>
          <a:p>
            <a:r>
              <a:rPr lang="en-US" sz="2200" dirty="0" smtClean="0"/>
              <a:t>You</a:t>
            </a:r>
            <a:r>
              <a:rPr lang="hu-HU" sz="2200" dirty="0" smtClean="0"/>
              <a:t> </a:t>
            </a:r>
            <a:r>
              <a:rPr lang="hu-HU" sz="2200" dirty="0" err="1" smtClean="0"/>
              <a:t>have</a:t>
            </a:r>
            <a:r>
              <a:rPr lang="hu-HU" sz="2200" dirty="0" smtClean="0"/>
              <a:t> </a:t>
            </a:r>
            <a:r>
              <a:rPr lang="hu-HU" sz="2200" dirty="0" err="1" smtClean="0"/>
              <a:t>been</a:t>
            </a:r>
            <a:r>
              <a:rPr lang="hu-HU" sz="2200" dirty="0" smtClean="0"/>
              <a:t> </a:t>
            </a:r>
            <a:r>
              <a:rPr lang="hu-HU" sz="2200" dirty="0" err="1" smtClean="0"/>
              <a:t>eating</a:t>
            </a:r>
            <a:r>
              <a:rPr lang="en-US" sz="2200" dirty="0" smtClean="0"/>
              <a:t> </a:t>
            </a:r>
            <a:r>
              <a:rPr lang="en-US" sz="2200" dirty="0"/>
              <a:t>a lot recently.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9542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9745"/>
          </a:xfrm>
        </p:spPr>
        <p:txBody>
          <a:bodyPr/>
          <a:lstStyle/>
          <a:p>
            <a:r>
              <a:rPr lang="hu-HU" dirty="0" err="1" smtClean="0"/>
              <a:t>Conditionals</a:t>
            </a:r>
            <a:r>
              <a:rPr lang="hu-HU" dirty="0" smtClean="0"/>
              <a:t> (</a:t>
            </a:r>
            <a:r>
              <a:rPr lang="hu-HU" dirty="0" err="1" smtClean="0"/>
              <a:t>if-clauses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59345"/>
            <a:ext cx="8596668" cy="5144655"/>
          </a:xfrm>
        </p:spPr>
        <p:txBody>
          <a:bodyPr>
            <a:normAutofit/>
          </a:bodyPr>
          <a:lstStyle/>
          <a:p>
            <a:r>
              <a:rPr lang="hu-HU" sz="2400" u="sng" dirty="0" err="1" smtClean="0"/>
              <a:t>Zero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conditional</a:t>
            </a:r>
            <a:endParaRPr lang="hu-HU" sz="2400" u="sng" dirty="0" smtClean="0"/>
          </a:p>
          <a:p>
            <a:pPr lvl="1"/>
            <a:r>
              <a:rPr lang="hu-HU" sz="2200" dirty="0" err="1" smtClean="0"/>
              <a:t>If</a:t>
            </a:r>
            <a:r>
              <a:rPr lang="hu-HU" sz="2200" dirty="0" smtClean="0"/>
              <a:t> </a:t>
            </a:r>
            <a:r>
              <a:rPr lang="hu-HU" sz="2200" dirty="0" err="1" smtClean="0"/>
              <a:t>you</a:t>
            </a:r>
            <a:r>
              <a:rPr lang="hu-HU" sz="2200" dirty="0" smtClean="0"/>
              <a:t> </a:t>
            </a:r>
            <a:r>
              <a:rPr lang="hu-HU" sz="2200" dirty="0" err="1" smtClean="0"/>
              <a:t>heat</a:t>
            </a:r>
            <a:r>
              <a:rPr lang="hu-HU" sz="2200" dirty="0" smtClean="0"/>
              <a:t> </a:t>
            </a:r>
            <a:r>
              <a:rPr lang="hu-HU" sz="2200" dirty="0" err="1" smtClean="0"/>
              <a:t>ice</a:t>
            </a:r>
            <a:r>
              <a:rPr lang="hu-HU" sz="2200" dirty="0" smtClean="0"/>
              <a:t>, it </a:t>
            </a:r>
            <a:r>
              <a:rPr lang="hu-HU" sz="2200" dirty="0" err="1" smtClean="0"/>
              <a:t>melts</a:t>
            </a:r>
            <a:r>
              <a:rPr lang="hu-HU" sz="2200" dirty="0" smtClean="0"/>
              <a:t>. (általános igazság)</a:t>
            </a:r>
          </a:p>
          <a:p>
            <a:r>
              <a:rPr lang="hu-HU" sz="2400" u="sng" dirty="0" err="1" smtClean="0"/>
              <a:t>First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conditional</a:t>
            </a:r>
            <a:r>
              <a:rPr lang="hu-HU" sz="2400" u="sng" dirty="0" smtClean="0"/>
              <a:t> (konkrét helyzet)</a:t>
            </a:r>
          </a:p>
          <a:p>
            <a:pPr lvl="1"/>
            <a:r>
              <a:rPr lang="hu-HU" sz="2200" dirty="0" err="1" smtClean="0"/>
              <a:t>If</a:t>
            </a:r>
            <a:r>
              <a:rPr lang="hu-HU" sz="2200" dirty="0" smtClean="0"/>
              <a:t> </a:t>
            </a:r>
            <a:r>
              <a:rPr lang="hu-HU" sz="2200" dirty="0" err="1" smtClean="0"/>
              <a:t>the</a:t>
            </a:r>
            <a:r>
              <a:rPr lang="hu-HU" sz="2200" dirty="0" smtClean="0"/>
              <a:t> </a:t>
            </a:r>
            <a:r>
              <a:rPr lang="hu-HU" sz="2200" dirty="0" err="1" smtClean="0"/>
              <a:t>weather</a:t>
            </a:r>
            <a:r>
              <a:rPr lang="hu-HU" sz="2200" dirty="0" smtClean="0"/>
              <a:t> is </a:t>
            </a:r>
            <a:r>
              <a:rPr lang="hu-HU" sz="2200" dirty="0" err="1" smtClean="0"/>
              <a:t>nice</a:t>
            </a:r>
            <a:r>
              <a:rPr lang="hu-HU" sz="2200" dirty="0" smtClean="0"/>
              <a:t>, </a:t>
            </a:r>
            <a:r>
              <a:rPr lang="hu-HU" sz="2200" dirty="0" err="1" smtClean="0"/>
              <a:t>we’ll</a:t>
            </a:r>
            <a:r>
              <a:rPr lang="hu-HU" sz="2200" dirty="0" smtClean="0"/>
              <a:t> go </a:t>
            </a:r>
            <a:r>
              <a:rPr lang="hu-HU" sz="2200" dirty="0" err="1" smtClean="0"/>
              <a:t>for</a:t>
            </a:r>
            <a:r>
              <a:rPr lang="hu-HU" sz="2200" dirty="0" smtClean="0"/>
              <a:t> a </a:t>
            </a:r>
            <a:r>
              <a:rPr lang="hu-HU" sz="2200" dirty="0" err="1" smtClean="0"/>
              <a:t>walk</a:t>
            </a:r>
            <a:r>
              <a:rPr lang="hu-HU" sz="2200" dirty="0" smtClean="0"/>
              <a:t>.</a:t>
            </a:r>
          </a:p>
          <a:p>
            <a:r>
              <a:rPr lang="hu-HU" sz="2400" u="sng" dirty="0" err="1" smtClean="0"/>
              <a:t>Second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conditional</a:t>
            </a:r>
            <a:endParaRPr lang="hu-HU" sz="2400" u="sng" dirty="0" smtClean="0"/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went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bed </a:t>
            </a:r>
            <a:r>
              <a:rPr lang="hu-HU" sz="2400" dirty="0" err="1" smtClean="0"/>
              <a:t>earlier</a:t>
            </a:r>
            <a:r>
              <a:rPr lang="hu-HU" sz="2400" dirty="0" smtClean="0"/>
              <a:t>,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wouldn’t</a:t>
            </a:r>
            <a:r>
              <a:rPr lang="hu-HU" sz="2400" dirty="0" smtClean="0"/>
              <a:t> be </a:t>
            </a:r>
            <a:r>
              <a:rPr lang="hu-HU" sz="2400" dirty="0" err="1" smtClean="0"/>
              <a:t>so</a:t>
            </a:r>
            <a:r>
              <a:rPr lang="hu-HU" sz="2400" dirty="0" smtClean="0"/>
              <a:t> </a:t>
            </a:r>
            <a:r>
              <a:rPr lang="hu-HU" sz="2400" dirty="0" err="1" smtClean="0"/>
              <a:t>tired</a:t>
            </a:r>
            <a:r>
              <a:rPr lang="hu-HU" sz="2400" dirty="0" smtClean="0"/>
              <a:t>.</a:t>
            </a:r>
          </a:p>
          <a:p>
            <a:r>
              <a:rPr lang="hu-HU" sz="2400" u="sng" dirty="0" err="1" smtClean="0"/>
              <a:t>Third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conditional</a:t>
            </a:r>
            <a:endParaRPr lang="hu-HU" sz="2400" u="sng" dirty="0" smtClean="0"/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had </a:t>
            </a:r>
            <a:r>
              <a:rPr lang="hu-HU" sz="2400" dirty="0" err="1" smtClean="0"/>
              <a:t>studied</a:t>
            </a:r>
            <a:r>
              <a:rPr lang="hu-HU" sz="2400" dirty="0" smtClean="0"/>
              <a:t> </a:t>
            </a:r>
            <a:r>
              <a:rPr lang="hu-HU" sz="2400" dirty="0" err="1" smtClean="0"/>
              <a:t>harder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would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got a </a:t>
            </a:r>
            <a:r>
              <a:rPr lang="hu-HU" sz="2400" dirty="0" err="1" smtClean="0"/>
              <a:t>five</a:t>
            </a:r>
            <a:r>
              <a:rPr lang="hu-HU" sz="2400" dirty="0" smtClean="0"/>
              <a:t>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7329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8909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Zero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= </a:t>
            </a:r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egy típusa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48509"/>
            <a:ext cx="8596668" cy="5509491"/>
          </a:xfrm>
        </p:spPr>
        <p:txBody>
          <a:bodyPr>
            <a:normAutofit/>
          </a:bodyPr>
          <a:lstStyle/>
          <a:p>
            <a:r>
              <a:rPr lang="hu-HU" sz="2400" b="1" dirty="0" err="1">
                <a:solidFill>
                  <a:srgbClr val="0070C0"/>
                </a:solidFill>
              </a:rPr>
              <a:t>If</a:t>
            </a:r>
            <a:r>
              <a:rPr lang="hu-HU" sz="2400" b="1" dirty="0">
                <a:solidFill>
                  <a:srgbClr val="0070C0"/>
                </a:solidFill>
              </a:rPr>
              <a:t> + </a:t>
            </a:r>
            <a:r>
              <a:rPr lang="hu-HU" sz="2400" b="1" dirty="0" err="1">
                <a:solidFill>
                  <a:srgbClr val="0070C0"/>
                </a:solidFill>
              </a:rPr>
              <a:t>Present</a:t>
            </a:r>
            <a:r>
              <a:rPr lang="hu-HU" sz="2400" b="1" dirty="0">
                <a:solidFill>
                  <a:srgbClr val="0070C0"/>
                </a:solidFill>
              </a:rPr>
              <a:t> </a:t>
            </a:r>
            <a:r>
              <a:rPr lang="hu-HU" sz="2400" b="1" dirty="0" err="1">
                <a:solidFill>
                  <a:srgbClr val="0070C0"/>
                </a:solidFill>
              </a:rPr>
              <a:t>Simple</a:t>
            </a:r>
            <a:r>
              <a:rPr lang="hu-HU" sz="2400" b="1" dirty="0">
                <a:solidFill>
                  <a:srgbClr val="0070C0"/>
                </a:solidFill>
              </a:rPr>
              <a:t> + </a:t>
            </a:r>
            <a:r>
              <a:rPr lang="hu-HU" sz="2400" b="1" dirty="0" err="1">
                <a:solidFill>
                  <a:srgbClr val="0070C0"/>
                </a:solidFill>
              </a:rPr>
              <a:t>Present</a:t>
            </a:r>
            <a:r>
              <a:rPr lang="hu-HU" sz="2400" b="1" dirty="0">
                <a:solidFill>
                  <a:srgbClr val="0070C0"/>
                </a:solidFill>
              </a:rPr>
              <a:t> </a:t>
            </a:r>
            <a:r>
              <a:rPr lang="hu-HU" sz="2400" b="1" dirty="0" err="1" smtClean="0">
                <a:solidFill>
                  <a:srgbClr val="0070C0"/>
                </a:solidFill>
              </a:rPr>
              <a:t>Simple</a:t>
            </a:r>
            <a:endParaRPr lang="hu-HU" sz="2400" b="1" dirty="0" smtClean="0">
              <a:solidFill>
                <a:srgbClr val="0070C0"/>
              </a:solidFill>
            </a:endParaRPr>
          </a:p>
          <a:p>
            <a:endParaRPr lang="hu-HU" sz="2400" dirty="0"/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heat</a:t>
            </a:r>
            <a:r>
              <a:rPr lang="hu-HU" sz="2400" dirty="0" smtClean="0"/>
              <a:t> </a:t>
            </a:r>
            <a:r>
              <a:rPr lang="hu-HU" sz="2400" dirty="0" err="1" smtClean="0"/>
              <a:t>water</a:t>
            </a:r>
            <a:r>
              <a:rPr lang="hu-HU" sz="2400" dirty="0" smtClean="0"/>
              <a:t>, it </a:t>
            </a:r>
            <a:r>
              <a:rPr lang="hu-HU" sz="2400" dirty="0" err="1" smtClean="0"/>
              <a:t>boils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it </a:t>
            </a:r>
            <a:r>
              <a:rPr lang="hu-HU" sz="2400" dirty="0" err="1" smtClean="0"/>
              <a:t>rains</a:t>
            </a:r>
            <a:r>
              <a:rPr lang="hu-HU" sz="2400" dirty="0" smtClean="0"/>
              <a:t>, we </a:t>
            </a:r>
            <a:r>
              <a:rPr lang="hu-HU" sz="2400" dirty="0" err="1" smtClean="0"/>
              <a:t>stay</a:t>
            </a:r>
            <a:r>
              <a:rPr lang="hu-HU" sz="2400" dirty="0" smtClean="0"/>
              <a:t> </a:t>
            </a:r>
            <a:r>
              <a:rPr lang="hu-HU" sz="2400" dirty="0" err="1" smtClean="0"/>
              <a:t>inside</a:t>
            </a:r>
            <a:r>
              <a:rPr lang="hu-HU" sz="2400" dirty="0" smtClean="0"/>
              <a:t>. </a:t>
            </a:r>
            <a:r>
              <a:rPr lang="hu-HU" sz="2400" u="sng" dirty="0" err="1" smtClean="0"/>
              <a:t>Practice</a:t>
            </a:r>
            <a:r>
              <a:rPr lang="hu-HU" sz="2400" dirty="0" smtClean="0"/>
              <a:t>: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it </a:t>
            </a:r>
            <a:r>
              <a:rPr lang="hu-HU" sz="2400" dirty="0" err="1" smtClean="0"/>
              <a:t>rains</a:t>
            </a:r>
            <a:r>
              <a:rPr lang="hu-HU" sz="2400" dirty="0" smtClean="0"/>
              <a:t>,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grass</a:t>
            </a:r>
            <a:r>
              <a:rPr lang="hu-HU" sz="2400" dirty="0" smtClean="0"/>
              <a:t> …. </a:t>
            </a:r>
            <a:r>
              <a:rPr lang="hu-HU" sz="2400" dirty="0" err="1"/>
              <a:t>w</a:t>
            </a:r>
            <a:r>
              <a:rPr lang="hu-HU" sz="2400" dirty="0" err="1" smtClean="0"/>
              <a:t>et</a:t>
            </a:r>
            <a:r>
              <a:rPr lang="hu-HU" sz="2400" dirty="0" smtClean="0"/>
              <a:t>. (</a:t>
            </a:r>
            <a:r>
              <a:rPr lang="hu-HU" sz="2400" dirty="0" err="1" smtClean="0"/>
              <a:t>get</a:t>
            </a:r>
            <a:r>
              <a:rPr lang="hu-HU" sz="2400" dirty="0" smtClean="0"/>
              <a:t>)</a:t>
            </a:r>
          </a:p>
          <a:p>
            <a:r>
              <a:rPr lang="hu-HU" sz="2200" dirty="0" err="1" smtClean="0"/>
              <a:t>If</a:t>
            </a:r>
            <a:r>
              <a:rPr lang="hu-HU" sz="2200" dirty="0" smtClean="0"/>
              <a:t> </a:t>
            </a:r>
            <a:r>
              <a:rPr lang="hu-HU" sz="2200" dirty="0"/>
              <a:t>it </a:t>
            </a:r>
            <a:r>
              <a:rPr lang="hu-HU" sz="2200" dirty="0" err="1"/>
              <a:t>rains</a:t>
            </a:r>
            <a:r>
              <a:rPr lang="hu-HU" sz="2200" dirty="0"/>
              <a:t>, </a:t>
            </a:r>
            <a:r>
              <a:rPr lang="hu-HU" sz="2200" dirty="0" err="1"/>
              <a:t>the</a:t>
            </a:r>
            <a:r>
              <a:rPr lang="hu-HU" sz="2200" dirty="0"/>
              <a:t> </a:t>
            </a:r>
            <a:r>
              <a:rPr lang="hu-HU" sz="2200" dirty="0" err="1"/>
              <a:t>grass</a:t>
            </a:r>
            <a:r>
              <a:rPr lang="hu-HU" sz="2200" dirty="0"/>
              <a:t> </a:t>
            </a:r>
            <a:r>
              <a:rPr lang="hu-HU" sz="2200" dirty="0" err="1" smtClean="0"/>
              <a:t>gets</a:t>
            </a:r>
            <a:r>
              <a:rPr lang="hu-HU" sz="2200" dirty="0" smtClean="0"/>
              <a:t> </a:t>
            </a:r>
            <a:r>
              <a:rPr lang="hu-HU" sz="2200" dirty="0" err="1"/>
              <a:t>wet</a:t>
            </a:r>
            <a:r>
              <a:rPr lang="hu-HU" sz="2200" dirty="0" smtClean="0"/>
              <a:t>.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children</a:t>
            </a:r>
            <a:r>
              <a:rPr lang="hu-HU" sz="2400" dirty="0" smtClean="0"/>
              <a:t> … (</a:t>
            </a:r>
            <a:r>
              <a:rPr lang="hu-HU" sz="2400" dirty="0" err="1" smtClean="0"/>
              <a:t>not</a:t>
            </a:r>
            <a:r>
              <a:rPr lang="hu-HU" sz="2400" dirty="0" smtClean="0"/>
              <a:t> </a:t>
            </a:r>
            <a:r>
              <a:rPr lang="hu-HU" sz="2400" dirty="0" err="1" smtClean="0"/>
              <a:t>eat</a:t>
            </a:r>
            <a:r>
              <a:rPr lang="hu-HU" sz="2400" dirty="0" smtClean="0"/>
              <a:t>) </a:t>
            </a:r>
            <a:r>
              <a:rPr lang="hu-HU" sz="2400" dirty="0" err="1" smtClean="0"/>
              <a:t>well</a:t>
            </a:r>
            <a:r>
              <a:rPr lang="hu-HU" sz="2400" dirty="0" smtClean="0"/>
              <a:t>, </a:t>
            </a:r>
            <a:r>
              <a:rPr lang="hu-HU" sz="2400" dirty="0" err="1" smtClean="0"/>
              <a:t>they</a:t>
            </a:r>
            <a:r>
              <a:rPr lang="hu-HU" sz="2400" dirty="0" smtClean="0"/>
              <a:t> … (</a:t>
            </a:r>
            <a:r>
              <a:rPr lang="hu-HU" sz="2400" dirty="0" err="1" smtClean="0"/>
              <a:t>not</a:t>
            </a:r>
            <a:r>
              <a:rPr lang="hu-HU" sz="2400" dirty="0" smtClean="0"/>
              <a:t> be) </a:t>
            </a:r>
            <a:r>
              <a:rPr lang="hu-HU" sz="2400" dirty="0" err="1" smtClean="0"/>
              <a:t>healthy</a:t>
            </a:r>
            <a:r>
              <a:rPr lang="hu-HU" sz="2400" dirty="0" smtClean="0"/>
              <a:t>.</a:t>
            </a:r>
          </a:p>
          <a:p>
            <a:r>
              <a:rPr lang="hu-HU" sz="2200" dirty="0" err="1" smtClean="0"/>
              <a:t>If</a:t>
            </a:r>
            <a:r>
              <a:rPr lang="hu-HU" sz="2200" dirty="0" smtClean="0"/>
              <a:t> </a:t>
            </a:r>
            <a:r>
              <a:rPr lang="hu-HU" sz="2200" dirty="0" err="1" smtClean="0"/>
              <a:t>children</a:t>
            </a:r>
            <a:r>
              <a:rPr lang="hu-HU" sz="2200" dirty="0" smtClean="0"/>
              <a:t> </a:t>
            </a:r>
            <a:r>
              <a:rPr lang="hu-HU" sz="2200" dirty="0" err="1" smtClean="0"/>
              <a:t>don’t</a:t>
            </a:r>
            <a:r>
              <a:rPr lang="hu-HU" sz="2200" dirty="0" smtClean="0"/>
              <a:t> </a:t>
            </a:r>
            <a:r>
              <a:rPr lang="hu-HU" sz="2200" dirty="0" err="1" smtClean="0"/>
              <a:t>eat</a:t>
            </a:r>
            <a:r>
              <a:rPr lang="hu-HU" sz="2200" dirty="0" smtClean="0"/>
              <a:t> </a:t>
            </a:r>
            <a:r>
              <a:rPr lang="hu-HU" sz="2200" dirty="0" err="1" smtClean="0"/>
              <a:t>well</a:t>
            </a:r>
            <a:r>
              <a:rPr lang="hu-HU" sz="2200" dirty="0" smtClean="0"/>
              <a:t>, </a:t>
            </a:r>
            <a:r>
              <a:rPr lang="hu-HU" sz="2200" dirty="0" err="1" smtClean="0"/>
              <a:t>they</a:t>
            </a:r>
            <a:r>
              <a:rPr lang="hu-HU" sz="2200" dirty="0" smtClean="0"/>
              <a:t> </a:t>
            </a:r>
            <a:r>
              <a:rPr lang="hu-HU" sz="2200" dirty="0" err="1" smtClean="0"/>
              <a:t>aren’t</a:t>
            </a:r>
            <a:r>
              <a:rPr lang="hu-HU" sz="2200" dirty="0" smtClean="0"/>
              <a:t> </a:t>
            </a:r>
            <a:r>
              <a:rPr lang="hu-HU" sz="2200" dirty="0" err="1" smtClean="0"/>
              <a:t>healthy</a:t>
            </a:r>
            <a:r>
              <a:rPr lang="hu-HU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030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3418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616363"/>
            <a:ext cx="8596668" cy="5172363"/>
          </a:xfrm>
        </p:spPr>
        <p:txBody>
          <a:bodyPr/>
          <a:lstStyle/>
          <a:p>
            <a:r>
              <a:rPr lang="hu-HU" sz="2400" b="1" dirty="0" err="1" smtClean="0">
                <a:solidFill>
                  <a:srgbClr val="0070C0"/>
                </a:solidFill>
              </a:rPr>
              <a:t>If</a:t>
            </a:r>
            <a:r>
              <a:rPr lang="hu-HU" sz="2400" b="1" dirty="0" smtClean="0">
                <a:solidFill>
                  <a:srgbClr val="0070C0"/>
                </a:solidFill>
              </a:rPr>
              <a:t> + </a:t>
            </a:r>
            <a:r>
              <a:rPr lang="hu-HU" sz="2400" b="1" dirty="0" err="1" smtClean="0">
                <a:solidFill>
                  <a:srgbClr val="0070C0"/>
                </a:solidFill>
              </a:rPr>
              <a:t>Present</a:t>
            </a:r>
            <a:r>
              <a:rPr lang="hu-HU" sz="2400" b="1" dirty="0" smtClean="0">
                <a:solidFill>
                  <a:srgbClr val="0070C0"/>
                </a:solidFill>
              </a:rPr>
              <a:t> </a:t>
            </a:r>
            <a:r>
              <a:rPr lang="hu-HU" sz="2400" b="1" dirty="0" err="1" smtClean="0">
                <a:solidFill>
                  <a:srgbClr val="0070C0"/>
                </a:solidFill>
              </a:rPr>
              <a:t>Simple</a:t>
            </a:r>
            <a:r>
              <a:rPr lang="hu-HU" sz="2400" b="1" dirty="0" smtClean="0">
                <a:solidFill>
                  <a:srgbClr val="0070C0"/>
                </a:solidFill>
              </a:rPr>
              <a:t> + </a:t>
            </a:r>
            <a:r>
              <a:rPr lang="hu-HU" sz="2400" b="1" dirty="0" err="1" smtClean="0">
                <a:solidFill>
                  <a:srgbClr val="0070C0"/>
                </a:solidFill>
              </a:rPr>
              <a:t>Future</a:t>
            </a:r>
            <a:r>
              <a:rPr lang="hu-HU" sz="2400" b="1" dirty="0" smtClean="0">
                <a:solidFill>
                  <a:srgbClr val="0070C0"/>
                </a:solidFill>
              </a:rPr>
              <a:t> </a:t>
            </a:r>
            <a:r>
              <a:rPr lang="hu-HU" sz="2400" b="1" dirty="0" err="1" smtClean="0">
                <a:solidFill>
                  <a:srgbClr val="0070C0"/>
                </a:solidFill>
              </a:rPr>
              <a:t>Simple</a:t>
            </a:r>
            <a:r>
              <a:rPr lang="hu-HU" sz="2400" b="1" dirty="0" smtClean="0">
                <a:solidFill>
                  <a:srgbClr val="0070C0"/>
                </a:solidFill>
              </a:rPr>
              <a:t> (</a:t>
            </a:r>
            <a:r>
              <a:rPr lang="hu-HU" sz="2400" b="1" dirty="0" err="1" smtClean="0">
                <a:solidFill>
                  <a:srgbClr val="0070C0"/>
                </a:solidFill>
              </a:rPr>
              <a:t>will</a:t>
            </a:r>
            <a:r>
              <a:rPr lang="hu-HU" sz="2400" b="1" dirty="0" smtClean="0">
                <a:solidFill>
                  <a:srgbClr val="0070C0"/>
                </a:solidFill>
              </a:rPr>
              <a:t>, </a:t>
            </a:r>
            <a:r>
              <a:rPr lang="hu-HU" sz="2400" b="1" dirty="0" err="1" smtClean="0">
                <a:solidFill>
                  <a:srgbClr val="0070C0"/>
                </a:solidFill>
              </a:rPr>
              <a:t>won’t</a:t>
            </a:r>
            <a:r>
              <a:rPr lang="hu-HU" sz="2400" b="1" dirty="0" smtClean="0">
                <a:solidFill>
                  <a:srgbClr val="0070C0"/>
                </a:solidFill>
              </a:rPr>
              <a:t>)</a:t>
            </a:r>
            <a:endParaRPr lang="hu-HU" sz="2400" b="1" dirty="0">
              <a:solidFill>
                <a:srgbClr val="0070C0"/>
              </a:solidFill>
            </a:endParaRP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win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lottery</a:t>
            </a:r>
            <a:r>
              <a:rPr lang="hu-HU" sz="2400" dirty="0" smtClean="0"/>
              <a:t>, </a:t>
            </a:r>
            <a:r>
              <a:rPr lang="hu-HU" sz="2400" dirty="0" err="1" smtClean="0"/>
              <a:t>you’ll</a:t>
            </a:r>
            <a:r>
              <a:rPr lang="hu-HU" sz="2400" dirty="0" smtClean="0"/>
              <a:t> be </a:t>
            </a:r>
            <a:r>
              <a:rPr lang="hu-HU" sz="2400" dirty="0" err="1" smtClean="0"/>
              <a:t>rich</a:t>
            </a:r>
            <a:endParaRPr lang="hu-HU" sz="2400" dirty="0" smtClean="0"/>
          </a:p>
          <a:p>
            <a:pPr marL="342900" lvl="1" indent="-342900"/>
            <a:r>
              <a:rPr lang="hu-HU" sz="2400" dirty="0" err="1"/>
              <a:t>You</a:t>
            </a:r>
            <a:r>
              <a:rPr lang="hu-HU" sz="2400" dirty="0"/>
              <a:t> </a:t>
            </a:r>
            <a:r>
              <a:rPr lang="hu-HU" sz="2400" dirty="0" err="1"/>
              <a:t>won’t</a:t>
            </a:r>
            <a:r>
              <a:rPr lang="hu-HU" sz="2400" dirty="0"/>
              <a:t> </a:t>
            </a:r>
            <a:r>
              <a:rPr lang="hu-HU" sz="2400" dirty="0" err="1"/>
              <a:t>find</a:t>
            </a:r>
            <a:r>
              <a:rPr lang="hu-HU" sz="2400" dirty="0"/>
              <a:t> </a:t>
            </a:r>
            <a:r>
              <a:rPr lang="hu-HU" sz="2400" dirty="0" err="1"/>
              <a:t>anybody</a:t>
            </a:r>
            <a:r>
              <a:rPr lang="hu-HU" sz="2400" dirty="0"/>
              <a:t> in </a:t>
            </a:r>
            <a:r>
              <a:rPr lang="hu-HU" sz="2400" dirty="0" err="1"/>
              <a:t>the</a:t>
            </a:r>
            <a:r>
              <a:rPr lang="hu-HU" sz="2400" dirty="0"/>
              <a:t> house </a:t>
            </a:r>
            <a:r>
              <a:rPr lang="hu-HU" sz="2400" dirty="0" err="1"/>
              <a:t>if</a:t>
            </a:r>
            <a:r>
              <a:rPr lang="hu-HU" sz="2400" dirty="0"/>
              <a:t> </a:t>
            </a:r>
            <a:r>
              <a:rPr lang="hu-HU" sz="2400" dirty="0" err="1"/>
              <a:t>you</a:t>
            </a:r>
            <a:r>
              <a:rPr lang="hu-HU" sz="2400" dirty="0"/>
              <a:t> </a:t>
            </a:r>
            <a:r>
              <a:rPr lang="hu-HU" sz="2400" dirty="0" err="1"/>
              <a:t>don’t</a:t>
            </a:r>
            <a:r>
              <a:rPr lang="hu-HU" sz="2400" dirty="0"/>
              <a:t> </a:t>
            </a:r>
            <a:r>
              <a:rPr lang="hu-HU" sz="2400" dirty="0" err="1"/>
              <a:t>hurry</a:t>
            </a:r>
            <a:r>
              <a:rPr lang="hu-HU" sz="2400" dirty="0"/>
              <a:t>.</a:t>
            </a:r>
          </a:p>
          <a:p>
            <a:pPr marL="342900" lvl="1" indent="-342900"/>
            <a:r>
              <a:rPr lang="hu-HU" sz="2400" dirty="0" err="1"/>
              <a:t>If</a:t>
            </a:r>
            <a:r>
              <a:rPr lang="hu-HU" sz="2400" dirty="0"/>
              <a:t> </a:t>
            </a:r>
            <a:r>
              <a:rPr lang="hu-HU" sz="2400" dirty="0" err="1"/>
              <a:t>you</a:t>
            </a:r>
            <a:r>
              <a:rPr lang="hu-HU" sz="2400" dirty="0"/>
              <a:t> </a:t>
            </a:r>
            <a:r>
              <a:rPr lang="hu-HU" sz="2400" dirty="0" err="1"/>
              <a:t>don’t</a:t>
            </a:r>
            <a:r>
              <a:rPr lang="hu-HU" sz="2400" dirty="0"/>
              <a:t> </a:t>
            </a:r>
            <a:r>
              <a:rPr lang="hu-HU" sz="2400" dirty="0" err="1"/>
              <a:t>hurry</a:t>
            </a:r>
            <a:r>
              <a:rPr lang="hu-HU" sz="2400" dirty="0"/>
              <a:t>, </a:t>
            </a:r>
            <a:r>
              <a:rPr lang="hu-HU" sz="2400" dirty="0" err="1"/>
              <a:t>you’ll</a:t>
            </a:r>
            <a:r>
              <a:rPr lang="hu-HU" sz="2400" dirty="0"/>
              <a:t> </a:t>
            </a:r>
            <a:r>
              <a:rPr lang="hu-HU" sz="2400" dirty="0" err="1"/>
              <a:t>miss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train</a:t>
            </a:r>
            <a:r>
              <a:rPr lang="hu-HU" sz="2400" dirty="0"/>
              <a:t>.</a:t>
            </a:r>
          </a:p>
          <a:p>
            <a:endParaRPr lang="hu-HU" sz="2400" dirty="0" smtClean="0"/>
          </a:p>
          <a:p>
            <a:r>
              <a:rPr lang="hu-HU" sz="2400" u="sng" dirty="0" err="1" smtClean="0"/>
              <a:t>Practice</a:t>
            </a:r>
            <a:r>
              <a:rPr lang="hu-HU" sz="2400" dirty="0" smtClean="0"/>
              <a:t>: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it … </a:t>
            </a:r>
            <a:r>
              <a:rPr lang="hu-HU" sz="2400" dirty="0" err="1" smtClean="0"/>
              <a:t>today</a:t>
            </a:r>
            <a:r>
              <a:rPr lang="hu-HU" sz="2400" dirty="0" smtClean="0"/>
              <a:t>, </a:t>
            </a:r>
            <a:r>
              <a:rPr lang="hu-HU" sz="2400" dirty="0" err="1" smtClean="0"/>
              <a:t>you</a:t>
            </a:r>
            <a:r>
              <a:rPr lang="hu-HU" sz="2400" dirty="0" smtClean="0"/>
              <a:t> … </a:t>
            </a:r>
            <a:r>
              <a:rPr lang="hu-HU" sz="2400" dirty="0" err="1" smtClean="0"/>
              <a:t>wet</a:t>
            </a:r>
            <a:r>
              <a:rPr lang="hu-HU" sz="2400" dirty="0" smtClean="0"/>
              <a:t>. (</a:t>
            </a:r>
            <a:r>
              <a:rPr lang="hu-HU" sz="2400" dirty="0" err="1" smtClean="0"/>
              <a:t>rain</a:t>
            </a:r>
            <a:r>
              <a:rPr lang="hu-HU" sz="2400" dirty="0" smtClean="0"/>
              <a:t>, </a:t>
            </a:r>
            <a:r>
              <a:rPr lang="hu-HU" sz="2400" dirty="0" err="1" smtClean="0"/>
              <a:t>get</a:t>
            </a:r>
            <a:r>
              <a:rPr lang="hu-HU" sz="2400" dirty="0" smtClean="0"/>
              <a:t>)</a:t>
            </a:r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it </a:t>
            </a:r>
            <a:r>
              <a:rPr lang="hu-HU" sz="2400" dirty="0" err="1" smtClean="0"/>
              <a:t>rains</a:t>
            </a:r>
            <a:r>
              <a:rPr lang="hu-HU" sz="2400" dirty="0" smtClean="0"/>
              <a:t> </a:t>
            </a:r>
            <a:r>
              <a:rPr lang="hu-HU" sz="2400" dirty="0" err="1" smtClean="0"/>
              <a:t>today</a:t>
            </a:r>
            <a:r>
              <a:rPr lang="hu-HU" sz="2400" dirty="0" smtClean="0"/>
              <a:t>, </a:t>
            </a:r>
            <a:r>
              <a:rPr lang="hu-HU" sz="2400" dirty="0" err="1" smtClean="0"/>
              <a:t>you’ll</a:t>
            </a:r>
            <a:r>
              <a:rPr lang="hu-HU" sz="2400" dirty="0" smtClean="0"/>
              <a:t> </a:t>
            </a:r>
            <a:r>
              <a:rPr lang="hu-HU" sz="2400" dirty="0" err="1" smtClean="0"/>
              <a:t>get</a:t>
            </a:r>
            <a:r>
              <a:rPr lang="hu-HU" sz="2400" dirty="0" smtClean="0"/>
              <a:t> </a:t>
            </a:r>
            <a:r>
              <a:rPr lang="hu-HU" sz="2400" dirty="0" err="1" smtClean="0"/>
              <a:t>wet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… </a:t>
            </a:r>
            <a:r>
              <a:rPr lang="hu-HU" sz="2400" dirty="0" err="1" smtClean="0"/>
              <a:t>you</a:t>
            </a:r>
            <a:r>
              <a:rPr lang="hu-HU" sz="2400" dirty="0" smtClean="0"/>
              <a:t> … </a:t>
            </a:r>
            <a:r>
              <a:rPr lang="hu-HU" sz="2400" dirty="0" err="1" smtClean="0"/>
              <a:t>angry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I … </a:t>
            </a:r>
            <a:r>
              <a:rPr lang="hu-HU" sz="2400" dirty="0" err="1" smtClean="0"/>
              <a:t>the</a:t>
            </a:r>
            <a:r>
              <a:rPr lang="hu-HU" sz="2400" dirty="0" smtClean="0"/>
              <a:t> test? (be, </a:t>
            </a:r>
            <a:r>
              <a:rPr lang="hu-HU" sz="2400" dirty="0" err="1" smtClean="0"/>
              <a:t>fail</a:t>
            </a:r>
            <a:r>
              <a:rPr lang="hu-HU" sz="2400" dirty="0" smtClean="0"/>
              <a:t>)</a:t>
            </a:r>
          </a:p>
          <a:p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be </a:t>
            </a:r>
            <a:r>
              <a:rPr lang="hu-HU" sz="2400" dirty="0" err="1" smtClean="0"/>
              <a:t>angry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I </a:t>
            </a:r>
            <a:r>
              <a:rPr lang="hu-HU" sz="2400" dirty="0" err="1" smtClean="0"/>
              <a:t>fail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test?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1683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018"/>
          </a:xfrm>
        </p:spPr>
        <p:txBody>
          <a:bodyPr/>
          <a:lstStyle/>
          <a:p>
            <a:r>
              <a:rPr lang="hu-HU" dirty="0" err="1" smtClean="0"/>
              <a:t>Zero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1st </a:t>
            </a:r>
            <a:r>
              <a:rPr lang="hu-HU" dirty="0" err="1" smtClean="0"/>
              <a:t>conditional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96291"/>
            <a:ext cx="8596668" cy="5116945"/>
          </a:xfrm>
        </p:spPr>
        <p:txBody>
          <a:bodyPr>
            <a:normAutofit/>
          </a:bodyPr>
          <a:lstStyle/>
          <a:p>
            <a:r>
              <a:rPr lang="en-US" sz="2400" dirty="0"/>
              <a:t>If I </a:t>
            </a:r>
            <a:r>
              <a:rPr lang="hu-HU" sz="2400" dirty="0" smtClean="0"/>
              <a:t>… (</a:t>
            </a:r>
            <a:r>
              <a:rPr lang="hu-HU" sz="2400" dirty="0" err="1" smtClean="0"/>
              <a:t>see</a:t>
            </a:r>
            <a:r>
              <a:rPr lang="hu-HU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him, I  </a:t>
            </a:r>
            <a:r>
              <a:rPr lang="hu-HU" sz="2400" dirty="0" smtClean="0"/>
              <a:t>… </a:t>
            </a:r>
            <a:r>
              <a:rPr lang="en-US" sz="2400" dirty="0" smtClean="0"/>
              <a:t>(</a:t>
            </a:r>
            <a:r>
              <a:rPr lang="en-US" sz="2400" dirty="0"/>
              <a:t>give) him a lift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I </a:t>
            </a:r>
            <a:r>
              <a:rPr lang="hu-HU" sz="2400" dirty="0" err="1" smtClean="0"/>
              <a:t>see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, </a:t>
            </a:r>
            <a:r>
              <a:rPr lang="hu-HU" sz="2400" dirty="0" err="1" smtClean="0"/>
              <a:t>I’ll</a:t>
            </a:r>
            <a:r>
              <a:rPr lang="hu-HU" sz="2400" dirty="0" smtClean="0"/>
              <a:t> </a:t>
            </a:r>
            <a:r>
              <a:rPr lang="hu-HU" sz="2400" dirty="0" err="1" smtClean="0"/>
              <a:t>give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 a lift.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table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hu-HU" sz="2400" dirty="0" smtClean="0"/>
              <a:t>(</a:t>
            </a:r>
            <a:r>
              <a:rPr lang="en-US" sz="2400" dirty="0" smtClean="0"/>
              <a:t>break</a:t>
            </a:r>
            <a:r>
              <a:rPr lang="hu-HU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if you  (sit) on it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hu-HU" sz="2400" dirty="0" smtClean="0"/>
              <a:t>The </a:t>
            </a:r>
            <a:r>
              <a:rPr lang="hu-HU" sz="2400" dirty="0" err="1" smtClean="0"/>
              <a:t>table</a:t>
            </a:r>
            <a:r>
              <a:rPr lang="hu-HU" sz="2400" dirty="0" smtClean="0"/>
              <a:t> </a:t>
            </a:r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break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sit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it.</a:t>
            </a:r>
            <a:endParaRPr lang="en-US" sz="2400" dirty="0"/>
          </a:p>
          <a:p>
            <a:r>
              <a:rPr lang="en-US" sz="2400" dirty="0" smtClean="0"/>
              <a:t>If </a:t>
            </a:r>
            <a:r>
              <a:rPr lang="en-US" sz="2400" dirty="0"/>
              <a:t>he </a:t>
            </a:r>
            <a:r>
              <a:rPr lang="hu-HU" sz="2400" dirty="0" smtClean="0"/>
              <a:t>…</a:t>
            </a:r>
            <a:r>
              <a:rPr lang="en-US" sz="2400" dirty="0"/>
              <a:t> (eat) all that, he </a:t>
            </a:r>
            <a:r>
              <a:rPr lang="hu-HU" sz="2400" dirty="0" smtClean="0"/>
              <a:t>…</a:t>
            </a:r>
            <a:r>
              <a:rPr lang="en-US" sz="2400" dirty="0" smtClean="0"/>
              <a:t> </a:t>
            </a:r>
            <a:r>
              <a:rPr lang="hu-HU" sz="2400" dirty="0" smtClean="0"/>
              <a:t>(</a:t>
            </a:r>
            <a:r>
              <a:rPr lang="en-US" sz="2400" dirty="0" smtClean="0"/>
              <a:t>be</a:t>
            </a:r>
            <a:r>
              <a:rPr lang="hu-HU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ill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eats</a:t>
            </a:r>
            <a:r>
              <a:rPr lang="hu-HU" sz="2400" dirty="0" smtClean="0"/>
              <a:t> </a:t>
            </a:r>
            <a:r>
              <a:rPr lang="hu-HU" sz="2400" dirty="0" err="1" smtClean="0"/>
              <a:t>all</a:t>
            </a:r>
            <a:r>
              <a:rPr lang="hu-HU" sz="2400" dirty="0" smtClean="0"/>
              <a:t> </a:t>
            </a:r>
            <a:r>
              <a:rPr lang="hu-HU" sz="2400" dirty="0" err="1" smtClean="0"/>
              <a:t>that</a:t>
            </a:r>
            <a:r>
              <a:rPr lang="hu-HU" sz="2400" dirty="0" smtClean="0"/>
              <a:t>, he </a:t>
            </a:r>
            <a:r>
              <a:rPr lang="hu-HU" sz="2400" dirty="0" err="1" smtClean="0"/>
              <a:t>will</a:t>
            </a:r>
            <a:r>
              <a:rPr lang="hu-HU" sz="2400" dirty="0" smtClean="0"/>
              <a:t> be ill.</a:t>
            </a:r>
            <a:endParaRPr lang="en-US" sz="2400" dirty="0"/>
          </a:p>
          <a:p>
            <a:r>
              <a:rPr lang="hu-HU" sz="2400" dirty="0" err="1" smtClean="0"/>
              <a:t>Water</a:t>
            </a:r>
            <a:r>
              <a:rPr lang="hu-HU" sz="2400" dirty="0" smtClean="0"/>
              <a:t> … (</a:t>
            </a:r>
            <a:r>
              <a:rPr lang="hu-HU" sz="2400" dirty="0" err="1" smtClean="0"/>
              <a:t>become</a:t>
            </a:r>
            <a:r>
              <a:rPr lang="hu-HU" sz="2400" dirty="0" smtClean="0"/>
              <a:t>) </a:t>
            </a:r>
            <a:r>
              <a:rPr lang="hu-HU" sz="2400" dirty="0" err="1" smtClean="0"/>
              <a:t>ice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weather</a:t>
            </a:r>
            <a:r>
              <a:rPr lang="hu-HU" sz="2400" dirty="0" smtClean="0"/>
              <a:t> … (be) </a:t>
            </a:r>
            <a:r>
              <a:rPr lang="hu-HU" sz="2400" dirty="0" err="1" smtClean="0"/>
              <a:t>cold</a:t>
            </a:r>
            <a:r>
              <a:rPr lang="hu-HU" sz="2400" dirty="0" smtClean="0"/>
              <a:t> </a:t>
            </a:r>
            <a:r>
              <a:rPr lang="hu-HU" sz="2400" dirty="0" err="1" smtClean="0"/>
              <a:t>enough</a:t>
            </a:r>
            <a:r>
              <a:rPr lang="hu-HU" sz="2400" dirty="0" smtClean="0"/>
              <a:t>.</a:t>
            </a:r>
          </a:p>
          <a:p>
            <a:r>
              <a:rPr lang="hu-HU" sz="2400" dirty="0" err="1"/>
              <a:t>Water</a:t>
            </a:r>
            <a:r>
              <a:rPr lang="hu-HU" sz="2400" dirty="0"/>
              <a:t> </a:t>
            </a:r>
            <a:r>
              <a:rPr lang="hu-HU" sz="2400" dirty="0" err="1"/>
              <a:t>becomes</a:t>
            </a:r>
            <a:r>
              <a:rPr lang="hu-HU" sz="2400" dirty="0"/>
              <a:t> </a:t>
            </a:r>
            <a:r>
              <a:rPr lang="hu-HU" sz="2400" dirty="0" err="1"/>
              <a:t>ice</a:t>
            </a:r>
            <a:r>
              <a:rPr lang="hu-HU" sz="2400" dirty="0"/>
              <a:t> </a:t>
            </a:r>
            <a:r>
              <a:rPr lang="hu-HU" sz="2400" dirty="0" err="1"/>
              <a:t>if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weather</a:t>
            </a:r>
            <a:r>
              <a:rPr lang="hu-HU" sz="2400" dirty="0"/>
              <a:t> is </a:t>
            </a:r>
            <a:r>
              <a:rPr lang="hu-HU" sz="2400" dirty="0" err="1"/>
              <a:t>cold</a:t>
            </a:r>
            <a:r>
              <a:rPr lang="hu-HU" sz="2400" dirty="0"/>
              <a:t> </a:t>
            </a:r>
            <a:r>
              <a:rPr lang="hu-HU" sz="2400" dirty="0" err="1"/>
              <a:t>enough</a:t>
            </a:r>
            <a:r>
              <a:rPr lang="hu-HU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police </a:t>
            </a:r>
            <a:r>
              <a:rPr lang="hu-HU" sz="2400" dirty="0" smtClean="0"/>
              <a:t>…</a:t>
            </a:r>
            <a:r>
              <a:rPr lang="en-US" sz="2400" dirty="0"/>
              <a:t> (arrest) </a:t>
            </a:r>
            <a:r>
              <a:rPr lang="en-US" sz="2400" dirty="0" smtClean="0"/>
              <a:t>him </a:t>
            </a:r>
            <a:r>
              <a:rPr lang="en-US" sz="2400" dirty="0"/>
              <a:t>if they </a:t>
            </a:r>
            <a:r>
              <a:rPr lang="hu-HU" sz="2400" dirty="0" smtClean="0"/>
              <a:t>… (</a:t>
            </a:r>
            <a:r>
              <a:rPr lang="en-US" sz="2400" dirty="0" smtClean="0"/>
              <a:t>catch</a:t>
            </a:r>
            <a:r>
              <a:rPr lang="hu-HU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him</a:t>
            </a:r>
            <a:r>
              <a:rPr lang="en-US" sz="2400" dirty="0" smtClean="0"/>
              <a:t>.</a:t>
            </a:r>
            <a:endParaRPr lang="hu-HU" sz="2400" dirty="0" smtClean="0"/>
          </a:p>
          <a:p>
            <a:r>
              <a:rPr lang="hu-HU" sz="2400" dirty="0" smtClean="0"/>
              <a:t>The </a:t>
            </a:r>
            <a:r>
              <a:rPr lang="hu-HU" sz="2400" dirty="0" err="1" smtClean="0"/>
              <a:t>police</a:t>
            </a:r>
            <a:r>
              <a:rPr lang="hu-HU" sz="2400" dirty="0" smtClean="0"/>
              <a:t> </a:t>
            </a:r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arrest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 </a:t>
            </a:r>
            <a:r>
              <a:rPr lang="hu-HU" sz="2400" dirty="0" err="1" smtClean="0"/>
              <a:t>if</a:t>
            </a:r>
            <a:r>
              <a:rPr lang="hu-HU" sz="2400" dirty="0" smtClean="0"/>
              <a:t> </a:t>
            </a:r>
            <a:r>
              <a:rPr lang="hu-HU" sz="2400" dirty="0" err="1" smtClean="0"/>
              <a:t>they</a:t>
            </a:r>
            <a:r>
              <a:rPr lang="hu-HU" sz="2400" dirty="0" smtClean="0"/>
              <a:t> </a:t>
            </a:r>
            <a:r>
              <a:rPr lang="hu-HU" sz="2400" dirty="0" err="1" smtClean="0"/>
              <a:t>catch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.</a:t>
            </a:r>
            <a:endParaRPr lang="en-US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03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4053</TotalTime>
  <Words>2031</Words>
  <Application>Microsoft Office PowerPoint</Application>
  <PresentationFormat>Szélesvásznú</PresentationFormat>
  <Paragraphs>358</Paragraphs>
  <Slides>38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38</vt:i4>
      </vt:variant>
    </vt:vector>
  </HeadingPairs>
  <TitlesOfParts>
    <vt:vector size="43" baseType="lpstr">
      <vt:lpstr>Arial</vt:lpstr>
      <vt:lpstr>Symbol</vt:lpstr>
      <vt:lpstr>Trebuchet MS</vt:lpstr>
      <vt:lpstr>Wingdings 3</vt:lpstr>
      <vt:lpstr>Fazetta</vt:lpstr>
      <vt:lpstr>Miscellaneous grammar</vt:lpstr>
      <vt:lpstr>Relative pronouns – what do they refer to?</vt:lpstr>
      <vt:lpstr>Exercises</vt:lpstr>
      <vt:lpstr>Exercises 2</vt:lpstr>
      <vt:lpstr>Present Perfect Continuous</vt:lpstr>
      <vt:lpstr>Conditionals (if-clauses)</vt:lpstr>
      <vt:lpstr>Zero conditional = first conditional egy típusa</vt:lpstr>
      <vt:lpstr>First conditional</vt:lpstr>
      <vt:lpstr>Zero or 1st conditional?</vt:lpstr>
      <vt:lpstr>Second conditional (jó lenne, ha figyelnél…)</vt:lpstr>
      <vt:lpstr>Third conditional (jó lett volna, ha figyeltél volna…)</vt:lpstr>
      <vt:lpstr>Basic sentences</vt:lpstr>
      <vt:lpstr>More practice (complete)</vt:lpstr>
      <vt:lpstr>Prepositions (at, for, from, on, to)</vt:lpstr>
      <vt:lpstr>Answers</vt:lpstr>
      <vt:lpstr>Fosztóképzők</vt:lpstr>
      <vt:lpstr>Prepositions 2 (at, by, for, in, on)</vt:lpstr>
      <vt:lpstr>Prepositions 2 (at, by, for, in, on)</vt:lpstr>
      <vt:lpstr>Make or do? 1</vt:lpstr>
      <vt:lpstr>Make or do? 2</vt:lpstr>
      <vt:lpstr>Prepositions 2 (at, by, for, in, on)</vt:lpstr>
      <vt:lpstr>LOOK</vt:lpstr>
      <vt:lpstr>Possessive pronouns</vt:lpstr>
      <vt:lpstr>Practice (possessive pronoun or possessive adjective?) my/mine, your/yours, his, her/hers, its, our/ours, their/theirs)</vt:lpstr>
      <vt:lpstr>Body parts and injuries</vt:lpstr>
      <vt:lpstr>Body parts 1.</vt:lpstr>
      <vt:lpstr>Body parts 2.</vt:lpstr>
      <vt:lpstr>Body parts 3.</vt:lpstr>
      <vt:lpstr>Injuries</vt:lpstr>
      <vt:lpstr>Lesson 140  Expressing future</vt:lpstr>
      <vt:lpstr>LOOK (at, for, like, forward to, after)</vt:lpstr>
      <vt:lpstr>How can you talk about the future?</vt:lpstr>
      <vt:lpstr>-ed and –ing adjectives</vt:lpstr>
      <vt:lpstr>Continuous tenses</vt:lpstr>
      <vt:lpstr>Practice – Future continuous</vt:lpstr>
      <vt:lpstr>Past Perfect</vt:lpstr>
      <vt:lpstr>Modal verbs (can, could, able to)</vt:lpstr>
      <vt:lpstr>Reported speech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Hegedüs Éva</dc:creator>
  <cp:lastModifiedBy>Hegedüs Éva</cp:lastModifiedBy>
  <cp:revision>33</cp:revision>
  <dcterms:created xsi:type="dcterms:W3CDTF">2021-04-14T08:55:29Z</dcterms:created>
  <dcterms:modified xsi:type="dcterms:W3CDTF">2021-04-28T19:17:35Z</dcterms:modified>
</cp:coreProperties>
</file>