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69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97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7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20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018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37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374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8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27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84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49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22D2C-E96C-4ABD-BEE7-C30067A8E1BC}" type="datetimeFigureOut">
              <a:rPr lang="hu-HU" smtClean="0"/>
              <a:t>2023. 02. 21.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AB97-18B8-4712-9180-9E045CA9B0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9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66618" y="2198254"/>
            <a:ext cx="10557164" cy="2451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Kolozsvár helyén hajdan római erődítmény állt.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1191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01963" y="603285"/>
            <a:ext cx="10880437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Később a város a tatárdúlás miatt kiürült. Majd hamarosan ismét benépesült. A középkori Erdélyben kulturális központtá vált. 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6394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17600" y="566249"/>
            <a:ext cx="98090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1550-ben itt indult el a magyar nyelvű könyvnyomtatás. Itt kezdte el működését az első magyar nyelvű kőszínház. 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6547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36435" y="1074157"/>
            <a:ext cx="78509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A Bolyai utcában emléktábla jelöli azt a házat, ahol a legnagyobb magyar matematikus született.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19855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031999" y="800438"/>
            <a:ext cx="91440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Kolozsvár legszebb terén, a Fő téren egy pompás barokk palotában működik a Szépművészeti Múzeum. 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18578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059709" y="1609680"/>
            <a:ext cx="7906327" cy="38318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A tértől kissé távolabb várja a turistákat Mátyás király szülőháza. 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4557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85456" y="981564"/>
            <a:ext cx="9624290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A király emlékére 1902-ben egy szoborcsoportot avattak fel a Szent Mihály-templom mellett. 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41093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124363" y="427289"/>
            <a:ext cx="8894619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hu-HU" sz="5400" b="0" i="0" dirty="0" smtClean="0">
                <a:solidFill>
                  <a:srgbClr val="663208"/>
                </a:solidFill>
                <a:effectLst/>
                <a:latin typeface="Arial" panose="020B0604020202020204" pitchFamily="34" charset="0"/>
              </a:rPr>
              <a:t>A király lovas szobrát vitéz emberei veszik körül. Közöttük látjuk Kinizsi Pált és Báthory Istvánt.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4193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119</Words>
  <Application>Microsoft Office PowerPoint</Application>
  <PresentationFormat>Szélesvásznú</PresentationFormat>
  <Paragraphs>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5</cp:revision>
  <dcterms:created xsi:type="dcterms:W3CDTF">2023-02-16T09:40:28Z</dcterms:created>
  <dcterms:modified xsi:type="dcterms:W3CDTF">2023-02-21T18:23:44Z</dcterms:modified>
</cp:coreProperties>
</file>