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22D2C-E96C-4ABD-BEE7-C30067A8E1BC}" type="datetimeFigureOut">
              <a:rPr lang="hu-HU" smtClean="0"/>
              <a:t>2023. 02. 21.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8AB97-18B8-4712-9180-9E045CA9B0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069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22D2C-E96C-4ABD-BEE7-C30067A8E1BC}" type="datetimeFigureOut">
              <a:rPr lang="hu-HU" smtClean="0"/>
              <a:t>2023. 02. 21.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8AB97-18B8-4712-9180-9E045CA9B0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697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22D2C-E96C-4ABD-BEE7-C30067A8E1BC}" type="datetimeFigureOut">
              <a:rPr lang="hu-HU" smtClean="0"/>
              <a:t>2023. 02. 21.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8AB97-18B8-4712-9180-9E045CA9B0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2753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22D2C-E96C-4ABD-BEE7-C30067A8E1BC}" type="datetimeFigureOut">
              <a:rPr lang="hu-HU" smtClean="0"/>
              <a:t>2023. 02. 21.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8AB97-18B8-4712-9180-9E045CA9B0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5202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22D2C-E96C-4ABD-BEE7-C30067A8E1BC}" type="datetimeFigureOut">
              <a:rPr lang="hu-HU" smtClean="0"/>
              <a:t>2023. 02. 21.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8AB97-18B8-4712-9180-9E045CA9B0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0189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22D2C-E96C-4ABD-BEE7-C30067A8E1BC}" type="datetimeFigureOut">
              <a:rPr lang="hu-HU" smtClean="0"/>
              <a:t>2023. 02. 21.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8AB97-18B8-4712-9180-9E045CA9B0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377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22D2C-E96C-4ABD-BEE7-C30067A8E1BC}" type="datetimeFigureOut">
              <a:rPr lang="hu-HU" smtClean="0"/>
              <a:t>2023. 02. 21.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8AB97-18B8-4712-9180-9E045CA9B0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3743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22D2C-E96C-4ABD-BEE7-C30067A8E1BC}" type="datetimeFigureOut">
              <a:rPr lang="hu-HU" smtClean="0"/>
              <a:t>2023. 02. 21.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8AB97-18B8-4712-9180-9E045CA9B0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488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22D2C-E96C-4ABD-BEE7-C30067A8E1BC}" type="datetimeFigureOut">
              <a:rPr lang="hu-HU" smtClean="0"/>
              <a:t>2023. 02. 21.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8AB97-18B8-4712-9180-9E045CA9B0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9271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22D2C-E96C-4ABD-BEE7-C30067A8E1BC}" type="datetimeFigureOut">
              <a:rPr lang="hu-HU" smtClean="0"/>
              <a:t>2023. 02. 21.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8AB97-18B8-4712-9180-9E045CA9B0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4844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22D2C-E96C-4ABD-BEE7-C30067A8E1BC}" type="datetimeFigureOut">
              <a:rPr lang="hu-HU" smtClean="0"/>
              <a:t>2023. 02. 21.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8AB97-18B8-4712-9180-9E045CA9B0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6498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22D2C-E96C-4ABD-BEE7-C30067A8E1BC}" type="datetimeFigureOut">
              <a:rPr lang="hu-HU" smtClean="0"/>
              <a:t>2023. 02. 21.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8AB97-18B8-4712-9180-9E045CA9B0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394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766618" y="2198254"/>
            <a:ext cx="10557164" cy="2451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u-HU" sz="5400" b="0" i="0" dirty="0" smtClean="0">
                <a:solidFill>
                  <a:srgbClr val="663208"/>
                </a:solidFill>
                <a:effectLst/>
                <a:latin typeface="Arial" panose="020B0604020202020204" pitchFamily="34" charset="0"/>
              </a:rPr>
              <a:t>Kolozsvár helyén hajdan római erődítmény állt.</a:t>
            </a:r>
            <a:endParaRPr lang="hu-HU" sz="5400" dirty="0"/>
          </a:p>
        </p:txBody>
      </p:sp>
    </p:spTree>
    <p:extLst>
      <p:ext uri="{BB962C8B-B14F-4D97-AF65-F5344CB8AC3E}">
        <p14:creationId xmlns:p14="http://schemas.microsoft.com/office/powerpoint/2010/main" val="11919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701963" y="603285"/>
            <a:ext cx="10880437" cy="4944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u-HU" sz="5400" b="0" i="0" dirty="0" smtClean="0">
                <a:solidFill>
                  <a:srgbClr val="663208"/>
                </a:solidFill>
                <a:effectLst/>
                <a:latin typeface="Arial" panose="020B0604020202020204" pitchFamily="34" charset="0"/>
              </a:rPr>
              <a:t>Később a város a tatárdúlás miatt kiürült. Majd hamarosan ismét benépesült. A középkori Erdélyben kulturális központtá vált. </a:t>
            </a:r>
            <a:endParaRPr lang="hu-HU" sz="5400" dirty="0"/>
          </a:p>
        </p:txBody>
      </p:sp>
    </p:spTree>
    <p:extLst>
      <p:ext uri="{BB962C8B-B14F-4D97-AF65-F5344CB8AC3E}">
        <p14:creationId xmlns:p14="http://schemas.microsoft.com/office/powerpoint/2010/main" val="363940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1117600" y="566249"/>
            <a:ext cx="980901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u-HU" sz="5400" b="0" i="0" dirty="0" smtClean="0">
                <a:solidFill>
                  <a:srgbClr val="663208"/>
                </a:solidFill>
                <a:effectLst/>
                <a:latin typeface="Arial" panose="020B0604020202020204" pitchFamily="34" charset="0"/>
              </a:rPr>
              <a:t>1550-ben itt indult el a magyar nyelvű könyvnyomtatás. Itt kezdte el működését az első magyar nyelvű kőszínház. </a:t>
            </a:r>
            <a:endParaRPr lang="hu-HU" sz="5400" dirty="0"/>
          </a:p>
        </p:txBody>
      </p:sp>
    </p:spTree>
    <p:extLst>
      <p:ext uri="{BB962C8B-B14F-4D97-AF65-F5344CB8AC3E}">
        <p14:creationId xmlns:p14="http://schemas.microsoft.com/office/powerpoint/2010/main" val="65476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736435" y="1074157"/>
            <a:ext cx="785090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5400" b="0" i="0" dirty="0" smtClean="0">
                <a:solidFill>
                  <a:srgbClr val="663208"/>
                </a:solidFill>
                <a:effectLst/>
                <a:latin typeface="Arial" panose="020B0604020202020204" pitchFamily="34" charset="0"/>
              </a:rPr>
              <a:t>A Bolyai utcában emléktábla jelöli azt a házat, ahol a legnagyobb magyar matematikus született.</a:t>
            </a:r>
            <a:endParaRPr lang="hu-HU" sz="5400" dirty="0"/>
          </a:p>
        </p:txBody>
      </p:sp>
    </p:spTree>
    <p:extLst>
      <p:ext uri="{BB962C8B-B14F-4D97-AF65-F5344CB8AC3E}">
        <p14:creationId xmlns:p14="http://schemas.microsoft.com/office/powerpoint/2010/main" val="198550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031999" y="800438"/>
            <a:ext cx="914400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u-HU" sz="5400" b="0" i="0" dirty="0" smtClean="0">
                <a:solidFill>
                  <a:srgbClr val="663208"/>
                </a:solidFill>
                <a:effectLst/>
                <a:latin typeface="Arial" panose="020B0604020202020204" pitchFamily="34" charset="0"/>
              </a:rPr>
              <a:t>Kolozsvár legszebb terén, a Fő téren egy pompás barokk palotában működik a Szépművészeti Múzeum. </a:t>
            </a:r>
            <a:endParaRPr lang="hu-HU" sz="5400" dirty="0"/>
          </a:p>
        </p:txBody>
      </p:sp>
    </p:spTree>
    <p:extLst>
      <p:ext uri="{BB962C8B-B14F-4D97-AF65-F5344CB8AC3E}">
        <p14:creationId xmlns:p14="http://schemas.microsoft.com/office/powerpoint/2010/main" val="185782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059709" y="1609680"/>
            <a:ext cx="7906327" cy="383181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hu-HU" sz="5400" b="0" i="0" dirty="0" smtClean="0">
                <a:solidFill>
                  <a:srgbClr val="663208"/>
                </a:solidFill>
                <a:effectLst/>
                <a:latin typeface="Arial" panose="020B0604020202020204" pitchFamily="34" charset="0"/>
              </a:rPr>
              <a:t>A tértől kissé távolabb várja a turistákat Mátyás király szülőháza. </a:t>
            </a:r>
            <a:endParaRPr lang="hu-HU" sz="5400" dirty="0"/>
          </a:p>
        </p:txBody>
      </p:sp>
    </p:spTree>
    <p:extLst>
      <p:ext uri="{BB962C8B-B14F-4D97-AF65-F5344CB8AC3E}">
        <p14:creationId xmlns:p14="http://schemas.microsoft.com/office/powerpoint/2010/main" val="345575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385456" y="981564"/>
            <a:ext cx="9624290" cy="507831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hu-HU" sz="5400" b="0" i="0" dirty="0" smtClean="0">
                <a:solidFill>
                  <a:srgbClr val="663208"/>
                </a:solidFill>
                <a:effectLst/>
                <a:latin typeface="Arial" panose="020B0604020202020204" pitchFamily="34" charset="0"/>
              </a:rPr>
              <a:t>A király emlékére 1902-ben egy szoborcsoportot avattak fel a Szent Mihály-templom mellett. </a:t>
            </a:r>
            <a:endParaRPr lang="hu-HU" sz="5400" dirty="0"/>
          </a:p>
        </p:txBody>
      </p:sp>
    </p:spTree>
    <p:extLst>
      <p:ext uri="{BB962C8B-B14F-4D97-AF65-F5344CB8AC3E}">
        <p14:creationId xmlns:p14="http://schemas.microsoft.com/office/powerpoint/2010/main" val="410939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124363" y="427289"/>
            <a:ext cx="8894619" cy="507831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hu-HU" sz="5400" b="0" i="0" dirty="0" smtClean="0">
                <a:solidFill>
                  <a:srgbClr val="663208"/>
                </a:solidFill>
                <a:effectLst/>
                <a:latin typeface="Arial" panose="020B0604020202020204" pitchFamily="34" charset="0"/>
              </a:rPr>
              <a:t>A király lovas szobrát vitéz emberei veszik körül. Közöttük látjuk Kinizsi Pált és Báthory Istvánt.</a:t>
            </a:r>
            <a:endParaRPr lang="hu-HU" sz="5400" dirty="0"/>
          </a:p>
        </p:txBody>
      </p:sp>
    </p:spTree>
    <p:extLst>
      <p:ext uri="{BB962C8B-B14F-4D97-AF65-F5344CB8AC3E}">
        <p14:creationId xmlns:p14="http://schemas.microsoft.com/office/powerpoint/2010/main" val="341933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4156</TotalTime>
  <Words>119</Words>
  <Application>Microsoft Office PowerPoint</Application>
  <PresentationFormat>Szélesvásznú</PresentationFormat>
  <Paragraphs>8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Hegedüs Éva</dc:creator>
  <cp:lastModifiedBy>Hegedüs Éva</cp:lastModifiedBy>
  <cp:revision>5</cp:revision>
  <dcterms:created xsi:type="dcterms:W3CDTF">2023-02-16T09:40:28Z</dcterms:created>
  <dcterms:modified xsi:type="dcterms:W3CDTF">2023-02-21T18:23:44Z</dcterms:modified>
</cp:coreProperties>
</file>