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59" r:id="rId4"/>
    <p:sldId id="262" r:id="rId5"/>
    <p:sldId id="263" r:id="rId6"/>
    <p:sldId id="264" r:id="rId7"/>
    <p:sldId id="260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35"/>
    <a:srgbClr val="9EFF29"/>
    <a:srgbClr val="C80064"/>
    <a:srgbClr val="C33A1F"/>
    <a:srgbClr val="0000CC"/>
    <a:srgbClr val="FF2549"/>
    <a:srgbClr val="007033"/>
    <a:srgbClr val="D6370C"/>
    <a:srgbClr val="1D3A00"/>
    <a:srgbClr val="FF85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-2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1839" y="789039"/>
            <a:ext cx="8229600" cy="168868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180" y="4129546"/>
            <a:ext cx="7905136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72" y="460311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88" y="1290484"/>
            <a:ext cx="8246070" cy="3259392"/>
          </a:xfrm>
        </p:spPr>
        <p:txBody>
          <a:bodyPr/>
          <a:lstStyle>
            <a:lvl1pPr algn="l">
              <a:defRPr sz="2800">
                <a:solidFill>
                  <a:schemeClr val="accent4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73" y="325421"/>
            <a:ext cx="8020255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7619" y="1128251"/>
            <a:ext cx="6304935" cy="3620729"/>
          </a:xfrm>
        </p:spPr>
        <p:txBody>
          <a:bodyPr/>
          <a:lstStyle>
            <a:lvl1pPr>
              <a:defRPr sz="2800"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44" y="419132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404801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1877198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accent4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4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4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2" y="1404801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1877198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accent4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4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4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458" y="789039"/>
            <a:ext cx="8192728" cy="1445337"/>
          </a:xfrm>
        </p:spPr>
        <p:txBody>
          <a:bodyPr>
            <a:normAutofit/>
          </a:bodyPr>
          <a:lstStyle/>
          <a:p>
            <a:r>
              <a:rPr lang="hu-HU" dirty="0"/>
              <a:t>Titkos </a:t>
            </a:r>
            <a:r>
              <a:rPr lang="hu-HU" dirty="0" smtClean="0"/>
              <a:t>világméretű</a:t>
            </a:r>
            <a:br>
              <a:rPr lang="hu-HU" dirty="0" smtClean="0"/>
            </a:br>
            <a:r>
              <a:rPr lang="hu-HU" dirty="0" smtClean="0"/>
              <a:t>disznó-összeesküvés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704" y="3930440"/>
            <a:ext cx="8192728" cy="73004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75000"/>
            </a:schemeClr>
          </a:solidFill>
        </p:spPr>
        <p:txBody>
          <a:bodyPr/>
          <a:lstStyle/>
          <a:p>
            <a:r>
              <a:rPr lang="hu-HU" dirty="0" smtClean="0"/>
              <a:t>Kiindulópont, a tűzfészek és főhadiszállás: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62146" y="1390185"/>
            <a:ext cx="5780408" cy="3358795"/>
          </a:xfrm>
        </p:spPr>
        <p:txBody>
          <a:bodyPr/>
          <a:lstStyle/>
          <a:p>
            <a:pPr marL="0" indent="0">
              <a:buNone/>
            </a:pPr>
            <a:endParaRPr lang="hu-HU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u-H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hu-H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MALACOK HÍRHEDT ORSZÁGA!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De mit tudunk róla? Foglaljuk össze!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9073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Mit tudunk az országról?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6166" y="973873"/>
            <a:ext cx="6802244" cy="4029307"/>
          </a:xfrm>
          <a:solidFill>
            <a:schemeClr val="bg1">
              <a:alpha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hu-HU" u="sng" dirty="0"/>
              <a:t>Az ország neve:</a:t>
            </a:r>
            <a:r>
              <a:rPr lang="hu-HU" dirty="0"/>
              <a:t> </a:t>
            </a:r>
            <a:r>
              <a:rPr lang="hu-HU" sz="2400" dirty="0"/>
              <a:t>Egyesült Malacföldi </a:t>
            </a:r>
            <a:r>
              <a:rPr lang="hu-HU" sz="2400" dirty="0" smtClean="0"/>
              <a:t>Államok (régi nevén: </a:t>
            </a:r>
            <a:r>
              <a:rPr lang="hu-HU" sz="2400" dirty="0" err="1" smtClean="0"/>
              <a:t>Malacisztán</a:t>
            </a:r>
            <a:r>
              <a:rPr lang="hu-HU" sz="2400" dirty="0" smtClean="0"/>
              <a:t>)</a:t>
            </a:r>
          </a:p>
          <a:p>
            <a:r>
              <a:rPr lang="hu-HU" u="sng" dirty="0" smtClean="0"/>
              <a:t>Fővárosa:</a:t>
            </a:r>
            <a:r>
              <a:rPr lang="hu-HU" sz="2400" u="sng" dirty="0" smtClean="0"/>
              <a:t> </a:t>
            </a:r>
            <a:r>
              <a:rPr lang="hu-HU" sz="2400" dirty="0" smtClean="0"/>
              <a:t>Csalánhalom, amely a Vályú folyó két partján fekszik</a:t>
            </a:r>
          </a:p>
          <a:p>
            <a:r>
              <a:rPr lang="hu-HU" u="sng" dirty="0" smtClean="0"/>
              <a:t>Uralkodói:</a:t>
            </a:r>
            <a:r>
              <a:rPr lang="hu-HU" dirty="0" smtClean="0"/>
              <a:t> </a:t>
            </a:r>
            <a:r>
              <a:rPr lang="hu-HU" sz="2400" dirty="0"/>
              <a:t>XIII. Körömpörkölt Edvárd és neje, Kocsonyás </a:t>
            </a:r>
            <a:r>
              <a:rPr lang="hu-HU" sz="2400" dirty="0" err="1"/>
              <a:t>Sertésina</a:t>
            </a:r>
            <a:endParaRPr lang="hu-HU" sz="2400" dirty="0"/>
          </a:p>
          <a:p>
            <a:r>
              <a:rPr lang="hu-HU" u="sng" dirty="0"/>
              <a:t>Kitüntető címek:</a:t>
            </a:r>
            <a:r>
              <a:rPr lang="hu-HU" dirty="0"/>
              <a:t> </a:t>
            </a:r>
            <a:r>
              <a:rPr lang="hu-HU" sz="2400" dirty="0"/>
              <a:t>Körömpörkölt-díj, Minden Malacért </a:t>
            </a:r>
            <a:r>
              <a:rPr lang="hu-HU" sz="2400" dirty="0" smtClean="0"/>
              <a:t>Érdemérem</a:t>
            </a:r>
          </a:p>
          <a:p>
            <a:r>
              <a:rPr lang="hu-HU" u="sng" dirty="0" smtClean="0"/>
              <a:t>Szomszédos államok:</a:t>
            </a:r>
            <a:r>
              <a:rPr lang="hu-HU" dirty="0" smtClean="0"/>
              <a:t> </a:t>
            </a:r>
            <a:r>
              <a:rPr lang="hu-HU" sz="2400" dirty="0" err="1" smtClean="0"/>
              <a:t>Juhisztánia</a:t>
            </a:r>
            <a:r>
              <a:rPr lang="hu-HU" sz="2400" dirty="0" smtClean="0"/>
              <a:t>, Lúdország, </a:t>
            </a:r>
            <a:r>
              <a:rPr lang="hu-HU" sz="2400" dirty="0" err="1" smtClean="0"/>
              <a:t>Marhanisztán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ország földrajza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4917" y="1128251"/>
            <a:ext cx="7017834" cy="3860061"/>
          </a:xfrm>
          <a:solidFill>
            <a:schemeClr val="bg1">
              <a:alpha val="75000"/>
            </a:schemeClr>
          </a:solidFill>
        </p:spPr>
        <p:txBody>
          <a:bodyPr/>
          <a:lstStyle/>
          <a:p>
            <a:r>
              <a:rPr lang="hu-HU" dirty="0" smtClean="0"/>
              <a:t>Felsőkurtafarkúfalva, </a:t>
            </a:r>
            <a:r>
              <a:rPr lang="hu-HU" dirty="0" err="1" smtClean="0"/>
              <a:t>Ólajtóhadháza</a:t>
            </a:r>
            <a:endParaRPr lang="hu-HU" dirty="0" smtClean="0"/>
          </a:p>
          <a:p>
            <a:r>
              <a:rPr lang="hu-HU" dirty="0" smtClean="0"/>
              <a:t>Moslék-tó, Szalma-fennsík, Dagonya-tenger, Szemétdomb-sziget, </a:t>
            </a:r>
          </a:p>
          <a:p>
            <a:r>
              <a:rPr lang="hu-HU" u="sng" dirty="0" smtClean="0"/>
              <a:t>Legnagyobb folyói: </a:t>
            </a:r>
            <a:r>
              <a:rPr lang="hu-HU" dirty="0" smtClean="0"/>
              <a:t>Vályú, Hentergő</a:t>
            </a:r>
          </a:p>
          <a:p>
            <a:r>
              <a:rPr lang="hu-HU" u="sng" dirty="0" smtClean="0"/>
              <a:t>Legnagyobb hegysége: </a:t>
            </a:r>
            <a:endParaRPr lang="hu-HU" u="sng" dirty="0" smtClean="0"/>
          </a:p>
          <a:p>
            <a:pPr marL="0" indent="0">
              <a:buNone/>
            </a:pPr>
            <a:r>
              <a:rPr lang="hu-HU" dirty="0" smtClean="0"/>
              <a:t>Kukoricás-középhegység</a:t>
            </a:r>
            <a:r>
              <a:rPr lang="hu-HU" dirty="0" smtClean="0"/>
              <a:t>, </a:t>
            </a:r>
            <a:endParaRPr lang="hu-HU" dirty="0" smtClean="0"/>
          </a:p>
          <a:p>
            <a:pPr marL="0" indent="0">
              <a:buNone/>
            </a:pPr>
            <a:r>
              <a:rPr lang="hu-HU" u="sng" dirty="0" smtClean="0"/>
              <a:t>ennek </a:t>
            </a:r>
            <a:r>
              <a:rPr lang="hu-HU" u="sng" dirty="0" smtClean="0"/>
              <a:t>részei: </a:t>
            </a:r>
            <a:r>
              <a:rPr lang="hu-HU" dirty="0" smtClean="0"/>
              <a:t>Keleti-Kukoricás, Öreg-Kukoricás</a:t>
            </a:r>
          </a:p>
        </p:txBody>
      </p:sp>
    </p:spTree>
    <p:extLst>
      <p:ext uri="{BB962C8B-B14F-4D97-AF65-F5344CB8AC3E}">
        <p14:creationId xmlns:p14="http://schemas.microsoft.com/office/powerpoint/2010/main" val="135148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Főbb intézményei: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8011" y="1128251"/>
            <a:ext cx="7055004" cy="3874929"/>
          </a:xfrm>
          <a:solidFill>
            <a:schemeClr val="bg1">
              <a:alpha val="75000"/>
            </a:schemeClr>
          </a:solidFill>
        </p:spPr>
        <p:txBody>
          <a:bodyPr/>
          <a:lstStyle/>
          <a:p>
            <a:r>
              <a:rPr lang="hu-HU" u="sng" dirty="0"/>
              <a:t>Iskolái:</a:t>
            </a:r>
            <a:r>
              <a:rPr lang="hu-HU" dirty="0"/>
              <a:t> </a:t>
            </a:r>
          </a:p>
          <a:p>
            <a:pPr lvl="1"/>
            <a:r>
              <a:rPr lang="hu-HU" sz="2400" dirty="0"/>
              <a:t>Göndörszőrű Alfonzin Gimnázium, Általános Iskola és Alapfokú Röfögő Óvoda,</a:t>
            </a:r>
          </a:p>
          <a:p>
            <a:pPr lvl="1"/>
            <a:r>
              <a:rPr lang="hu-HU" sz="2400" dirty="0"/>
              <a:t>Dagonyatudományi és Moslékgazdálkodási </a:t>
            </a:r>
            <a:r>
              <a:rPr lang="hu-HU" sz="2400" dirty="0" smtClean="0"/>
              <a:t>Főiskola</a:t>
            </a:r>
            <a:endParaRPr lang="hu-HU" dirty="0" smtClean="0"/>
          </a:p>
          <a:p>
            <a:r>
              <a:rPr lang="hu-HU" dirty="0" smtClean="0"/>
              <a:t>Sertés Nemzeti Park</a:t>
            </a:r>
          </a:p>
          <a:p>
            <a:r>
              <a:rPr lang="hu-HU" dirty="0" smtClean="0"/>
              <a:t>Vályúgaléria, Kukorica Nemzeti Múzeum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625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>
              <a:alpha val="75000"/>
            </a:schemeClr>
          </a:solidFill>
        </p:spPr>
        <p:txBody>
          <a:bodyPr/>
          <a:lstStyle/>
          <a:p>
            <a:r>
              <a:rPr lang="hu-HU" dirty="0" smtClean="0"/>
              <a:t>Főbb irodalmi művek, újságok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65971" y="1050771"/>
            <a:ext cx="7144214" cy="3922674"/>
          </a:xfrm>
          <a:solidFill>
            <a:schemeClr val="bg1">
              <a:alpha val="75000"/>
            </a:schemeClr>
          </a:solidFill>
        </p:spPr>
        <p:txBody>
          <a:bodyPr/>
          <a:lstStyle/>
          <a:p>
            <a:r>
              <a:rPr lang="hu-HU" dirty="0" smtClean="0"/>
              <a:t>Napi Röfi </a:t>
            </a:r>
            <a:r>
              <a:rPr lang="hu-HU" sz="2400" dirty="0" smtClean="0"/>
              <a:t>(napilap)</a:t>
            </a:r>
          </a:p>
          <a:p>
            <a:r>
              <a:rPr lang="hu-HU" dirty="0" smtClean="0"/>
              <a:t>Vakard a Hasad </a:t>
            </a:r>
            <a:r>
              <a:rPr lang="hu-HU" sz="2400" dirty="0" smtClean="0"/>
              <a:t>(hetilap)</a:t>
            </a:r>
          </a:p>
          <a:p>
            <a:r>
              <a:rPr lang="hu-HU" dirty="0" smtClean="0"/>
              <a:t>Heti Varkocs és Tüllszoknya </a:t>
            </a:r>
            <a:r>
              <a:rPr lang="hu-HU" sz="2400" dirty="0" smtClean="0"/>
              <a:t>(hetilap kocáknak)</a:t>
            </a:r>
          </a:p>
          <a:p>
            <a:r>
              <a:rPr lang="hu-HU" dirty="0" smtClean="0"/>
              <a:t>A legvidámabb malackaland </a:t>
            </a:r>
            <a:r>
              <a:rPr lang="hu-HU" sz="2400" dirty="0" smtClean="0"/>
              <a:t>(ifjúsági regény)</a:t>
            </a:r>
          </a:p>
          <a:p>
            <a:r>
              <a:rPr lang="hu-HU" dirty="0" smtClean="0"/>
              <a:t>Így győzd le mind a 100 ludat! </a:t>
            </a:r>
            <a:r>
              <a:rPr lang="hu-HU" sz="2400" dirty="0" smtClean="0"/>
              <a:t>(életrajzi regény)</a:t>
            </a:r>
          </a:p>
          <a:p>
            <a:r>
              <a:rPr lang="hu-HU" dirty="0" smtClean="0"/>
              <a:t>A legnagyobb röfögő </a:t>
            </a:r>
            <a:r>
              <a:rPr lang="hu-HU" sz="2400" dirty="0" smtClean="0"/>
              <a:t>(hírességek életrajza)</a:t>
            </a:r>
          </a:p>
          <a:p>
            <a:r>
              <a:rPr lang="hu-HU" dirty="0" smtClean="0"/>
              <a:t>Ne csak álmodj a makkal! </a:t>
            </a:r>
            <a:r>
              <a:rPr lang="hu-HU" sz="2400" dirty="0" smtClean="0"/>
              <a:t>(szakácskönyv)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31208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54205" y="572428"/>
            <a:ext cx="7649736" cy="39029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hu-HU" sz="2800" u="sng" dirty="0" smtClean="0"/>
              <a:t>Szorgalmi házi feladat:</a:t>
            </a:r>
          </a:p>
          <a:p>
            <a:r>
              <a:rPr lang="hu-HU" sz="28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err="1" smtClean="0"/>
              <a:t>Válassz</a:t>
            </a:r>
            <a:r>
              <a:rPr lang="hu-HU" sz="2400" dirty="0" smtClean="0"/>
              <a:t> egy állatot, alapíts országot, mutasd be, akár rajzolj térképet hozzá!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Nem kell ppt-t készítened, dolgozhatsz lapon is, csak legyen jól </a:t>
            </a:r>
            <a:r>
              <a:rPr lang="hu-HU" sz="2400" dirty="0" smtClean="0"/>
              <a:t>olvasható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Legalább 30 tulajdonnév legyen rajta.</a:t>
            </a:r>
            <a:endParaRPr lang="hu-HU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400" dirty="0" smtClean="0"/>
              <a:t>Legfontosabb szempont: hibátlan helyesírás, lehet ötletes vagy vicces is.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Diavetítés a képernyőre (16:9 oldalarány)</PresentationFormat>
  <Paragraphs>41</Paragraphs>
  <Slides>7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Titkos világméretű disznó-összeesküvés</vt:lpstr>
      <vt:lpstr>Kiindulópont, a tűzfészek és főhadiszállás:</vt:lpstr>
      <vt:lpstr>Mit tudunk az országról?</vt:lpstr>
      <vt:lpstr>Az ország földrajza</vt:lpstr>
      <vt:lpstr>Főbb intézményei:</vt:lpstr>
      <vt:lpstr>Főbb irodalmi művek, újságok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2024-02-13T10:04:42Z</dcterms:modified>
</cp:coreProperties>
</file>