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3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6259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498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424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810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417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23310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0364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316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725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57700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59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8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E0D87-0239-4953-AD18-82DD2574C36F}" type="datetimeFigureOut">
              <a:rPr lang="hu-HU" smtClean="0"/>
              <a:t>2024. 05. 14.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808B3-CC52-48FA-9EE9-425934B93ED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58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Kölcsey Ferenc: Himnusz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353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Folytasd!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62526" y="1443789"/>
            <a:ext cx="10053346" cy="5159142"/>
          </a:xfrm>
        </p:spPr>
        <p:txBody>
          <a:bodyPr/>
          <a:lstStyle/>
          <a:p>
            <a:r>
              <a:rPr lang="hu-HU" sz="3200" dirty="0"/>
              <a:t>Bal sors akit régen tép,</a:t>
            </a:r>
            <a:r>
              <a:rPr lang="hu-HU" sz="3200" dirty="0"/>
              <a:t/>
            </a:r>
            <a:br>
              <a:rPr lang="hu-HU" sz="3200" dirty="0"/>
            </a:br>
            <a:r>
              <a:rPr lang="hu-HU" sz="3200" dirty="0"/>
              <a:t>Hozz rá víg esztendőt</a:t>
            </a:r>
            <a:r>
              <a:rPr lang="hu-HU" sz="3200" dirty="0" smtClean="0"/>
              <a:t>,</a:t>
            </a:r>
          </a:p>
          <a:p>
            <a:r>
              <a:rPr lang="pt-BR" sz="3200" dirty="0"/>
              <a:t>Megbünhödte már e nép</a:t>
            </a:r>
            <a:r>
              <a:rPr lang="pt-BR" sz="3200" dirty="0"/>
              <a:t/>
            </a:r>
            <a:br>
              <a:rPr lang="pt-BR" sz="3200" dirty="0"/>
            </a:br>
            <a:r>
              <a:rPr lang="pt-BR" sz="3200" dirty="0"/>
              <a:t>A multat s </a:t>
            </a:r>
            <a:r>
              <a:rPr lang="pt-BR" sz="3200" dirty="0" smtClean="0"/>
              <a:t>jövendőt!</a:t>
            </a:r>
            <a:endParaRPr lang="hu-HU" sz="3200" dirty="0"/>
          </a:p>
          <a:p>
            <a:r>
              <a:rPr lang="hu-HU" sz="3200" dirty="0" smtClean="0"/>
              <a:t>Őseinket </a:t>
            </a:r>
            <a:r>
              <a:rPr lang="hu-HU" sz="3200" dirty="0" err="1" smtClean="0"/>
              <a:t>felhozád</a:t>
            </a:r>
            <a:r>
              <a:rPr lang="hu-HU" sz="3200" dirty="0" smtClean="0"/>
              <a:t> Kárpát szent bércére</a:t>
            </a:r>
          </a:p>
          <a:p>
            <a:r>
              <a:rPr lang="hu-HU" sz="3200" dirty="0"/>
              <a:t>Általad nyert szép hazát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Bendegúznak vére.</a:t>
            </a:r>
            <a:endParaRPr lang="hu-HU" sz="3200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297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Folytasd!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hu-HU" sz="3200" dirty="0" err="1"/>
              <a:t>Zászlónk</a:t>
            </a:r>
            <a:r>
              <a:rPr lang="hu-HU" sz="3200" dirty="0"/>
              <a:t> gyakran plántálád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Vad török sáncára</a:t>
            </a:r>
            <a:r>
              <a:rPr lang="hu-HU" sz="3200" dirty="0" smtClean="0"/>
              <a:t>,</a:t>
            </a:r>
          </a:p>
          <a:p>
            <a:pPr>
              <a:lnSpc>
                <a:spcPct val="100000"/>
              </a:lnSpc>
            </a:pPr>
            <a:r>
              <a:rPr lang="hu-HU" sz="3200" dirty="0"/>
              <a:t>S nyögte Mátyás bús hadát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Bécsnek büszke vára</a:t>
            </a:r>
            <a:r>
              <a:rPr lang="hu-HU" sz="3200" dirty="0" smtClean="0"/>
              <a:t>.</a:t>
            </a:r>
          </a:p>
          <a:p>
            <a:pPr>
              <a:lnSpc>
                <a:spcPct val="100000"/>
              </a:lnSpc>
            </a:pPr>
            <a:r>
              <a:rPr lang="hu-HU" sz="3200" dirty="0"/>
              <a:t>Most rabló mongol nyilát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Zúgattad felettünk</a:t>
            </a:r>
            <a:r>
              <a:rPr lang="hu-HU" sz="3200" dirty="0" smtClean="0"/>
              <a:t>,</a:t>
            </a:r>
          </a:p>
          <a:p>
            <a:pPr>
              <a:lnSpc>
                <a:spcPct val="100000"/>
              </a:lnSpc>
            </a:pPr>
            <a:r>
              <a:rPr lang="hu-HU" sz="3200" dirty="0" smtClean="0"/>
              <a:t>Majd </a:t>
            </a:r>
            <a:r>
              <a:rPr lang="hu-HU" sz="3200" dirty="0"/>
              <a:t>töröktől rabigát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Vállainkra vettünk.</a:t>
            </a:r>
          </a:p>
        </p:txBody>
      </p:sp>
    </p:spTree>
    <p:extLst>
      <p:ext uri="{BB962C8B-B14F-4D97-AF65-F5344CB8AC3E}">
        <p14:creationId xmlns:p14="http://schemas.microsoft.com/office/powerpoint/2010/main" val="104444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Folytasd!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392305"/>
            <a:ext cx="10515600" cy="5167311"/>
          </a:xfrm>
        </p:spPr>
        <p:txBody>
          <a:bodyPr>
            <a:normAutofit/>
          </a:bodyPr>
          <a:lstStyle/>
          <a:p>
            <a:r>
              <a:rPr lang="pt-BR" sz="3200" dirty="0"/>
              <a:t>Szerte nézett s nem lelé</a:t>
            </a:r>
            <a:r>
              <a:rPr lang="pt-BR" sz="3200" dirty="0" smtClean="0"/>
              <a:t/>
            </a:r>
            <a:br>
              <a:rPr lang="pt-BR" sz="3200" dirty="0" smtClean="0"/>
            </a:br>
            <a:r>
              <a:rPr lang="pt-BR" sz="3200" dirty="0"/>
              <a:t>Honját a hazában</a:t>
            </a:r>
            <a:r>
              <a:rPr lang="pt-BR" sz="3200" dirty="0" smtClean="0"/>
              <a:t>,</a:t>
            </a:r>
            <a:endParaRPr lang="hu-HU" sz="3200" dirty="0" smtClean="0"/>
          </a:p>
          <a:p>
            <a:r>
              <a:rPr lang="hu-HU" sz="3200" dirty="0"/>
              <a:t>Bércre hág és völgybe száll,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Bú s kétség mellette</a:t>
            </a:r>
            <a:r>
              <a:rPr lang="hu-HU" sz="3200" dirty="0" smtClean="0"/>
              <a:t>,</a:t>
            </a:r>
          </a:p>
          <a:p>
            <a:r>
              <a:rPr lang="hu-HU" sz="3200" dirty="0"/>
              <a:t>Vérözön lábainál,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S lángtenger fölette</a:t>
            </a:r>
            <a:r>
              <a:rPr lang="hu-HU" sz="3200" dirty="0" smtClean="0"/>
              <a:t>.</a:t>
            </a:r>
          </a:p>
          <a:p>
            <a:r>
              <a:rPr lang="hu-HU" sz="3200" dirty="0"/>
              <a:t>S ah, szabadság nem </a:t>
            </a:r>
            <a:r>
              <a:rPr lang="hu-HU" sz="3200" dirty="0" err="1"/>
              <a:t>virúl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A holtnak véréből</a:t>
            </a:r>
            <a:r>
              <a:rPr lang="hu-HU" sz="3200" dirty="0" smtClean="0"/>
              <a:t>,</a:t>
            </a:r>
          </a:p>
          <a:p>
            <a:r>
              <a:rPr lang="hu-HU" sz="3200" dirty="0"/>
              <a:t>Kínzó rabság könnye hull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3200" dirty="0"/>
              <a:t>Árvánk hő szeméből!</a:t>
            </a:r>
          </a:p>
        </p:txBody>
      </p:sp>
    </p:spTree>
    <p:extLst>
      <p:ext uri="{BB962C8B-B14F-4D97-AF65-F5344CB8AC3E}">
        <p14:creationId xmlns:p14="http://schemas.microsoft.com/office/powerpoint/2010/main" val="390320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24</Words>
  <Application>Microsoft Office PowerPoint</Application>
  <PresentationFormat>Szélesvásznú</PresentationFormat>
  <Paragraphs>19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Kölcsey Ferenc: Himnusz</vt:lpstr>
      <vt:lpstr>Folytasd!</vt:lpstr>
      <vt:lpstr>Folytasd!</vt:lpstr>
      <vt:lpstr>Folytasd!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Kölcsey Ferenc: Himnusz</dc:title>
  <dc:creator>Hegedüs Éva</dc:creator>
  <cp:lastModifiedBy>Hegedüs Éva</cp:lastModifiedBy>
  <cp:revision>4</cp:revision>
  <dcterms:created xsi:type="dcterms:W3CDTF">2024-05-14T15:59:57Z</dcterms:created>
  <dcterms:modified xsi:type="dcterms:W3CDTF">2024-05-15T06:42:59Z</dcterms:modified>
</cp:coreProperties>
</file>