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46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063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27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27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92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1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95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412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7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876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79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13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88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1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95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0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76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8826B9-D5E4-41FB-A1AF-517BFC0166D4}" type="datetimeFigureOut">
              <a:rPr lang="hu-HU" smtClean="0"/>
              <a:t>2024. 05. 13.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3D59CA-9737-4BD8-A72F-D84E96446AB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7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Nemzeti jelképeink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56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címer</a:t>
            </a:r>
            <a:endParaRPr lang="hu-HU" dirty="0"/>
          </a:p>
        </p:txBody>
      </p:sp>
      <p:pic>
        <p:nvPicPr>
          <p:cNvPr id="1026" name="Picture 2" descr="https://upload.wikimedia.org/wikipedia/commons/thumb/3/34/Coat_of_arms_of_Hungary.svg/200px-Coat_of_arms_of_Hungary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156" y="2557463"/>
            <a:ext cx="155768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2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zászló</a:t>
            </a:r>
            <a:endParaRPr lang="hu-HU" dirty="0"/>
          </a:p>
        </p:txBody>
      </p:sp>
      <p:pic>
        <p:nvPicPr>
          <p:cNvPr id="2050" name="Picture 2" descr="Magyar zászló - Moose.h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81" y="2446627"/>
            <a:ext cx="3787919" cy="378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0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Szent Korona</a:t>
            </a:r>
            <a:endParaRPr lang="hu-HU" dirty="0"/>
          </a:p>
        </p:txBody>
      </p:sp>
      <p:pic>
        <p:nvPicPr>
          <p:cNvPr id="3078" name="Picture 6" descr="A magyar szent korona [Digitális Képarchívum - DKA-087535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37" y="2557463"/>
            <a:ext cx="225712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Koronázási jelvények</a:t>
            </a:r>
            <a:endParaRPr lang="hu-HU" dirty="0"/>
          </a:p>
        </p:txBody>
      </p:sp>
      <p:pic>
        <p:nvPicPr>
          <p:cNvPr id="4100" name="Picture 4" descr="Koronázási jelvénye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683164"/>
            <a:ext cx="3976142" cy="326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oronázási jelvények, | A Pallas nagy lexikona | Kézikönyvtá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28" y="2831945"/>
            <a:ext cx="5385954" cy="31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6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Himnusz és Szózat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Költő: Kölcsey Ferenc</a:t>
            </a:r>
          </a:p>
          <a:p>
            <a:r>
              <a:rPr lang="hu-HU" dirty="0" smtClean="0"/>
              <a:t>Zeneszerző: Erkel Ferenc</a:t>
            </a:r>
          </a:p>
          <a:p>
            <a:r>
              <a:rPr lang="hu-HU" b="1" dirty="0" smtClean="0"/>
              <a:t>Himnusz</a:t>
            </a:r>
          </a:p>
          <a:p>
            <a:pPr marL="0" indent="0">
              <a:buNone/>
            </a:pPr>
            <a:endParaRPr lang="hu-HU" b="1" dirty="0"/>
          </a:p>
          <a:p>
            <a:r>
              <a:rPr lang="hu-HU" dirty="0" smtClean="0"/>
              <a:t>Költő: Vörösmarty Mihály</a:t>
            </a:r>
          </a:p>
          <a:p>
            <a:r>
              <a:rPr lang="hu-HU" dirty="0" smtClean="0"/>
              <a:t>Zeneszerző: Egressy Béni</a:t>
            </a:r>
          </a:p>
          <a:p>
            <a:r>
              <a:rPr lang="hu-HU" b="1" dirty="0" smtClean="0"/>
              <a:t>Szózat</a:t>
            </a:r>
            <a:endParaRPr lang="hu-HU" b="1" dirty="0"/>
          </a:p>
        </p:txBody>
      </p:sp>
      <p:pic>
        <p:nvPicPr>
          <p:cNvPr id="5124" name="Picture 4" descr="A Himnusz kézirata, Kölcsey és a Nemzeti Múzeum | Magyar Nemzeti Múz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57" y="1967303"/>
            <a:ext cx="3997679" cy="18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örösmarty Mihály hagyaté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793" y="3942971"/>
            <a:ext cx="3945371" cy="240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21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855</TotalTime>
  <Words>31</Words>
  <Application>Microsoft Office PowerPoint</Application>
  <PresentationFormat>Szélesvásznú</PresentationFormat>
  <Paragraphs>13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Organikus</vt:lpstr>
      <vt:lpstr>Nemzeti jelképeink</vt:lpstr>
      <vt:lpstr>Magyar címer</vt:lpstr>
      <vt:lpstr>Magyar zászló</vt:lpstr>
      <vt:lpstr>Szent Korona</vt:lpstr>
      <vt:lpstr>Koronázási jelvények</vt:lpstr>
      <vt:lpstr>Himnusz és Szózat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jelképeink</dc:title>
  <dc:creator>Hegedüs Éva</dc:creator>
  <cp:lastModifiedBy>Hegedüs Éva</cp:lastModifiedBy>
  <cp:revision>5</cp:revision>
  <dcterms:created xsi:type="dcterms:W3CDTF">2024-05-13T06:16:49Z</dcterms:created>
  <dcterms:modified xsi:type="dcterms:W3CDTF">2024-05-13T20:32:46Z</dcterms:modified>
</cp:coreProperties>
</file>