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E2A6-313E-4875-B236-1EE291FF40B8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82A2-75FF-4597-BBB9-6C25BF83C5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4371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E2A6-313E-4875-B236-1EE291FF40B8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82A2-75FF-4597-BBB9-6C25BF83C5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171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E2A6-313E-4875-B236-1EE291FF40B8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82A2-75FF-4597-BBB9-6C25BF83C5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2167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E2A6-313E-4875-B236-1EE291FF40B8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82A2-75FF-4597-BBB9-6C25BF83C5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2828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E2A6-313E-4875-B236-1EE291FF40B8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82A2-75FF-4597-BBB9-6C25BF83C5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07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E2A6-313E-4875-B236-1EE291FF40B8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82A2-75FF-4597-BBB9-6C25BF83C5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0830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E2A6-313E-4875-B236-1EE291FF40B8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82A2-75FF-4597-BBB9-6C25BF83C5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210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E2A6-313E-4875-B236-1EE291FF40B8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82A2-75FF-4597-BBB9-6C25BF83C5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7079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E2A6-313E-4875-B236-1EE291FF40B8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82A2-75FF-4597-BBB9-6C25BF83C5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63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E2A6-313E-4875-B236-1EE291FF40B8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82A2-75FF-4597-BBB9-6C25BF83C5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4786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E2A6-313E-4875-B236-1EE291FF40B8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82A2-75FF-4597-BBB9-6C25BF83C5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964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2E2A6-313E-4875-B236-1EE291FF40B8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882A2-75FF-4597-BBB9-6C25BF83C5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6096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Even</a:t>
            </a:r>
            <a:r>
              <a:rPr lang="hu-HU" dirty="0" smtClean="0"/>
              <a:t> more </a:t>
            </a:r>
            <a:r>
              <a:rPr lang="hu-HU" dirty="0" err="1" smtClean="0"/>
              <a:t>Liz</a:t>
            </a:r>
            <a:r>
              <a:rPr lang="hu-HU" dirty="0" smtClean="0"/>
              <a:t> </a:t>
            </a:r>
            <a:r>
              <a:rPr lang="hu-HU" dirty="0" err="1" smtClean="0"/>
              <a:t>Climo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201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6148" name="Picture 4" descr="The world needs a bit of this right now. Not my artwork : wholesomemem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423" y="365125"/>
            <a:ext cx="5047153" cy="6308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01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170" name="Picture 2" descr="The incredible world of liz climo - Meme For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834" y="100804"/>
            <a:ext cx="5040332" cy="6757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70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illustration by Liz Climo | Easter humor, Funny animal comics, Liz climo  comic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836" y="94440"/>
            <a:ext cx="5142327" cy="642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75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Pin by Layla Abdoelradjak on Misc. | Funny animal comics, Liz climo comics,  Cute comic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421" y="139454"/>
            <a:ext cx="4794051" cy="6037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80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074" name="Picture 2" descr="that's some good hiding, bunny. ~ tricky Easter egg hunt | Liz Climo comic  via tumblr | Funny animal comics, Funny cartoons, Liz climo comic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465" y="295202"/>
            <a:ext cx="4705408" cy="5881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38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098" name="Picture 2" descr="when easter is also april fools' day | Funny animal comics, Liz climo  comics, Cartoon jok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435" y="267854"/>
            <a:ext cx="4599130" cy="630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89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122" name="Picture 2" descr="130 Lizclimo ♥ ideas | liz climo comics, cute comics, funny com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806" y="284524"/>
            <a:ext cx="5118388" cy="6397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11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8194" name="Picture 2" descr="Nincs elérhető leírás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831" y="365125"/>
            <a:ext cx="4836337" cy="623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628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</Words>
  <Application>Microsoft Office PowerPoint</Application>
  <PresentationFormat>Szélesvásznú</PresentationFormat>
  <Paragraphs>1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Office-téma</vt:lpstr>
      <vt:lpstr>Even more Liz Climo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</dc:title>
  <dc:creator>Hegedüs Éva</dc:creator>
  <cp:lastModifiedBy>Hegedüs Éva</cp:lastModifiedBy>
  <cp:revision>3</cp:revision>
  <dcterms:created xsi:type="dcterms:W3CDTF">2021-03-26T08:45:35Z</dcterms:created>
  <dcterms:modified xsi:type="dcterms:W3CDTF">2021-03-26T09:42:39Z</dcterms:modified>
</cp:coreProperties>
</file>