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4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54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1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7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52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54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87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16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752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98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6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0F06-D47C-4393-AFCE-97B7B2724D85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67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7</a:t>
            </a:r>
            <a:r>
              <a:rPr lang="hu-HU" dirty="0" smtClean="0"/>
              <a:t>. </a:t>
            </a:r>
            <a:r>
              <a:rPr lang="hu-HU" dirty="0"/>
              <a:t>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4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218" name="Picture 2" descr="20 New Adorable Animal Illustrations by Artist and Animator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85" y="0"/>
            <a:ext cx="5373697" cy="672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The Awkward Everyday Lives Of Animals - Album on Imgu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751" y="253807"/>
            <a:ext cx="4672498" cy="640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8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 descr="illustration by Liz Climo | Easter humor, Funny animal comics, Liz climo  com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50" y="287007"/>
            <a:ext cx="5136299" cy="641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3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964" y="365125"/>
            <a:ext cx="11159836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An idea </a:t>
            </a:r>
            <a:r>
              <a:rPr lang="hu-HU" sz="4000" dirty="0" err="1" smtClean="0"/>
              <a:t>for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spring</a:t>
            </a:r>
            <a:r>
              <a:rPr lang="hu-HU" sz="4000" dirty="0" smtClean="0"/>
              <a:t> </a:t>
            </a:r>
            <a:r>
              <a:rPr lang="hu-HU" sz="4000" dirty="0" err="1" smtClean="0"/>
              <a:t>holiday</a:t>
            </a:r>
            <a:r>
              <a:rPr lang="hu-HU" sz="4000" dirty="0" smtClean="0"/>
              <a:t>:</a:t>
            </a:r>
            <a:endParaRPr lang="hu-HU" sz="40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7823" y="101600"/>
            <a:ext cx="4458104" cy="661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A Year of Free Comics: Liz Climo's little world of cuteness - The Be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782" y="365125"/>
            <a:ext cx="4784436" cy="655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6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Floating Ducks Card - Paper T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155" y="120072"/>
            <a:ext cx="6622473" cy="66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appy 4th of July! | Funny animal comics, Comedy comics, Liz climo com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76" y="461818"/>
            <a:ext cx="6036847" cy="611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 descr="Liz Climo - Acorn – Post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7" y="-86793"/>
            <a:ext cx="4701309" cy="694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1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Nem érhető el leírás a fényképhez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809" y="365125"/>
            <a:ext cx="4694382" cy="58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6" name="Picture 2" descr="New Charmingly Witty Animal Comics by Liz Clim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4" y="78228"/>
            <a:ext cx="5083171" cy="635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170" name="Picture 2" descr="New Charmingly Witty Animal Comics by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08" y="54580"/>
            <a:ext cx="4846301" cy="66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 descr="New Charmingly Witty Animal Comics by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24" y="120074"/>
            <a:ext cx="5312352" cy="664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3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</Words>
  <Application>Microsoft Office PowerPoint</Application>
  <PresentationFormat>Szélesvásznú</PresentationFormat>
  <Paragraphs>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7. a.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An idea for the spring holiday: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b.</dc:title>
  <dc:creator>Hegedüs Éva</dc:creator>
  <cp:lastModifiedBy>Hegedüs Éva</cp:lastModifiedBy>
  <cp:revision>8</cp:revision>
  <dcterms:created xsi:type="dcterms:W3CDTF">2021-03-18T09:34:28Z</dcterms:created>
  <dcterms:modified xsi:type="dcterms:W3CDTF">2021-03-26T09:30:18Z</dcterms:modified>
</cp:coreProperties>
</file>