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054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713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176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252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954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87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93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116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752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598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61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0F06-D47C-4393-AFCE-97B7B2724D85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467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5</a:t>
            </a:r>
            <a:r>
              <a:rPr lang="hu-HU" dirty="0" smtClean="0"/>
              <a:t>. </a:t>
            </a:r>
            <a:r>
              <a:rPr lang="hu-HU" dirty="0" smtClean="0"/>
              <a:t>b.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4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9218" name="Picture 2" descr="20 New Adorable Animal Illustrations by Artist and Animator Liz Cli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085" y="0"/>
            <a:ext cx="5373697" cy="672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84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An idea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weekend</a:t>
            </a:r>
            <a:r>
              <a:rPr lang="hu-HU" dirty="0" smtClean="0"/>
              <a:t>: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6441" y="124786"/>
            <a:ext cx="4338032" cy="644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40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A Year of Free Comics: Liz Climo's little world of cuteness - The Bea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782" y="365125"/>
            <a:ext cx="4784436" cy="655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64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Floating Ducks Card - Paper Ti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155" y="120072"/>
            <a:ext cx="6622473" cy="662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04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 descr="Happy 4th of July! | Funny animal comics, Comedy comics, Liz climo comic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576" y="461818"/>
            <a:ext cx="6036847" cy="611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1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8" name="Picture 2" descr="Liz Climo - Acorn – Post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727" y="-86793"/>
            <a:ext cx="4701309" cy="6944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1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122" name="Picture 2" descr="Nem érhető el leírás a fényképhez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809" y="365125"/>
            <a:ext cx="4694382" cy="58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3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146" name="Picture 2" descr="New Charmingly Witty Animal Comics by Liz Clim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414" y="78228"/>
            <a:ext cx="5083171" cy="635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2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7170" name="Picture 2" descr="New Charmingly Witty Animal Comics by Liz Cli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208" y="54580"/>
            <a:ext cx="4846301" cy="664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21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194" name="Picture 2" descr="New Charmingly Witty Animal Comics by Liz Cli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824" y="120074"/>
            <a:ext cx="5312352" cy="664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37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10</Words>
  <Application>Microsoft Office PowerPoint</Application>
  <PresentationFormat>Szélesvásznú</PresentationFormat>
  <Paragraphs>2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Office-téma</vt:lpstr>
      <vt:lpstr>5. b.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An idea for the weekend: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b.</dc:title>
  <dc:creator>Hegedüs Éva</dc:creator>
  <cp:lastModifiedBy>Hegedüs Éva</cp:lastModifiedBy>
  <cp:revision>7</cp:revision>
  <dcterms:created xsi:type="dcterms:W3CDTF">2021-03-18T09:34:28Z</dcterms:created>
  <dcterms:modified xsi:type="dcterms:W3CDTF">2021-03-23T09:38:17Z</dcterms:modified>
</cp:coreProperties>
</file>