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4" r:id="rId1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0F06-D47C-4393-AFCE-97B7B2724D85}" type="datetimeFigureOut">
              <a:rPr lang="hu-HU" smtClean="0"/>
              <a:t>2021. 03. 23.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A3AEA-72FB-43B6-8892-E321FD12A14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30543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0F06-D47C-4393-AFCE-97B7B2724D85}" type="datetimeFigureOut">
              <a:rPr lang="hu-HU" smtClean="0"/>
              <a:t>2021. 03. 23.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A3AEA-72FB-43B6-8892-E321FD12A14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27137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0F06-D47C-4393-AFCE-97B7B2724D85}" type="datetimeFigureOut">
              <a:rPr lang="hu-HU" smtClean="0"/>
              <a:t>2021. 03. 23.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A3AEA-72FB-43B6-8892-E321FD12A14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31764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0F06-D47C-4393-AFCE-97B7B2724D85}" type="datetimeFigureOut">
              <a:rPr lang="hu-HU" smtClean="0"/>
              <a:t>2021. 03. 23.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A3AEA-72FB-43B6-8892-E321FD12A14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82529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0F06-D47C-4393-AFCE-97B7B2724D85}" type="datetimeFigureOut">
              <a:rPr lang="hu-HU" smtClean="0"/>
              <a:t>2021. 03. 23.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A3AEA-72FB-43B6-8892-E321FD12A14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79540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0F06-D47C-4393-AFCE-97B7B2724D85}" type="datetimeFigureOut">
              <a:rPr lang="hu-HU" smtClean="0"/>
              <a:t>2021. 03. 23.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A3AEA-72FB-43B6-8892-E321FD12A14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41879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0F06-D47C-4393-AFCE-97B7B2724D85}" type="datetimeFigureOut">
              <a:rPr lang="hu-HU" smtClean="0"/>
              <a:t>2021. 03. 23.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A3AEA-72FB-43B6-8892-E321FD12A14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41932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0F06-D47C-4393-AFCE-97B7B2724D85}" type="datetimeFigureOut">
              <a:rPr lang="hu-HU" smtClean="0"/>
              <a:t>2021. 03. 23.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A3AEA-72FB-43B6-8892-E321FD12A14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81165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0F06-D47C-4393-AFCE-97B7B2724D85}" type="datetimeFigureOut">
              <a:rPr lang="hu-HU" smtClean="0"/>
              <a:t>2021. 03. 23.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A3AEA-72FB-43B6-8892-E321FD12A14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97520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0F06-D47C-4393-AFCE-97B7B2724D85}" type="datetimeFigureOut">
              <a:rPr lang="hu-HU" smtClean="0"/>
              <a:t>2021. 03. 23.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A3AEA-72FB-43B6-8892-E321FD12A14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65984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0F06-D47C-4393-AFCE-97B7B2724D85}" type="datetimeFigureOut">
              <a:rPr lang="hu-HU" smtClean="0"/>
              <a:t>2021. 03. 23.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A3AEA-72FB-43B6-8892-E321FD12A14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7616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E0F06-D47C-4393-AFCE-97B7B2724D85}" type="datetimeFigureOut">
              <a:rPr lang="hu-HU" smtClean="0"/>
              <a:t>2021. 03. 23.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FA3AEA-72FB-43B6-8892-E321FD12A14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34676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5</a:t>
            </a:r>
            <a:r>
              <a:rPr lang="hu-HU" dirty="0" smtClean="0"/>
              <a:t>. </a:t>
            </a:r>
            <a:r>
              <a:rPr lang="hu-HU" dirty="0" smtClean="0"/>
              <a:t>b.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643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9218" name="Picture 2" descr="20 New Adorable Animal Illustrations by Artist and Animator Liz Clim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0085" y="0"/>
            <a:ext cx="5373697" cy="6720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584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An idea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weekend</a:t>
            </a:r>
            <a:r>
              <a:rPr lang="hu-HU" dirty="0" smtClean="0"/>
              <a:t>: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6441" y="124786"/>
            <a:ext cx="4338032" cy="6440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240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1026" name="Picture 2" descr="A Year of Free Comics: Liz Climo's little world of cuteness - The Beat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3782" y="365125"/>
            <a:ext cx="4784436" cy="6559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6644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2050" name="Picture 2" descr="Floating Ducks Card - Paper Tig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0155" y="120072"/>
            <a:ext cx="6622473" cy="6622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704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3074" name="Picture 2" descr="Happy 4th of July! | Funny animal comics, Comedy comics, Liz climo comic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7576" y="461818"/>
            <a:ext cx="6036847" cy="6112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812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098" name="Picture 2" descr="Liz Climo - Acorn – Postmar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0727" y="-86793"/>
            <a:ext cx="4701309" cy="6944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010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5122" name="Picture 2" descr="Nem érhető el leírás a fényképhez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8809" y="365125"/>
            <a:ext cx="4694382" cy="5869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630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6146" name="Picture 2" descr="New Charmingly Witty Animal Comics by Liz Climo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4414" y="78228"/>
            <a:ext cx="5083171" cy="6357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128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7170" name="Picture 2" descr="New Charmingly Witty Animal Comics by Liz Clim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4208" y="54580"/>
            <a:ext cx="4846301" cy="6642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321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8194" name="Picture 2" descr="New Charmingly Witty Animal Comics by Liz Clim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9824" y="120074"/>
            <a:ext cx="5312352" cy="6643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937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683</TotalTime>
  <Words>10</Words>
  <Application>Microsoft Office PowerPoint</Application>
  <PresentationFormat>Szélesvásznú</PresentationFormat>
  <Paragraphs>2</Paragraphs>
  <Slides>11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Office-téma</vt:lpstr>
      <vt:lpstr>5. b.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An idea for the weekend: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 b.</dc:title>
  <dc:creator>Hegedüs Éva</dc:creator>
  <cp:lastModifiedBy>Hegedüs Éva</cp:lastModifiedBy>
  <cp:revision>7</cp:revision>
  <dcterms:created xsi:type="dcterms:W3CDTF">2021-03-18T09:34:28Z</dcterms:created>
  <dcterms:modified xsi:type="dcterms:W3CDTF">2021-03-23T09:38:17Z</dcterms:modified>
</cp:coreProperties>
</file>