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13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91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58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92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62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77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2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7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89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15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69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E94F-0C06-4170-8353-F4E37AC605F9}" type="datetimeFigureOut">
              <a:rPr lang="hu-HU" smtClean="0"/>
              <a:t>2020. 12. 02.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38B58-F5EA-4061-9CCB-A285C56474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851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Liz</a:t>
            </a:r>
            <a:r>
              <a:rPr lang="hu-HU" dirty="0" smtClean="0"/>
              <a:t> </a:t>
            </a:r>
            <a:r>
              <a:rPr lang="hu-HU" dirty="0" err="1" smtClean="0"/>
              <a:t>Climo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3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Another Liz Climo comic :) : wholesomemem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24" y="231253"/>
            <a:ext cx="5033152" cy="63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20 New Adorable Animal Illustrations by Artist and Animator Liz Cli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5" y="225172"/>
            <a:ext cx="4412092" cy="60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024" y="66675"/>
            <a:ext cx="5076825" cy="32480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918" y="3472873"/>
            <a:ext cx="519407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0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Liz Climo Comics - Album on Img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71" y="365125"/>
            <a:ext cx="4407657" cy="61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2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577" y="3529500"/>
            <a:ext cx="5451186" cy="322046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25" y="68461"/>
            <a:ext cx="5611090" cy="35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7099" y="3617334"/>
            <a:ext cx="4891666" cy="30290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900" y="0"/>
            <a:ext cx="5094865" cy="32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38" y="1280712"/>
            <a:ext cx="5161397" cy="484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49" y="1690688"/>
            <a:ext cx="4935737" cy="44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909" y="3404660"/>
            <a:ext cx="5096163" cy="33811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002" y="-79944"/>
            <a:ext cx="5431597" cy="34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</Words>
  <Application>Microsoft Office PowerPoint</Application>
  <PresentationFormat>Szélesvásznú</PresentationFormat>
  <Paragraphs>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Liz Climo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Liz Climo</dc:title>
  <dc:creator>Hegedüs Éva</dc:creator>
  <cp:lastModifiedBy>Hegedüs Éva</cp:lastModifiedBy>
  <cp:revision>6</cp:revision>
  <dcterms:created xsi:type="dcterms:W3CDTF">2020-12-02T07:19:11Z</dcterms:created>
  <dcterms:modified xsi:type="dcterms:W3CDTF">2020-12-02T09:04:34Z</dcterms:modified>
</cp:coreProperties>
</file>