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8" r:id="rId12"/>
    <p:sldId id="266" r:id="rId13"/>
    <p:sldId id="267" r:id="rId1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 varScale="1">
        <p:scale>
          <a:sx n="69" d="100"/>
          <a:sy n="69" d="100"/>
        </p:scale>
        <p:origin x="48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22B413A-39DB-4D06-95C4-5F48A4702AB7}" type="datetimeFigureOut">
              <a:rPr lang="hu-HU" smtClean="0"/>
              <a:t>2021. 04. 19.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7B79698-FF28-41B2-87D3-A59DBC958CE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98628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B413A-39DB-4D06-95C4-5F48A4702AB7}" type="datetimeFigureOut">
              <a:rPr lang="hu-HU" smtClean="0"/>
              <a:t>2021. 04. 19.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79698-FF28-41B2-87D3-A59DBC958CE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47063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22B413A-39DB-4D06-95C4-5F48A4702AB7}" type="datetimeFigureOut">
              <a:rPr lang="hu-HU" smtClean="0"/>
              <a:t>2021. 04. 19.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7B79698-FF28-41B2-87D3-A59DBC958CE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02011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B413A-39DB-4D06-95C4-5F48A4702AB7}" type="datetimeFigureOut">
              <a:rPr lang="hu-HU" smtClean="0"/>
              <a:t>2021. 04. 19.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F7B79698-FF28-41B2-87D3-A59DBC958CE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840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22B413A-39DB-4D06-95C4-5F48A4702AB7}" type="datetimeFigureOut">
              <a:rPr lang="hu-HU" smtClean="0"/>
              <a:t>2021. 04. 19.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7B79698-FF28-41B2-87D3-A59DBC958CE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74612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B413A-39DB-4D06-95C4-5F48A4702AB7}" type="datetimeFigureOut">
              <a:rPr lang="hu-HU" smtClean="0"/>
              <a:t>2021. 04. 19.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79698-FF28-41B2-87D3-A59DBC958CE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1639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B413A-39DB-4D06-95C4-5F48A4702AB7}" type="datetimeFigureOut">
              <a:rPr lang="hu-HU" smtClean="0"/>
              <a:t>2021. 04. 19.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79698-FF28-41B2-87D3-A59DBC958CE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37960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B413A-39DB-4D06-95C4-5F48A4702AB7}" type="datetimeFigureOut">
              <a:rPr lang="hu-HU" smtClean="0"/>
              <a:t>2021. 04. 19.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79698-FF28-41B2-87D3-A59DBC958CE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74532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B413A-39DB-4D06-95C4-5F48A4702AB7}" type="datetimeFigureOut">
              <a:rPr lang="hu-HU" smtClean="0"/>
              <a:t>2021. 04. 19.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79698-FF28-41B2-87D3-A59DBC958CE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75257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22B413A-39DB-4D06-95C4-5F48A4702AB7}" type="datetimeFigureOut">
              <a:rPr lang="hu-HU" smtClean="0"/>
              <a:t>2021. 04. 19.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7B79698-FF28-41B2-87D3-A59DBC958CE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81605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B413A-39DB-4D06-95C4-5F48A4702AB7}" type="datetimeFigureOut">
              <a:rPr lang="hu-HU" smtClean="0"/>
              <a:t>2021. 04. 19.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79698-FF28-41B2-87D3-A59DBC958CE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00743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822B413A-39DB-4D06-95C4-5F48A4702AB7}" type="datetimeFigureOut">
              <a:rPr lang="hu-HU" smtClean="0"/>
              <a:t>2021. 04. 19.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F7B79698-FF28-41B2-87D3-A59DBC958CEB}" type="slidenum">
              <a:rPr lang="hu-HU" smtClean="0"/>
              <a:t>‹#›</a:t>
            </a:fld>
            <a:endParaRPr lang="hu-HU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70436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9" r:id="rId1"/>
    <p:sldLayoutId id="2147484020" r:id="rId2"/>
    <p:sldLayoutId id="2147484021" r:id="rId3"/>
    <p:sldLayoutId id="2147484022" r:id="rId4"/>
    <p:sldLayoutId id="2147484023" r:id="rId5"/>
    <p:sldLayoutId id="2147484024" r:id="rId6"/>
    <p:sldLayoutId id="2147484025" r:id="rId7"/>
    <p:sldLayoutId id="2147484026" r:id="rId8"/>
    <p:sldLayoutId id="2147484027" r:id="rId9"/>
    <p:sldLayoutId id="2147484028" r:id="rId10"/>
    <p:sldLayoutId id="214748402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1705952"/>
          </a:xfrm>
        </p:spPr>
        <p:txBody>
          <a:bodyPr/>
          <a:lstStyle/>
          <a:p>
            <a:r>
              <a:rPr lang="hu-HU" dirty="0" err="1" smtClean="0"/>
              <a:t>Present</a:t>
            </a:r>
            <a:r>
              <a:rPr lang="hu-HU" dirty="0" smtClean="0"/>
              <a:t> </a:t>
            </a:r>
            <a:r>
              <a:rPr lang="hu-HU" dirty="0" err="1" smtClean="0"/>
              <a:t>Perfect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1836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Present</a:t>
            </a:r>
            <a:r>
              <a:rPr lang="hu-HU" dirty="0" smtClean="0"/>
              <a:t> </a:t>
            </a:r>
            <a:r>
              <a:rPr lang="hu-HU" dirty="0" err="1" smtClean="0"/>
              <a:t>perfect</a:t>
            </a:r>
            <a:endParaRPr lang="hu-HU" dirty="0"/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432740"/>
          </a:xfrm>
        </p:spPr>
        <p:txBody>
          <a:bodyPr>
            <a:normAutofit/>
          </a:bodyPr>
          <a:lstStyle/>
          <a:p>
            <a:r>
              <a:rPr lang="hu-HU" sz="2400" u="sng" dirty="0" smtClean="0"/>
              <a:t>Állítás:</a:t>
            </a:r>
          </a:p>
          <a:p>
            <a:r>
              <a:rPr lang="hu-HU" sz="2400" dirty="0" smtClean="0"/>
              <a:t>I </a:t>
            </a:r>
            <a:r>
              <a:rPr lang="hu-HU" sz="2400" dirty="0" err="1" smtClean="0"/>
              <a:t>have</a:t>
            </a:r>
            <a:r>
              <a:rPr lang="hu-HU" sz="2400" dirty="0" smtClean="0"/>
              <a:t> </a:t>
            </a:r>
            <a:r>
              <a:rPr lang="hu-HU" sz="2400" dirty="0" err="1" smtClean="0"/>
              <a:t>worked</a:t>
            </a:r>
            <a:r>
              <a:rPr lang="hu-HU" sz="2400" dirty="0" smtClean="0"/>
              <a:t> in </a:t>
            </a:r>
            <a:r>
              <a:rPr lang="hu-HU" sz="2400" dirty="0" err="1" smtClean="0"/>
              <a:t>this</a:t>
            </a:r>
            <a:r>
              <a:rPr lang="hu-HU" sz="2400" dirty="0" smtClean="0"/>
              <a:t> </a:t>
            </a:r>
            <a:r>
              <a:rPr lang="hu-HU" sz="2400" dirty="0" err="1" smtClean="0"/>
              <a:t>school</a:t>
            </a:r>
            <a:r>
              <a:rPr lang="hu-HU" sz="2400" dirty="0" smtClean="0"/>
              <a:t> </a:t>
            </a:r>
            <a:r>
              <a:rPr lang="hu-HU" sz="2400" dirty="0" err="1" smtClean="0"/>
              <a:t>for</a:t>
            </a:r>
            <a:r>
              <a:rPr lang="hu-HU" sz="2400" dirty="0" smtClean="0"/>
              <a:t> 5  </a:t>
            </a:r>
            <a:r>
              <a:rPr lang="hu-HU" sz="2400" dirty="0" err="1" smtClean="0"/>
              <a:t>years</a:t>
            </a:r>
            <a:r>
              <a:rPr lang="hu-HU" sz="2400" dirty="0" smtClean="0"/>
              <a:t>.</a:t>
            </a:r>
          </a:p>
          <a:p>
            <a:r>
              <a:rPr lang="hu-HU" sz="2400" dirty="0" smtClean="0"/>
              <a:t>Joe has </a:t>
            </a:r>
            <a:r>
              <a:rPr lang="hu-HU" sz="2400" dirty="0" err="1" smtClean="0"/>
              <a:t>met</a:t>
            </a:r>
            <a:r>
              <a:rPr lang="hu-HU" sz="2400" dirty="0" smtClean="0"/>
              <a:t> an old </a:t>
            </a:r>
            <a:r>
              <a:rPr lang="hu-HU" sz="2400" dirty="0" err="1" smtClean="0"/>
              <a:t>friend</a:t>
            </a:r>
            <a:r>
              <a:rPr lang="hu-HU" sz="2400" dirty="0" smtClean="0"/>
              <a:t>.</a:t>
            </a:r>
          </a:p>
          <a:p>
            <a:r>
              <a:rPr lang="hu-HU" sz="2400" dirty="0" err="1" smtClean="0"/>
              <a:t>They</a:t>
            </a:r>
            <a:r>
              <a:rPr lang="hu-HU" sz="2400" dirty="0" smtClean="0"/>
              <a:t> </a:t>
            </a:r>
            <a:r>
              <a:rPr lang="hu-HU" sz="2400" dirty="0" err="1" smtClean="0"/>
              <a:t>have</a:t>
            </a:r>
            <a:r>
              <a:rPr lang="hu-HU" sz="2400" dirty="0" smtClean="0"/>
              <a:t> </a:t>
            </a:r>
            <a:r>
              <a:rPr lang="hu-HU" sz="2400" dirty="0" err="1" smtClean="0"/>
              <a:t>been</a:t>
            </a:r>
            <a:r>
              <a:rPr lang="hu-HU" sz="2400" dirty="0" smtClean="0"/>
              <a:t> </a:t>
            </a:r>
            <a:r>
              <a:rPr lang="hu-HU" sz="2400" dirty="0" err="1" smtClean="0"/>
              <a:t>friends</a:t>
            </a:r>
            <a:r>
              <a:rPr lang="hu-HU" sz="2400" dirty="0" smtClean="0"/>
              <a:t> </a:t>
            </a:r>
            <a:r>
              <a:rPr lang="hu-HU" sz="2400" dirty="0" err="1" smtClean="0"/>
              <a:t>since</a:t>
            </a:r>
            <a:r>
              <a:rPr lang="hu-HU" sz="2400" dirty="0" smtClean="0"/>
              <a:t> </a:t>
            </a:r>
            <a:r>
              <a:rPr lang="hu-HU" sz="2400" dirty="0" err="1" smtClean="0"/>
              <a:t>they</a:t>
            </a:r>
            <a:r>
              <a:rPr lang="hu-HU" sz="2400" dirty="0" smtClean="0"/>
              <a:t> </a:t>
            </a:r>
            <a:r>
              <a:rPr lang="hu-HU" sz="2400" dirty="0" err="1" smtClean="0"/>
              <a:t>were</a:t>
            </a:r>
            <a:r>
              <a:rPr lang="hu-HU" sz="2400" dirty="0" smtClean="0"/>
              <a:t> </a:t>
            </a:r>
            <a:r>
              <a:rPr lang="hu-HU" sz="2400" dirty="0" err="1" smtClean="0"/>
              <a:t>children</a:t>
            </a:r>
            <a:r>
              <a:rPr lang="hu-HU" sz="2400" dirty="0" smtClean="0"/>
              <a:t>.</a:t>
            </a:r>
          </a:p>
          <a:p>
            <a:r>
              <a:rPr lang="hu-HU" sz="2400" u="sng" dirty="0" smtClean="0"/>
              <a:t>Tagadás:</a:t>
            </a:r>
          </a:p>
          <a:p>
            <a:r>
              <a:rPr lang="hu-HU" sz="2400" dirty="0" smtClean="0"/>
              <a:t>We </a:t>
            </a:r>
            <a:r>
              <a:rPr lang="hu-HU" sz="2400" dirty="0" err="1" smtClean="0"/>
              <a:t>haven’t</a:t>
            </a:r>
            <a:r>
              <a:rPr lang="hu-HU" sz="2400" dirty="0" smtClean="0"/>
              <a:t> </a:t>
            </a:r>
            <a:r>
              <a:rPr lang="hu-HU" sz="2400" dirty="0" err="1" smtClean="0"/>
              <a:t>seen</a:t>
            </a:r>
            <a:r>
              <a:rPr lang="hu-HU" sz="2400" dirty="0" smtClean="0"/>
              <a:t> </a:t>
            </a:r>
            <a:r>
              <a:rPr lang="hu-HU" sz="2400" dirty="0" err="1" smtClean="0"/>
              <a:t>you</a:t>
            </a:r>
            <a:r>
              <a:rPr lang="hu-HU" sz="2400" dirty="0" smtClean="0"/>
              <a:t> </a:t>
            </a:r>
            <a:r>
              <a:rPr lang="hu-HU" sz="2400" dirty="0" err="1" smtClean="0"/>
              <a:t>for</a:t>
            </a:r>
            <a:r>
              <a:rPr lang="hu-HU" sz="2400" dirty="0" smtClean="0"/>
              <a:t> a </a:t>
            </a:r>
            <a:r>
              <a:rPr lang="hu-HU" sz="2400" dirty="0" err="1" smtClean="0"/>
              <a:t>long</a:t>
            </a:r>
            <a:r>
              <a:rPr lang="hu-HU" sz="2400" dirty="0" smtClean="0"/>
              <a:t> </a:t>
            </a:r>
            <a:r>
              <a:rPr lang="hu-HU" sz="2400" dirty="0" err="1" smtClean="0"/>
              <a:t>time</a:t>
            </a:r>
            <a:r>
              <a:rPr lang="hu-HU" sz="2400" dirty="0" smtClean="0"/>
              <a:t>.</a:t>
            </a:r>
          </a:p>
          <a:p>
            <a:r>
              <a:rPr lang="hu-HU" sz="2400" dirty="0" err="1" smtClean="0"/>
              <a:t>She</a:t>
            </a:r>
            <a:r>
              <a:rPr lang="hu-HU" sz="2400" dirty="0" smtClean="0"/>
              <a:t> </a:t>
            </a:r>
            <a:r>
              <a:rPr lang="hu-HU" sz="2400" dirty="0" err="1" smtClean="0"/>
              <a:t>hasn’t</a:t>
            </a:r>
            <a:r>
              <a:rPr lang="hu-HU" sz="2400" dirty="0" smtClean="0"/>
              <a:t> </a:t>
            </a:r>
            <a:r>
              <a:rPr lang="hu-HU" sz="2400" dirty="0" err="1" smtClean="0"/>
              <a:t>done</a:t>
            </a:r>
            <a:r>
              <a:rPr lang="hu-HU" sz="2400" dirty="0" smtClean="0"/>
              <a:t> </a:t>
            </a:r>
            <a:r>
              <a:rPr lang="hu-HU" sz="2400" dirty="0" err="1" smtClean="0"/>
              <a:t>her</a:t>
            </a:r>
            <a:r>
              <a:rPr lang="hu-HU" sz="2400" dirty="0" smtClean="0"/>
              <a:t> </a:t>
            </a:r>
            <a:r>
              <a:rPr lang="hu-HU" sz="2400" dirty="0" err="1" smtClean="0"/>
              <a:t>homework</a:t>
            </a:r>
            <a:r>
              <a:rPr lang="hu-HU" sz="2400" dirty="0" smtClean="0"/>
              <a:t>.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916199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Present</a:t>
            </a:r>
            <a:r>
              <a:rPr lang="hu-HU" dirty="0" smtClean="0"/>
              <a:t> </a:t>
            </a:r>
            <a:r>
              <a:rPr lang="hu-HU" dirty="0" err="1" smtClean="0"/>
              <a:t>perfect</a:t>
            </a:r>
            <a:r>
              <a:rPr lang="hu-HU" dirty="0" smtClean="0"/>
              <a:t> </a:t>
            </a:r>
            <a:r>
              <a:rPr lang="hu-HU" dirty="0" err="1" smtClean="0"/>
              <a:t>questions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 smtClean="0"/>
              <a:t>Building </a:t>
            </a:r>
            <a:r>
              <a:rPr lang="hu-HU" sz="2400" dirty="0" err="1" smtClean="0"/>
              <a:t>blocks</a:t>
            </a:r>
            <a:r>
              <a:rPr lang="hu-HU" sz="2400" dirty="0" smtClean="0"/>
              <a:t>:</a:t>
            </a:r>
          </a:p>
          <a:p>
            <a:r>
              <a:rPr lang="hu-HU" sz="2400" dirty="0" smtClean="0"/>
              <a:t>(</a:t>
            </a:r>
            <a:r>
              <a:rPr lang="hu-HU" sz="2400" dirty="0" err="1" smtClean="0"/>
              <a:t>Question</a:t>
            </a:r>
            <a:r>
              <a:rPr lang="hu-HU" sz="2400" dirty="0" smtClean="0"/>
              <a:t> </a:t>
            </a:r>
            <a:r>
              <a:rPr lang="hu-HU" sz="2400" dirty="0" err="1" smtClean="0"/>
              <a:t>word</a:t>
            </a:r>
            <a:r>
              <a:rPr lang="hu-HU" sz="2400" dirty="0" smtClean="0"/>
              <a:t>) + </a:t>
            </a:r>
            <a:r>
              <a:rPr lang="hu-HU" sz="2400" dirty="0" err="1" smtClean="0"/>
              <a:t>have</a:t>
            </a:r>
            <a:r>
              <a:rPr lang="hu-HU" sz="2400" dirty="0" smtClean="0"/>
              <a:t>/has + alany + ige 3. alak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419084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Present</a:t>
            </a:r>
            <a:r>
              <a:rPr lang="hu-HU" dirty="0" smtClean="0"/>
              <a:t> </a:t>
            </a:r>
            <a:r>
              <a:rPr lang="hu-HU" dirty="0" err="1" smtClean="0"/>
              <a:t>Perfect</a:t>
            </a:r>
            <a:r>
              <a:rPr lang="hu-HU" dirty="0" smtClean="0"/>
              <a:t>– </a:t>
            </a:r>
            <a:r>
              <a:rPr lang="hu-HU" dirty="0" err="1" smtClean="0"/>
              <a:t>yes</a:t>
            </a:r>
            <a:r>
              <a:rPr lang="hu-HU" dirty="0" smtClean="0"/>
              <a:t>/no </a:t>
            </a:r>
            <a:r>
              <a:rPr lang="hu-HU" dirty="0" err="1" smtClean="0"/>
              <a:t>questions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81192" y="1921164"/>
            <a:ext cx="11029615" cy="4747491"/>
          </a:xfrm>
        </p:spPr>
        <p:txBody>
          <a:bodyPr>
            <a:normAutofit/>
          </a:bodyPr>
          <a:lstStyle/>
          <a:p>
            <a:r>
              <a:rPr lang="hu-HU" sz="2400" dirty="0" err="1" smtClean="0"/>
              <a:t>Have</a:t>
            </a:r>
            <a:r>
              <a:rPr lang="hu-HU" sz="2400" dirty="0" smtClean="0"/>
              <a:t> </a:t>
            </a:r>
            <a:r>
              <a:rPr lang="hu-HU" sz="2400" dirty="0" err="1" smtClean="0"/>
              <a:t>you</a:t>
            </a:r>
            <a:r>
              <a:rPr lang="hu-HU" sz="2400" dirty="0" smtClean="0"/>
              <a:t> </a:t>
            </a:r>
            <a:r>
              <a:rPr lang="hu-HU" sz="2400" dirty="0" err="1" smtClean="0"/>
              <a:t>worked</a:t>
            </a:r>
            <a:r>
              <a:rPr lang="hu-HU" sz="2400" dirty="0" smtClean="0"/>
              <a:t> here </a:t>
            </a:r>
            <a:r>
              <a:rPr lang="hu-HU" sz="2400" dirty="0" err="1" smtClean="0"/>
              <a:t>for</a:t>
            </a:r>
            <a:r>
              <a:rPr lang="hu-HU" sz="2400" dirty="0" smtClean="0"/>
              <a:t> 5 </a:t>
            </a:r>
            <a:r>
              <a:rPr lang="hu-HU" sz="2400" dirty="0" err="1" smtClean="0"/>
              <a:t>years</a:t>
            </a:r>
            <a:r>
              <a:rPr lang="hu-HU" sz="2400" dirty="0" smtClean="0"/>
              <a:t>?</a:t>
            </a:r>
          </a:p>
          <a:p>
            <a:r>
              <a:rPr lang="hu-HU" sz="2400" dirty="0" err="1" smtClean="0"/>
              <a:t>Yes</a:t>
            </a:r>
            <a:r>
              <a:rPr lang="hu-HU" sz="2400" dirty="0" smtClean="0"/>
              <a:t>, I </a:t>
            </a:r>
            <a:r>
              <a:rPr lang="hu-HU" sz="2400" dirty="0" err="1" smtClean="0"/>
              <a:t>have</a:t>
            </a:r>
            <a:r>
              <a:rPr lang="hu-HU" sz="2400" dirty="0" smtClean="0"/>
              <a:t>.</a:t>
            </a:r>
          </a:p>
          <a:p>
            <a:r>
              <a:rPr lang="hu-HU" sz="2400" dirty="0" smtClean="0"/>
              <a:t>No, I </a:t>
            </a:r>
            <a:r>
              <a:rPr lang="hu-HU" sz="2400" dirty="0" err="1" smtClean="0"/>
              <a:t>haven’t</a:t>
            </a:r>
            <a:r>
              <a:rPr lang="hu-HU" sz="2400" dirty="0" smtClean="0"/>
              <a:t>.</a:t>
            </a:r>
          </a:p>
          <a:p>
            <a:r>
              <a:rPr lang="hu-HU" sz="2400" dirty="0" smtClean="0"/>
              <a:t>Has </a:t>
            </a:r>
            <a:r>
              <a:rPr lang="hu-HU" sz="2400" dirty="0" err="1" smtClean="0"/>
              <a:t>your</a:t>
            </a:r>
            <a:r>
              <a:rPr lang="hu-HU" sz="2400" dirty="0" smtClean="0"/>
              <a:t> </a:t>
            </a:r>
            <a:r>
              <a:rPr lang="hu-HU" sz="2400" dirty="0" err="1" smtClean="0"/>
              <a:t>sister</a:t>
            </a:r>
            <a:r>
              <a:rPr lang="hu-HU" sz="2400" dirty="0" smtClean="0"/>
              <a:t> </a:t>
            </a:r>
            <a:r>
              <a:rPr lang="hu-HU" sz="2400" dirty="0" err="1" smtClean="0"/>
              <a:t>been</a:t>
            </a:r>
            <a:r>
              <a:rPr lang="hu-HU" sz="2400" dirty="0" smtClean="0"/>
              <a:t> a </a:t>
            </a:r>
            <a:r>
              <a:rPr lang="hu-HU" sz="2400" dirty="0" err="1" smtClean="0"/>
              <a:t>teacher</a:t>
            </a:r>
            <a:r>
              <a:rPr lang="hu-HU" sz="2400" dirty="0" smtClean="0"/>
              <a:t> </a:t>
            </a:r>
            <a:r>
              <a:rPr lang="hu-HU" sz="2400" dirty="0" err="1" smtClean="0"/>
              <a:t>for</a:t>
            </a:r>
            <a:r>
              <a:rPr lang="hu-HU" sz="2400" dirty="0" smtClean="0"/>
              <a:t> 21 </a:t>
            </a:r>
            <a:r>
              <a:rPr lang="hu-HU" sz="2400" dirty="0" err="1" smtClean="0"/>
              <a:t>years</a:t>
            </a:r>
            <a:r>
              <a:rPr lang="hu-HU" sz="2400" dirty="0" smtClean="0"/>
              <a:t>?</a:t>
            </a:r>
          </a:p>
          <a:p>
            <a:r>
              <a:rPr lang="hu-HU" sz="2400" dirty="0" err="1" smtClean="0"/>
              <a:t>Yes</a:t>
            </a:r>
            <a:r>
              <a:rPr lang="hu-HU" sz="2400" dirty="0" smtClean="0"/>
              <a:t>, </a:t>
            </a:r>
            <a:r>
              <a:rPr lang="hu-HU" sz="2400" dirty="0" err="1" smtClean="0"/>
              <a:t>she</a:t>
            </a:r>
            <a:r>
              <a:rPr lang="hu-HU" sz="2400" dirty="0" smtClean="0"/>
              <a:t> has.</a:t>
            </a:r>
          </a:p>
          <a:p>
            <a:r>
              <a:rPr lang="hu-HU" sz="2400" dirty="0" smtClean="0"/>
              <a:t>No, </a:t>
            </a:r>
            <a:r>
              <a:rPr lang="hu-HU" sz="2400" dirty="0" err="1" smtClean="0"/>
              <a:t>she</a:t>
            </a:r>
            <a:r>
              <a:rPr lang="hu-HU" sz="2400" dirty="0" smtClean="0"/>
              <a:t> </a:t>
            </a:r>
            <a:r>
              <a:rPr lang="hu-HU" sz="2400" dirty="0" err="1" smtClean="0"/>
              <a:t>hasn’t</a:t>
            </a:r>
            <a:r>
              <a:rPr lang="hu-HU" sz="2400" dirty="0" smtClean="0"/>
              <a:t>.</a:t>
            </a:r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732108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Present</a:t>
            </a:r>
            <a:r>
              <a:rPr lang="hu-HU" dirty="0" smtClean="0"/>
              <a:t> </a:t>
            </a:r>
            <a:r>
              <a:rPr lang="hu-HU" dirty="0" err="1" smtClean="0"/>
              <a:t>perfect</a:t>
            </a:r>
            <a:r>
              <a:rPr lang="hu-HU" dirty="0" smtClean="0"/>
              <a:t> – </a:t>
            </a:r>
            <a:r>
              <a:rPr lang="hu-HU" dirty="0" err="1" smtClean="0"/>
              <a:t>Wh-questions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677504"/>
          </a:xfrm>
        </p:spPr>
        <p:txBody>
          <a:bodyPr>
            <a:normAutofit/>
          </a:bodyPr>
          <a:lstStyle/>
          <a:p>
            <a:r>
              <a:rPr lang="hu-HU" sz="2400" b="1" dirty="0" err="1" smtClean="0"/>
              <a:t>How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long</a:t>
            </a:r>
            <a:r>
              <a:rPr lang="hu-HU" sz="2400" b="1" dirty="0" smtClean="0"/>
              <a:t> </a:t>
            </a:r>
            <a:r>
              <a:rPr lang="hu-HU" sz="2400" dirty="0" smtClean="0"/>
              <a:t>…? – Mióta …?</a:t>
            </a:r>
          </a:p>
          <a:p>
            <a:endParaRPr lang="hu-HU" sz="2400" dirty="0" smtClean="0"/>
          </a:p>
          <a:p>
            <a:r>
              <a:rPr lang="hu-HU" sz="2400" dirty="0" err="1" smtClean="0"/>
              <a:t>How</a:t>
            </a:r>
            <a:r>
              <a:rPr lang="hu-HU" sz="2400" dirty="0" smtClean="0"/>
              <a:t> </a:t>
            </a:r>
            <a:r>
              <a:rPr lang="hu-HU" sz="2400" dirty="0" err="1" smtClean="0"/>
              <a:t>long</a:t>
            </a:r>
            <a:r>
              <a:rPr lang="hu-HU" sz="2400" dirty="0" smtClean="0"/>
              <a:t> </a:t>
            </a:r>
            <a:r>
              <a:rPr lang="hu-HU" sz="2400" dirty="0" err="1" smtClean="0"/>
              <a:t>have</a:t>
            </a:r>
            <a:r>
              <a:rPr lang="hu-HU" sz="2400" dirty="0" smtClean="0"/>
              <a:t> </a:t>
            </a:r>
            <a:r>
              <a:rPr lang="hu-HU" sz="2400" dirty="0" err="1" smtClean="0"/>
              <a:t>you</a:t>
            </a:r>
            <a:r>
              <a:rPr lang="hu-HU" sz="2400" dirty="0" smtClean="0"/>
              <a:t> </a:t>
            </a:r>
            <a:r>
              <a:rPr lang="hu-HU" sz="2400" dirty="0" err="1" smtClean="0"/>
              <a:t>worked</a:t>
            </a:r>
            <a:r>
              <a:rPr lang="hu-HU" sz="2400" dirty="0" smtClean="0"/>
              <a:t> in </a:t>
            </a:r>
            <a:r>
              <a:rPr lang="hu-HU" sz="2400" dirty="0" err="1" smtClean="0"/>
              <a:t>this</a:t>
            </a:r>
            <a:r>
              <a:rPr lang="hu-HU" sz="2400" dirty="0" smtClean="0"/>
              <a:t> </a:t>
            </a:r>
            <a:r>
              <a:rPr lang="hu-HU" sz="2400" dirty="0" err="1" smtClean="0"/>
              <a:t>school</a:t>
            </a:r>
            <a:r>
              <a:rPr lang="hu-HU" sz="2400" dirty="0" smtClean="0"/>
              <a:t>?</a:t>
            </a:r>
          </a:p>
          <a:p>
            <a:r>
              <a:rPr lang="hu-HU" sz="2400" dirty="0" err="1" smtClean="0"/>
              <a:t>Where</a:t>
            </a:r>
            <a:r>
              <a:rPr lang="hu-HU" sz="2400" dirty="0" smtClean="0"/>
              <a:t> </a:t>
            </a:r>
            <a:r>
              <a:rPr lang="hu-HU" sz="2400" dirty="0" err="1" smtClean="0"/>
              <a:t>have</a:t>
            </a:r>
            <a:r>
              <a:rPr lang="hu-HU" sz="2400" dirty="0" smtClean="0"/>
              <a:t> </a:t>
            </a:r>
            <a:r>
              <a:rPr lang="hu-HU" sz="2400" dirty="0" err="1" smtClean="0"/>
              <a:t>you</a:t>
            </a:r>
            <a:r>
              <a:rPr lang="hu-HU" sz="2400" dirty="0" smtClean="0"/>
              <a:t> </a:t>
            </a:r>
            <a:r>
              <a:rPr lang="hu-HU" sz="2400" dirty="0" err="1" smtClean="0"/>
              <a:t>been</a:t>
            </a:r>
            <a:r>
              <a:rPr lang="hu-HU" sz="2400" dirty="0" smtClean="0"/>
              <a:t> </a:t>
            </a:r>
            <a:r>
              <a:rPr lang="hu-HU" sz="2400" dirty="0" err="1" smtClean="0"/>
              <a:t>all</a:t>
            </a:r>
            <a:r>
              <a:rPr lang="hu-HU" sz="2400" dirty="0" smtClean="0"/>
              <a:t> </a:t>
            </a:r>
            <a:r>
              <a:rPr lang="hu-HU" sz="2400" dirty="0" err="1" smtClean="0"/>
              <a:t>these</a:t>
            </a:r>
            <a:r>
              <a:rPr lang="hu-HU" sz="2400" dirty="0" smtClean="0"/>
              <a:t> </a:t>
            </a:r>
            <a:r>
              <a:rPr lang="hu-HU" sz="2400" dirty="0" err="1" smtClean="0"/>
              <a:t>years</a:t>
            </a:r>
            <a:r>
              <a:rPr lang="hu-HU" sz="2400" dirty="0" smtClean="0"/>
              <a:t>?</a:t>
            </a:r>
          </a:p>
          <a:p>
            <a:r>
              <a:rPr lang="hu-HU" sz="2400" dirty="0" err="1" smtClean="0"/>
              <a:t>What</a:t>
            </a:r>
            <a:r>
              <a:rPr lang="hu-HU" sz="2400" dirty="0" smtClean="0"/>
              <a:t> </a:t>
            </a:r>
            <a:r>
              <a:rPr lang="hu-HU" sz="2400" dirty="0" err="1" smtClean="0"/>
              <a:t>have</a:t>
            </a:r>
            <a:r>
              <a:rPr lang="hu-HU" sz="2400" dirty="0" smtClean="0"/>
              <a:t> </a:t>
            </a:r>
            <a:r>
              <a:rPr lang="hu-HU" sz="2400" dirty="0" err="1" smtClean="0"/>
              <a:t>you</a:t>
            </a:r>
            <a:r>
              <a:rPr lang="hu-HU" sz="2400" dirty="0" smtClean="0"/>
              <a:t> </a:t>
            </a:r>
            <a:r>
              <a:rPr lang="hu-HU" sz="2400" dirty="0" err="1" smtClean="0"/>
              <a:t>lost</a:t>
            </a:r>
            <a:r>
              <a:rPr lang="hu-HU" sz="2400" dirty="0" smtClean="0"/>
              <a:t>?</a:t>
            </a:r>
          </a:p>
          <a:p>
            <a:r>
              <a:rPr lang="hu-HU" sz="2400" dirty="0" err="1" smtClean="0"/>
              <a:t>Who</a:t>
            </a:r>
            <a:r>
              <a:rPr lang="hu-HU" sz="2400" dirty="0" smtClean="0"/>
              <a:t> </a:t>
            </a:r>
            <a:r>
              <a:rPr lang="hu-HU" sz="2400" dirty="0" err="1" smtClean="0"/>
              <a:t>have</a:t>
            </a:r>
            <a:r>
              <a:rPr lang="hu-HU" sz="2400" dirty="0" smtClean="0"/>
              <a:t> </a:t>
            </a:r>
            <a:r>
              <a:rPr lang="hu-HU" sz="2400" dirty="0" err="1" smtClean="0"/>
              <a:t>they</a:t>
            </a:r>
            <a:r>
              <a:rPr lang="hu-HU" sz="2400" dirty="0" smtClean="0"/>
              <a:t> </a:t>
            </a:r>
            <a:r>
              <a:rPr lang="hu-HU" sz="2400" dirty="0" err="1" smtClean="0"/>
              <a:t>met</a:t>
            </a:r>
            <a:r>
              <a:rPr lang="hu-HU" sz="2400" dirty="0" smtClean="0"/>
              <a:t>?</a:t>
            </a:r>
          </a:p>
          <a:p>
            <a:r>
              <a:rPr lang="hu-HU" sz="2400" dirty="0" err="1" smtClean="0"/>
              <a:t>Why</a:t>
            </a:r>
            <a:r>
              <a:rPr lang="hu-HU" sz="2400" dirty="0" smtClean="0"/>
              <a:t> </a:t>
            </a:r>
            <a:r>
              <a:rPr lang="hu-HU" sz="2400" dirty="0" err="1" smtClean="0"/>
              <a:t>have</a:t>
            </a:r>
            <a:r>
              <a:rPr lang="hu-HU" sz="2400" dirty="0" smtClean="0"/>
              <a:t> </a:t>
            </a:r>
            <a:r>
              <a:rPr lang="hu-HU" sz="2400" dirty="0" err="1" smtClean="0"/>
              <a:t>you</a:t>
            </a:r>
            <a:r>
              <a:rPr lang="hu-HU" sz="2400" dirty="0" smtClean="0"/>
              <a:t> </a:t>
            </a:r>
            <a:r>
              <a:rPr lang="hu-HU" sz="2400" dirty="0" err="1" smtClean="0"/>
              <a:t>called</a:t>
            </a:r>
            <a:r>
              <a:rPr lang="hu-HU" sz="2400" dirty="0" smtClean="0"/>
              <a:t>?</a:t>
            </a:r>
          </a:p>
          <a:p>
            <a:r>
              <a:rPr lang="hu-HU" sz="2400" dirty="0" err="1" smtClean="0"/>
              <a:t>Why</a:t>
            </a:r>
            <a:r>
              <a:rPr lang="hu-HU" sz="2400" dirty="0" smtClean="0"/>
              <a:t> </a:t>
            </a:r>
            <a:r>
              <a:rPr lang="hu-HU" sz="2400" dirty="0" err="1" smtClean="0"/>
              <a:t>haven’t</a:t>
            </a:r>
            <a:r>
              <a:rPr lang="hu-HU" sz="2400" dirty="0" smtClean="0"/>
              <a:t> </a:t>
            </a:r>
            <a:r>
              <a:rPr lang="hu-HU" sz="2400" dirty="0" err="1" smtClean="0"/>
              <a:t>you</a:t>
            </a:r>
            <a:r>
              <a:rPr lang="hu-HU" sz="2400" dirty="0" smtClean="0"/>
              <a:t> </a:t>
            </a:r>
            <a:r>
              <a:rPr lang="hu-HU" sz="2400" dirty="0" err="1" smtClean="0"/>
              <a:t>called</a:t>
            </a:r>
            <a:r>
              <a:rPr lang="hu-HU" sz="2400" dirty="0" smtClean="0"/>
              <a:t>?</a:t>
            </a:r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68757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err="1" smtClean="0"/>
              <a:t>Lesson</a:t>
            </a:r>
            <a:r>
              <a:rPr lang="hu-HU" dirty="0" smtClean="0"/>
              <a:t>  124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51579" y="1789043"/>
            <a:ext cx="9603275" cy="49993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800" dirty="0" smtClean="0"/>
              <a:t>I </a:t>
            </a:r>
            <a:r>
              <a:rPr lang="hu-HU" sz="2800" dirty="0" err="1" smtClean="0"/>
              <a:t>have</a:t>
            </a:r>
            <a:r>
              <a:rPr lang="hu-HU" sz="2800" dirty="0" smtClean="0"/>
              <a:t> </a:t>
            </a:r>
            <a:r>
              <a:rPr lang="hu-HU" sz="2800" dirty="0" err="1" smtClean="0"/>
              <a:t>been</a:t>
            </a:r>
            <a:r>
              <a:rPr lang="hu-HU" sz="2800" dirty="0" smtClean="0"/>
              <a:t> </a:t>
            </a:r>
            <a:r>
              <a:rPr lang="hu-HU" sz="2800" dirty="0" err="1" smtClean="0"/>
              <a:t>to</a:t>
            </a:r>
            <a:r>
              <a:rPr lang="hu-HU" sz="2800" dirty="0" smtClean="0"/>
              <a:t> London.</a:t>
            </a:r>
          </a:p>
          <a:p>
            <a:pPr marL="0" indent="0">
              <a:buNone/>
            </a:pPr>
            <a:r>
              <a:rPr lang="hu-HU" sz="2800" dirty="0" err="1" smtClean="0"/>
              <a:t>You</a:t>
            </a:r>
            <a:r>
              <a:rPr lang="hu-HU" sz="2800" dirty="0" smtClean="0"/>
              <a:t> </a:t>
            </a:r>
            <a:r>
              <a:rPr lang="hu-HU" sz="2800" dirty="0" err="1" smtClean="0"/>
              <a:t>have</a:t>
            </a:r>
            <a:r>
              <a:rPr lang="hu-HU" sz="2800" dirty="0" smtClean="0"/>
              <a:t> </a:t>
            </a:r>
            <a:r>
              <a:rPr lang="hu-HU" sz="2800" dirty="0" err="1" smtClean="0"/>
              <a:t>met</a:t>
            </a:r>
            <a:r>
              <a:rPr lang="hu-HU" sz="2800" dirty="0" smtClean="0"/>
              <a:t> a </a:t>
            </a:r>
            <a:r>
              <a:rPr lang="hu-HU" sz="2800" dirty="0" err="1" smtClean="0"/>
              <a:t>famous</a:t>
            </a:r>
            <a:r>
              <a:rPr lang="hu-HU" sz="2800" dirty="0" smtClean="0"/>
              <a:t> </a:t>
            </a:r>
            <a:r>
              <a:rPr lang="hu-HU" sz="2800" dirty="0" err="1" smtClean="0"/>
              <a:t>person</a:t>
            </a:r>
            <a:r>
              <a:rPr lang="hu-HU" sz="2800" dirty="0" smtClean="0"/>
              <a:t>.</a:t>
            </a:r>
          </a:p>
          <a:p>
            <a:pPr marL="0" indent="0">
              <a:buNone/>
            </a:pPr>
            <a:r>
              <a:rPr lang="hu-HU" sz="2800" dirty="0" smtClean="0"/>
              <a:t>Peter has </a:t>
            </a:r>
            <a:r>
              <a:rPr lang="hu-HU" sz="2800" dirty="0" err="1" smtClean="0"/>
              <a:t>found</a:t>
            </a:r>
            <a:r>
              <a:rPr lang="hu-HU" sz="2800" dirty="0" smtClean="0"/>
              <a:t> a </a:t>
            </a:r>
            <a:r>
              <a:rPr lang="hu-HU" sz="2800" dirty="0" err="1" smtClean="0"/>
              <a:t>lot</a:t>
            </a:r>
            <a:r>
              <a:rPr lang="hu-HU" sz="2800" dirty="0" smtClean="0"/>
              <a:t> of </a:t>
            </a:r>
            <a:r>
              <a:rPr lang="hu-HU" sz="2800" dirty="0" err="1" smtClean="0"/>
              <a:t>money</a:t>
            </a:r>
            <a:r>
              <a:rPr lang="hu-HU" sz="2800" dirty="0" smtClean="0"/>
              <a:t> in </a:t>
            </a:r>
            <a:r>
              <a:rPr lang="hu-HU" sz="2800" dirty="0" err="1" smtClean="0"/>
              <a:t>the</a:t>
            </a:r>
            <a:r>
              <a:rPr lang="hu-HU" sz="2800" dirty="0" smtClean="0"/>
              <a:t> </a:t>
            </a:r>
            <a:r>
              <a:rPr lang="hu-HU" sz="2800" dirty="0" err="1" smtClean="0"/>
              <a:t>street</a:t>
            </a:r>
            <a:r>
              <a:rPr lang="hu-HU" sz="2800" dirty="0" smtClean="0"/>
              <a:t>.</a:t>
            </a:r>
          </a:p>
          <a:p>
            <a:pPr marL="0" indent="0">
              <a:buNone/>
            </a:pPr>
            <a:r>
              <a:rPr lang="hu-HU" sz="2800" dirty="0" err="1" smtClean="0"/>
              <a:t>She</a:t>
            </a:r>
            <a:r>
              <a:rPr lang="hu-HU" sz="2800" dirty="0" smtClean="0"/>
              <a:t> has </a:t>
            </a:r>
            <a:r>
              <a:rPr lang="hu-HU" sz="2800" dirty="0" err="1" smtClean="0"/>
              <a:t>run</a:t>
            </a:r>
            <a:r>
              <a:rPr lang="hu-HU" sz="2800" dirty="0" smtClean="0"/>
              <a:t> 10 </a:t>
            </a:r>
            <a:r>
              <a:rPr lang="hu-HU" sz="2800" dirty="0" err="1" smtClean="0"/>
              <a:t>kilometres</a:t>
            </a:r>
            <a:r>
              <a:rPr lang="hu-HU" sz="2800" dirty="0" smtClean="0"/>
              <a:t>.</a:t>
            </a:r>
          </a:p>
          <a:p>
            <a:pPr marL="0" indent="0">
              <a:buNone/>
            </a:pPr>
            <a:r>
              <a:rPr lang="hu-HU" sz="2800" dirty="0" err="1" smtClean="0"/>
              <a:t>My</a:t>
            </a:r>
            <a:r>
              <a:rPr lang="hu-HU" sz="2800" dirty="0" smtClean="0"/>
              <a:t> </a:t>
            </a:r>
            <a:r>
              <a:rPr lang="hu-HU" sz="2800" dirty="0" err="1" smtClean="0"/>
              <a:t>dog</a:t>
            </a:r>
            <a:r>
              <a:rPr lang="hu-HU" sz="2800" dirty="0" smtClean="0"/>
              <a:t> has </a:t>
            </a:r>
            <a:r>
              <a:rPr lang="hu-HU" sz="2800" dirty="0" err="1" smtClean="0"/>
              <a:t>eaten</a:t>
            </a:r>
            <a:r>
              <a:rPr lang="hu-HU" sz="2800" dirty="0" smtClean="0"/>
              <a:t> </a:t>
            </a:r>
            <a:r>
              <a:rPr lang="hu-HU" sz="2800" dirty="0" err="1" smtClean="0"/>
              <a:t>all</a:t>
            </a:r>
            <a:r>
              <a:rPr lang="hu-HU" sz="2800" dirty="0" smtClean="0"/>
              <a:t> </a:t>
            </a:r>
            <a:r>
              <a:rPr lang="hu-HU" sz="2800" dirty="0" err="1" smtClean="0"/>
              <a:t>the</a:t>
            </a:r>
            <a:r>
              <a:rPr lang="hu-HU" sz="2800" dirty="0" smtClean="0"/>
              <a:t> </a:t>
            </a:r>
            <a:r>
              <a:rPr lang="hu-HU" sz="2800" dirty="0" err="1" smtClean="0"/>
              <a:t>dog</a:t>
            </a:r>
            <a:r>
              <a:rPr lang="hu-HU" sz="2800" dirty="0" smtClean="0"/>
              <a:t> </a:t>
            </a:r>
            <a:r>
              <a:rPr lang="hu-HU" sz="2800" dirty="0" err="1" smtClean="0"/>
              <a:t>food</a:t>
            </a:r>
            <a:r>
              <a:rPr lang="hu-HU" sz="2800" dirty="0" smtClean="0"/>
              <a:t> in </a:t>
            </a:r>
            <a:r>
              <a:rPr lang="hu-HU" sz="2800" dirty="0" err="1" smtClean="0"/>
              <a:t>his</a:t>
            </a:r>
            <a:r>
              <a:rPr lang="hu-HU" sz="2800" dirty="0" smtClean="0"/>
              <a:t> </a:t>
            </a:r>
            <a:r>
              <a:rPr lang="hu-HU" sz="2800" dirty="0" err="1" smtClean="0"/>
              <a:t>bowl</a:t>
            </a:r>
            <a:r>
              <a:rPr lang="hu-HU" sz="2800" dirty="0" smtClean="0"/>
              <a:t>.</a:t>
            </a:r>
          </a:p>
          <a:p>
            <a:pPr marL="0" indent="0">
              <a:buNone/>
            </a:pPr>
            <a:r>
              <a:rPr lang="hu-HU" sz="2800" dirty="0" smtClean="0"/>
              <a:t>We </a:t>
            </a:r>
            <a:r>
              <a:rPr lang="hu-HU" sz="2800" dirty="0" err="1" smtClean="0"/>
              <a:t>have</a:t>
            </a:r>
            <a:r>
              <a:rPr lang="hu-HU" sz="2800" dirty="0" smtClean="0"/>
              <a:t> </a:t>
            </a:r>
            <a:r>
              <a:rPr lang="hu-HU" sz="2800" dirty="0" err="1" smtClean="0"/>
              <a:t>learnt</a:t>
            </a:r>
            <a:r>
              <a:rPr lang="hu-HU" sz="2800" dirty="0" smtClean="0"/>
              <a:t> a </a:t>
            </a:r>
            <a:r>
              <a:rPr lang="hu-HU" sz="2800" dirty="0" err="1" smtClean="0"/>
              <a:t>lot</a:t>
            </a:r>
            <a:r>
              <a:rPr lang="hu-HU" sz="2800" dirty="0" smtClean="0"/>
              <a:t> of </a:t>
            </a:r>
            <a:r>
              <a:rPr lang="hu-HU" sz="2800" dirty="0" err="1" smtClean="0"/>
              <a:t>things</a:t>
            </a:r>
            <a:r>
              <a:rPr lang="hu-HU" sz="2800" dirty="0" smtClean="0"/>
              <a:t> </a:t>
            </a:r>
            <a:r>
              <a:rPr lang="hu-HU" sz="2800" dirty="0" err="1" smtClean="0"/>
              <a:t>this</a:t>
            </a:r>
            <a:r>
              <a:rPr lang="hu-HU" sz="2800" dirty="0" smtClean="0"/>
              <a:t> </a:t>
            </a:r>
            <a:r>
              <a:rPr lang="hu-HU" sz="2800" dirty="0" err="1" smtClean="0"/>
              <a:t>school</a:t>
            </a:r>
            <a:r>
              <a:rPr lang="hu-HU" sz="2800" dirty="0" smtClean="0"/>
              <a:t> </a:t>
            </a:r>
            <a:r>
              <a:rPr lang="hu-HU" sz="2800" dirty="0" err="1" smtClean="0"/>
              <a:t>year</a:t>
            </a:r>
            <a:r>
              <a:rPr lang="hu-HU" sz="2800" dirty="0" smtClean="0"/>
              <a:t>.</a:t>
            </a:r>
          </a:p>
          <a:p>
            <a:pPr marL="0" indent="0">
              <a:buNone/>
            </a:pPr>
            <a:r>
              <a:rPr lang="hu-HU" sz="2800" dirty="0" err="1" smtClean="0"/>
              <a:t>You</a:t>
            </a:r>
            <a:r>
              <a:rPr lang="hu-HU" sz="2800" dirty="0" smtClean="0"/>
              <a:t> </a:t>
            </a:r>
            <a:r>
              <a:rPr lang="hu-HU" sz="2800" dirty="0" err="1" smtClean="0"/>
              <a:t>have</a:t>
            </a:r>
            <a:r>
              <a:rPr lang="hu-HU" sz="2800" dirty="0" smtClean="0"/>
              <a:t> </a:t>
            </a:r>
            <a:r>
              <a:rPr lang="hu-HU" sz="2800" dirty="0" err="1" smtClean="0"/>
              <a:t>done</a:t>
            </a:r>
            <a:r>
              <a:rPr lang="hu-HU" sz="2800" dirty="0" smtClean="0"/>
              <a:t> </a:t>
            </a:r>
            <a:r>
              <a:rPr lang="hu-HU" sz="2800" dirty="0" err="1" smtClean="0"/>
              <a:t>all</a:t>
            </a:r>
            <a:r>
              <a:rPr lang="hu-HU" sz="2800" dirty="0" smtClean="0"/>
              <a:t> </a:t>
            </a:r>
            <a:r>
              <a:rPr lang="hu-HU" sz="2800" dirty="0" err="1" smtClean="0"/>
              <a:t>your</a:t>
            </a:r>
            <a:r>
              <a:rPr lang="hu-HU" sz="2800" dirty="0" smtClean="0"/>
              <a:t> </a:t>
            </a:r>
            <a:r>
              <a:rPr lang="hu-HU" sz="2800" dirty="0" err="1" smtClean="0"/>
              <a:t>exercises</a:t>
            </a:r>
            <a:r>
              <a:rPr lang="hu-HU" sz="2800" dirty="0" smtClean="0"/>
              <a:t>.</a:t>
            </a:r>
          </a:p>
          <a:p>
            <a:pPr marL="0" indent="0">
              <a:buNone/>
            </a:pPr>
            <a:r>
              <a:rPr lang="hu-HU" sz="2800" dirty="0" err="1" smtClean="0"/>
              <a:t>They</a:t>
            </a:r>
            <a:r>
              <a:rPr lang="hu-HU" sz="2800" dirty="0" smtClean="0"/>
              <a:t> </a:t>
            </a:r>
            <a:r>
              <a:rPr lang="hu-HU" sz="2800" dirty="0" err="1" smtClean="0"/>
              <a:t>have</a:t>
            </a:r>
            <a:r>
              <a:rPr lang="hu-HU" sz="2800" dirty="0" smtClean="0"/>
              <a:t> </a:t>
            </a:r>
            <a:r>
              <a:rPr lang="hu-HU" sz="2800" dirty="0" err="1" smtClean="0"/>
              <a:t>become</a:t>
            </a:r>
            <a:r>
              <a:rPr lang="hu-HU" sz="2800" dirty="0" smtClean="0"/>
              <a:t> </a:t>
            </a:r>
            <a:r>
              <a:rPr lang="hu-HU" sz="2800" dirty="0" err="1" smtClean="0"/>
              <a:t>famous</a:t>
            </a:r>
            <a:r>
              <a:rPr lang="hu-HU" sz="2400" dirty="0" smtClean="0"/>
              <a:t>.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443347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Building </a:t>
            </a:r>
            <a:r>
              <a:rPr lang="hu-HU" dirty="0" err="1" smtClean="0"/>
              <a:t>blocks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dirty="0" err="1" smtClean="0"/>
              <a:t>Have</a:t>
            </a:r>
            <a:r>
              <a:rPr lang="hu-HU" sz="2800" dirty="0" smtClean="0"/>
              <a:t> + az ige harmadik alakja</a:t>
            </a:r>
          </a:p>
          <a:p>
            <a:r>
              <a:rPr lang="hu-HU" sz="2800" dirty="0" smtClean="0"/>
              <a:t>Has + az ige harmadik alakja: egyes szám harmadik személyben (he, </a:t>
            </a:r>
            <a:r>
              <a:rPr lang="hu-HU" sz="2800" dirty="0" err="1" smtClean="0"/>
              <a:t>she</a:t>
            </a:r>
            <a:r>
              <a:rPr lang="hu-HU" sz="2800" dirty="0" smtClean="0"/>
              <a:t>, it)</a:t>
            </a:r>
          </a:p>
        </p:txBody>
      </p:sp>
    </p:spTree>
    <p:extLst>
      <p:ext uri="{BB962C8B-B14F-4D97-AF65-F5344CB8AC3E}">
        <p14:creationId xmlns:p14="http://schemas.microsoft.com/office/powerpoint/2010/main" val="182433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Alkalmazása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81192" y="2180496"/>
            <a:ext cx="11405399" cy="3678303"/>
          </a:xfrm>
        </p:spPr>
        <p:txBody>
          <a:bodyPr>
            <a:normAutofit lnSpcReduction="10000"/>
          </a:bodyPr>
          <a:lstStyle/>
          <a:p>
            <a:r>
              <a:rPr lang="hu-HU" sz="2800" b="1" dirty="0" smtClean="0"/>
              <a:t>A múltban kezdődött, a jelenben is tart</a:t>
            </a:r>
          </a:p>
          <a:p>
            <a:pPr lvl="1"/>
            <a:r>
              <a:rPr lang="hu-HU" sz="2800" dirty="0" err="1" smtClean="0"/>
              <a:t>I’ve</a:t>
            </a:r>
            <a:r>
              <a:rPr lang="hu-HU" sz="2800" dirty="0" smtClean="0"/>
              <a:t> </a:t>
            </a:r>
            <a:r>
              <a:rPr lang="hu-HU" sz="2800" dirty="0" err="1" smtClean="0"/>
              <a:t>been</a:t>
            </a:r>
            <a:r>
              <a:rPr lang="hu-HU" sz="2800" dirty="0" smtClean="0"/>
              <a:t> a </a:t>
            </a:r>
            <a:r>
              <a:rPr lang="hu-HU" sz="2800" dirty="0" err="1" smtClean="0"/>
              <a:t>teacher</a:t>
            </a:r>
            <a:r>
              <a:rPr lang="hu-HU" sz="2800" dirty="0" smtClean="0"/>
              <a:t> </a:t>
            </a:r>
            <a:r>
              <a:rPr lang="hu-HU" sz="2800" dirty="0" err="1" smtClean="0"/>
              <a:t>since</a:t>
            </a:r>
            <a:r>
              <a:rPr lang="hu-HU" sz="2800" dirty="0" smtClean="0"/>
              <a:t> 2001.</a:t>
            </a:r>
          </a:p>
          <a:p>
            <a:pPr lvl="1"/>
            <a:r>
              <a:rPr lang="hu-HU" sz="2800" dirty="0" smtClean="0"/>
              <a:t>We </a:t>
            </a:r>
            <a:r>
              <a:rPr lang="hu-HU" sz="2800" dirty="0" err="1" smtClean="0"/>
              <a:t>have</a:t>
            </a:r>
            <a:r>
              <a:rPr lang="hu-HU" sz="2800" dirty="0" smtClean="0"/>
              <a:t> </a:t>
            </a:r>
            <a:r>
              <a:rPr lang="hu-HU" sz="2800" dirty="0" err="1" smtClean="0"/>
              <a:t>been</a:t>
            </a:r>
            <a:r>
              <a:rPr lang="hu-HU" sz="2800" dirty="0" smtClean="0"/>
              <a:t> </a:t>
            </a:r>
            <a:r>
              <a:rPr lang="hu-HU" sz="2800" dirty="0" err="1" smtClean="0"/>
              <a:t>to</a:t>
            </a:r>
            <a:r>
              <a:rPr lang="hu-HU" sz="2800" dirty="0" smtClean="0"/>
              <a:t> a </a:t>
            </a:r>
            <a:r>
              <a:rPr lang="hu-HU" sz="2800" dirty="0" err="1" smtClean="0"/>
              <a:t>lot</a:t>
            </a:r>
            <a:r>
              <a:rPr lang="hu-HU" sz="2800" dirty="0" smtClean="0"/>
              <a:t> of </a:t>
            </a:r>
            <a:r>
              <a:rPr lang="hu-HU" sz="2800" dirty="0" err="1" smtClean="0"/>
              <a:t>concerts</a:t>
            </a:r>
            <a:r>
              <a:rPr lang="hu-HU" sz="2800" dirty="0" smtClean="0"/>
              <a:t>.</a:t>
            </a:r>
          </a:p>
          <a:p>
            <a:r>
              <a:rPr lang="hu-HU" sz="2800" b="1" dirty="0" smtClean="0"/>
              <a:t>A múlt meg nem határozott időpontjában történt, hatással van a jelenre</a:t>
            </a:r>
          </a:p>
          <a:p>
            <a:pPr lvl="1"/>
            <a:r>
              <a:rPr lang="hu-HU" sz="2800" dirty="0" err="1" smtClean="0"/>
              <a:t>She</a:t>
            </a:r>
            <a:r>
              <a:rPr lang="hu-HU" sz="2800" dirty="0" smtClean="0"/>
              <a:t> has </a:t>
            </a:r>
            <a:r>
              <a:rPr lang="hu-HU" sz="2800" dirty="0" err="1" smtClean="0"/>
              <a:t>lost</a:t>
            </a:r>
            <a:r>
              <a:rPr lang="hu-HU" sz="2800" dirty="0" smtClean="0"/>
              <a:t> </a:t>
            </a:r>
            <a:r>
              <a:rPr lang="hu-HU" sz="2800" dirty="0" err="1" smtClean="0"/>
              <a:t>her</a:t>
            </a:r>
            <a:r>
              <a:rPr lang="hu-HU" sz="2800" dirty="0" smtClean="0"/>
              <a:t> </a:t>
            </a:r>
            <a:r>
              <a:rPr lang="hu-HU" sz="2800" dirty="0" err="1" smtClean="0"/>
              <a:t>keys</a:t>
            </a:r>
            <a:r>
              <a:rPr lang="hu-HU" sz="2800" dirty="0" smtClean="0"/>
              <a:t>. (</a:t>
            </a:r>
            <a:r>
              <a:rPr lang="hu-HU" sz="2800" dirty="0" err="1"/>
              <a:t>N</a:t>
            </a:r>
            <a:r>
              <a:rPr lang="hu-HU" sz="2800" dirty="0" err="1" smtClean="0"/>
              <a:t>ow</a:t>
            </a:r>
            <a:r>
              <a:rPr lang="hu-HU" sz="2800" dirty="0" smtClean="0"/>
              <a:t> </a:t>
            </a:r>
            <a:r>
              <a:rPr lang="hu-HU" sz="2800" dirty="0" err="1" smtClean="0"/>
              <a:t>she</a:t>
            </a:r>
            <a:r>
              <a:rPr lang="hu-HU" sz="2800" dirty="0" smtClean="0"/>
              <a:t> </a:t>
            </a:r>
            <a:r>
              <a:rPr lang="hu-HU" sz="2800" dirty="0" err="1" smtClean="0"/>
              <a:t>can’t</a:t>
            </a:r>
            <a:r>
              <a:rPr lang="hu-HU" sz="2800" dirty="0" smtClean="0"/>
              <a:t> </a:t>
            </a:r>
            <a:r>
              <a:rPr lang="hu-HU" sz="2800" dirty="0" err="1" smtClean="0"/>
              <a:t>open</a:t>
            </a:r>
            <a:r>
              <a:rPr lang="hu-HU" sz="2800" dirty="0" smtClean="0"/>
              <a:t> </a:t>
            </a:r>
            <a:r>
              <a:rPr lang="hu-HU" sz="2800" dirty="0" err="1" smtClean="0"/>
              <a:t>her</a:t>
            </a:r>
            <a:r>
              <a:rPr lang="hu-HU" sz="2800" dirty="0" smtClean="0"/>
              <a:t> </a:t>
            </a:r>
            <a:r>
              <a:rPr lang="hu-HU" sz="2800" dirty="0" err="1" smtClean="0"/>
              <a:t>door</a:t>
            </a:r>
            <a:r>
              <a:rPr lang="hu-HU" sz="2800" dirty="0" smtClean="0"/>
              <a:t>.)</a:t>
            </a:r>
          </a:p>
          <a:p>
            <a:pPr lvl="1"/>
            <a:r>
              <a:rPr lang="hu-HU" sz="2800" dirty="0" err="1" smtClean="0"/>
              <a:t>They</a:t>
            </a:r>
            <a:r>
              <a:rPr lang="hu-HU" sz="2800" dirty="0" smtClean="0"/>
              <a:t> </a:t>
            </a:r>
            <a:r>
              <a:rPr lang="hu-HU" sz="2800" dirty="0" err="1" smtClean="0"/>
              <a:t>have</a:t>
            </a:r>
            <a:r>
              <a:rPr lang="hu-HU" sz="2800" dirty="0" smtClean="0"/>
              <a:t> </a:t>
            </a:r>
            <a:r>
              <a:rPr lang="hu-HU" sz="2800" dirty="0" err="1" smtClean="0"/>
              <a:t>walked</a:t>
            </a:r>
            <a:r>
              <a:rPr lang="hu-HU" sz="2800" dirty="0" smtClean="0"/>
              <a:t> 8 </a:t>
            </a:r>
            <a:r>
              <a:rPr lang="hu-HU" sz="2800" dirty="0" err="1" smtClean="0"/>
              <a:t>kilometres</a:t>
            </a:r>
            <a:r>
              <a:rPr lang="hu-HU" sz="2800" dirty="0" smtClean="0"/>
              <a:t>. (</a:t>
            </a:r>
            <a:r>
              <a:rPr lang="hu-HU" sz="2800" dirty="0" err="1" smtClean="0"/>
              <a:t>Now</a:t>
            </a:r>
            <a:r>
              <a:rPr lang="hu-HU" sz="2800" dirty="0" smtClean="0"/>
              <a:t> </a:t>
            </a:r>
            <a:r>
              <a:rPr lang="hu-HU" sz="2800" dirty="0" err="1" smtClean="0"/>
              <a:t>they</a:t>
            </a:r>
            <a:r>
              <a:rPr lang="hu-HU" sz="2800" dirty="0" smtClean="0"/>
              <a:t> </a:t>
            </a:r>
            <a:r>
              <a:rPr lang="hu-HU" sz="2800" dirty="0" err="1" smtClean="0"/>
              <a:t>are</a:t>
            </a:r>
            <a:r>
              <a:rPr lang="hu-HU" sz="2800" dirty="0" smtClean="0"/>
              <a:t> </a:t>
            </a:r>
            <a:r>
              <a:rPr lang="hu-HU" sz="2800" dirty="0" err="1" smtClean="0"/>
              <a:t>very</a:t>
            </a:r>
            <a:r>
              <a:rPr lang="hu-HU" sz="2800" dirty="0" smtClean="0"/>
              <a:t> </a:t>
            </a:r>
            <a:r>
              <a:rPr lang="hu-HU" sz="2800" dirty="0" err="1" smtClean="0"/>
              <a:t>tired</a:t>
            </a:r>
            <a:r>
              <a:rPr lang="hu-HU" sz="2800" dirty="0" smtClean="0"/>
              <a:t>.)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91915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This</a:t>
            </a:r>
            <a:r>
              <a:rPr lang="hu-HU" dirty="0" smtClean="0"/>
              <a:t>  is  </a:t>
            </a:r>
            <a:r>
              <a:rPr lang="hu-HU" dirty="0" err="1" smtClean="0"/>
              <a:t>very</a:t>
            </a:r>
            <a:r>
              <a:rPr lang="hu-HU" dirty="0" smtClean="0"/>
              <a:t>  important:   </a:t>
            </a:r>
            <a:r>
              <a:rPr lang="hu-HU" dirty="0" err="1" smtClean="0"/>
              <a:t>verb</a:t>
            </a:r>
            <a:r>
              <a:rPr lang="hu-HU" dirty="0" smtClean="0"/>
              <a:t> </a:t>
            </a:r>
            <a:r>
              <a:rPr lang="hu-HU" dirty="0" err="1" smtClean="0"/>
              <a:t>forms</a:t>
            </a:r>
            <a:r>
              <a:rPr lang="hu-HU" dirty="0" smtClean="0"/>
              <a:t> (WB: 104)</a:t>
            </a:r>
            <a:endParaRPr lang="hu-HU" dirty="0"/>
          </a:p>
        </p:txBody>
      </p:sp>
      <p:sp>
        <p:nvSpPr>
          <p:cNvPr id="8" name="Tartalom helye 7"/>
          <p:cNvSpPr>
            <a:spLocks noGrp="1"/>
          </p:cNvSpPr>
          <p:nvPr>
            <p:ph sz="half" idx="1"/>
          </p:nvPr>
        </p:nvSpPr>
        <p:spPr>
          <a:xfrm>
            <a:off x="581193" y="1717990"/>
            <a:ext cx="5422390" cy="4398137"/>
          </a:xfrm>
        </p:spPr>
        <p:txBody>
          <a:bodyPr>
            <a:normAutofit fontScale="92500" lnSpcReduction="10000"/>
          </a:bodyPr>
          <a:lstStyle/>
          <a:p>
            <a:r>
              <a:rPr lang="hu-HU" sz="2400" dirty="0" smtClean="0"/>
              <a:t>be</a:t>
            </a:r>
          </a:p>
          <a:p>
            <a:r>
              <a:rPr lang="hu-HU" sz="2400" dirty="0" err="1" smtClean="0"/>
              <a:t>bring</a:t>
            </a:r>
            <a:endParaRPr lang="hu-HU" sz="2400" dirty="0"/>
          </a:p>
          <a:p>
            <a:r>
              <a:rPr lang="hu-HU" sz="2400" dirty="0" err="1" smtClean="0"/>
              <a:t>come</a:t>
            </a:r>
            <a:endParaRPr lang="hu-HU" sz="2400" dirty="0" smtClean="0"/>
          </a:p>
          <a:p>
            <a:r>
              <a:rPr lang="hu-HU" sz="2400" dirty="0" err="1" smtClean="0"/>
              <a:t>drink</a:t>
            </a:r>
            <a:endParaRPr lang="hu-HU" sz="2400" dirty="0" smtClean="0"/>
          </a:p>
          <a:p>
            <a:r>
              <a:rPr lang="hu-HU" sz="2400" dirty="0" err="1" smtClean="0"/>
              <a:t>give</a:t>
            </a:r>
            <a:endParaRPr lang="hu-HU" sz="2400" dirty="0" smtClean="0"/>
          </a:p>
          <a:p>
            <a:r>
              <a:rPr lang="hu-HU" sz="2400" dirty="0" err="1" smtClean="0"/>
              <a:t>learn</a:t>
            </a:r>
            <a:endParaRPr lang="hu-HU" sz="2400" dirty="0" smtClean="0"/>
          </a:p>
          <a:p>
            <a:r>
              <a:rPr lang="hu-HU" sz="2400" dirty="0" err="1" smtClean="0"/>
              <a:t>read</a:t>
            </a:r>
            <a:endParaRPr lang="hu-HU" sz="2400" dirty="0" smtClean="0"/>
          </a:p>
          <a:p>
            <a:r>
              <a:rPr lang="hu-HU" sz="2400" dirty="0" err="1" smtClean="0"/>
              <a:t>speak</a:t>
            </a:r>
            <a:endParaRPr lang="hu-HU" sz="2400" dirty="0" smtClean="0"/>
          </a:p>
          <a:p>
            <a:r>
              <a:rPr lang="hu-HU" sz="2400" dirty="0" err="1" smtClean="0"/>
              <a:t>write</a:t>
            </a:r>
            <a:endParaRPr lang="hu-HU" dirty="0"/>
          </a:p>
        </p:txBody>
      </p:sp>
      <p:sp>
        <p:nvSpPr>
          <p:cNvPr id="9" name="Tartalom helye 8"/>
          <p:cNvSpPr>
            <a:spLocks noGrp="1"/>
          </p:cNvSpPr>
          <p:nvPr>
            <p:ph sz="half" idx="2"/>
          </p:nvPr>
        </p:nvSpPr>
        <p:spPr>
          <a:xfrm>
            <a:off x="6188417" y="1915063"/>
            <a:ext cx="5422392" cy="4201063"/>
          </a:xfrm>
        </p:spPr>
        <p:txBody>
          <a:bodyPr>
            <a:normAutofit fontScale="92500" lnSpcReduction="10000"/>
          </a:bodyPr>
          <a:lstStyle/>
          <a:p>
            <a:r>
              <a:rPr lang="hu-HU" sz="2400" dirty="0" err="1" smtClean="0"/>
              <a:t>was</a:t>
            </a:r>
            <a:r>
              <a:rPr lang="hu-HU" sz="2400" dirty="0" smtClean="0"/>
              <a:t> / </a:t>
            </a:r>
            <a:r>
              <a:rPr lang="hu-HU" sz="2400" dirty="0" err="1" smtClean="0"/>
              <a:t>were</a:t>
            </a:r>
            <a:r>
              <a:rPr lang="hu-HU" sz="2400" dirty="0" smtClean="0"/>
              <a:t>, </a:t>
            </a:r>
            <a:r>
              <a:rPr lang="hu-HU" sz="2400" dirty="0" err="1" smtClean="0"/>
              <a:t>been</a:t>
            </a:r>
            <a:endParaRPr lang="hu-HU" sz="2400" dirty="0" smtClean="0"/>
          </a:p>
          <a:p>
            <a:r>
              <a:rPr lang="hu-HU" sz="2400" dirty="0" err="1" smtClean="0"/>
              <a:t>brought</a:t>
            </a:r>
            <a:r>
              <a:rPr lang="hu-HU" sz="2400" dirty="0" smtClean="0"/>
              <a:t>, </a:t>
            </a:r>
            <a:r>
              <a:rPr lang="hu-HU" sz="2400" dirty="0" err="1" smtClean="0"/>
              <a:t>brought</a:t>
            </a:r>
            <a:endParaRPr lang="hu-HU" sz="2400" dirty="0" smtClean="0"/>
          </a:p>
          <a:p>
            <a:r>
              <a:rPr lang="hu-HU" sz="2400" dirty="0" err="1" smtClean="0"/>
              <a:t>came</a:t>
            </a:r>
            <a:r>
              <a:rPr lang="hu-HU" sz="2400" dirty="0" smtClean="0"/>
              <a:t>, </a:t>
            </a:r>
            <a:r>
              <a:rPr lang="hu-HU" sz="2400" dirty="0" err="1" smtClean="0"/>
              <a:t>come</a:t>
            </a:r>
            <a:endParaRPr lang="hu-HU" sz="2400" dirty="0" smtClean="0"/>
          </a:p>
          <a:p>
            <a:r>
              <a:rPr lang="hu-HU" sz="2400" dirty="0" err="1"/>
              <a:t>d</a:t>
            </a:r>
            <a:r>
              <a:rPr lang="hu-HU" sz="2400" dirty="0" err="1" smtClean="0"/>
              <a:t>rank</a:t>
            </a:r>
            <a:r>
              <a:rPr lang="hu-HU" sz="2400" dirty="0" smtClean="0"/>
              <a:t>, </a:t>
            </a:r>
            <a:r>
              <a:rPr lang="hu-HU" sz="2400" dirty="0" err="1" smtClean="0"/>
              <a:t>drunk</a:t>
            </a:r>
            <a:endParaRPr lang="hu-HU" sz="2400" dirty="0" smtClean="0"/>
          </a:p>
          <a:p>
            <a:r>
              <a:rPr lang="hu-HU" sz="2400" dirty="0" err="1"/>
              <a:t>g</a:t>
            </a:r>
            <a:r>
              <a:rPr lang="hu-HU" sz="2400" dirty="0" err="1" smtClean="0"/>
              <a:t>ave</a:t>
            </a:r>
            <a:r>
              <a:rPr lang="hu-HU" sz="2400" dirty="0" smtClean="0"/>
              <a:t>, </a:t>
            </a:r>
            <a:r>
              <a:rPr lang="hu-HU" sz="2400" dirty="0" err="1" smtClean="0"/>
              <a:t>given</a:t>
            </a:r>
            <a:endParaRPr lang="hu-HU" sz="2400" dirty="0" smtClean="0"/>
          </a:p>
          <a:p>
            <a:r>
              <a:rPr lang="hu-HU" sz="2400" dirty="0" err="1"/>
              <a:t>l</a:t>
            </a:r>
            <a:r>
              <a:rPr lang="hu-HU" sz="2400" dirty="0" err="1" smtClean="0"/>
              <a:t>earnt</a:t>
            </a:r>
            <a:r>
              <a:rPr lang="hu-HU" sz="2400" dirty="0" smtClean="0"/>
              <a:t>, </a:t>
            </a:r>
            <a:r>
              <a:rPr lang="hu-HU" sz="2400" dirty="0" err="1" smtClean="0"/>
              <a:t>learnt</a:t>
            </a:r>
            <a:endParaRPr lang="hu-HU" sz="2400" dirty="0" smtClean="0"/>
          </a:p>
          <a:p>
            <a:r>
              <a:rPr lang="hu-HU" sz="2400" dirty="0" err="1"/>
              <a:t>r</a:t>
            </a:r>
            <a:r>
              <a:rPr lang="hu-HU" sz="2400" dirty="0" err="1" smtClean="0"/>
              <a:t>ead</a:t>
            </a:r>
            <a:r>
              <a:rPr lang="hu-HU" sz="2400" dirty="0" smtClean="0"/>
              <a:t>, </a:t>
            </a:r>
            <a:r>
              <a:rPr lang="hu-HU" sz="2400" dirty="0" err="1" smtClean="0"/>
              <a:t>read</a:t>
            </a:r>
            <a:endParaRPr lang="hu-HU" sz="2400" dirty="0" smtClean="0"/>
          </a:p>
          <a:p>
            <a:r>
              <a:rPr lang="hu-HU" sz="2400" dirty="0" err="1"/>
              <a:t>s</a:t>
            </a:r>
            <a:r>
              <a:rPr lang="hu-HU" sz="2400" dirty="0" err="1" smtClean="0"/>
              <a:t>poke</a:t>
            </a:r>
            <a:r>
              <a:rPr lang="hu-HU" sz="2400" dirty="0" smtClean="0"/>
              <a:t>, </a:t>
            </a:r>
            <a:r>
              <a:rPr lang="hu-HU" sz="2400" dirty="0" err="1" smtClean="0"/>
              <a:t>spoken</a:t>
            </a:r>
            <a:endParaRPr lang="hu-HU" sz="2400" dirty="0" smtClean="0"/>
          </a:p>
          <a:p>
            <a:r>
              <a:rPr lang="hu-HU" sz="2400" dirty="0" err="1"/>
              <a:t>w</a:t>
            </a:r>
            <a:r>
              <a:rPr lang="hu-HU" sz="2400" dirty="0" err="1" smtClean="0"/>
              <a:t>rote</a:t>
            </a:r>
            <a:r>
              <a:rPr lang="hu-HU" sz="2400" dirty="0" smtClean="0"/>
              <a:t>, </a:t>
            </a:r>
            <a:r>
              <a:rPr lang="hu-HU" sz="2400" dirty="0" err="1" smtClean="0"/>
              <a:t>written</a:t>
            </a:r>
            <a:endParaRPr lang="hu-HU" sz="2400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12144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Present</a:t>
            </a:r>
            <a:r>
              <a:rPr lang="hu-HU" dirty="0" smtClean="0"/>
              <a:t> </a:t>
            </a:r>
            <a:r>
              <a:rPr lang="hu-HU" dirty="0" err="1" smtClean="0"/>
              <a:t>Perfect</a:t>
            </a:r>
            <a:r>
              <a:rPr lang="hu-HU" dirty="0" smtClean="0"/>
              <a:t> </a:t>
            </a:r>
            <a:r>
              <a:rPr lang="hu-HU" dirty="0" err="1" smtClean="0"/>
              <a:t>negative</a:t>
            </a:r>
            <a:endParaRPr lang="hu-HU" dirty="0"/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sz="2800" dirty="0" smtClean="0"/>
              <a:t>I </a:t>
            </a:r>
            <a:r>
              <a:rPr lang="hu-HU" sz="2800" dirty="0" err="1" smtClean="0"/>
              <a:t>haven’t</a:t>
            </a:r>
            <a:r>
              <a:rPr lang="hu-HU" sz="2800" dirty="0" smtClean="0"/>
              <a:t> </a:t>
            </a:r>
            <a:r>
              <a:rPr lang="hu-HU" sz="2800" dirty="0" err="1" smtClean="0"/>
              <a:t>been</a:t>
            </a:r>
            <a:r>
              <a:rPr lang="hu-HU" sz="2800" dirty="0" smtClean="0"/>
              <a:t> </a:t>
            </a:r>
            <a:r>
              <a:rPr lang="hu-HU" sz="2800" dirty="0" err="1" smtClean="0"/>
              <a:t>to</a:t>
            </a:r>
            <a:r>
              <a:rPr lang="hu-HU" sz="2800" dirty="0" smtClean="0"/>
              <a:t> London.</a:t>
            </a:r>
          </a:p>
          <a:p>
            <a:r>
              <a:rPr lang="hu-HU" sz="2800" dirty="0" err="1" smtClean="0"/>
              <a:t>You</a:t>
            </a:r>
            <a:r>
              <a:rPr lang="hu-HU" sz="2800" dirty="0" smtClean="0"/>
              <a:t> </a:t>
            </a:r>
            <a:r>
              <a:rPr lang="hu-HU" sz="2800" dirty="0" err="1" smtClean="0"/>
              <a:t>haven’t</a:t>
            </a:r>
            <a:r>
              <a:rPr lang="hu-HU" sz="2800" dirty="0" smtClean="0"/>
              <a:t> </a:t>
            </a:r>
            <a:r>
              <a:rPr lang="hu-HU" sz="2800" dirty="0" err="1" smtClean="0"/>
              <a:t>found</a:t>
            </a:r>
            <a:r>
              <a:rPr lang="hu-HU" sz="2800" dirty="0" smtClean="0"/>
              <a:t> </a:t>
            </a:r>
            <a:r>
              <a:rPr lang="hu-HU" sz="2800" dirty="0" err="1" smtClean="0"/>
              <a:t>the</a:t>
            </a:r>
            <a:r>
              <a:rPr lang="hu-HU" sz="2800" dirty="0" smtClean="0"/>
              <a:t> </a:t>
            </a:r>
            <a:r>
              <a:rPr lang="hu-HU" sz="2800" dirty="0" err="1" smtClean="0"/>
              <a:t>answer</a:t>
            </a:r>
            <a:r>
              <a:rPr lang="hu-HU" sz="2800" dirty="0" smtClean="0"/>
              <a:t>.</a:t>
            </a:r>
          </a:p>
          <a:p>
            <a:r>
              <a:rPr lang="hu-HU" sz="2800" dirty="0" smtClean="0"/>
              <a:t>Sara </a:t>
            </a:r>
            <a:r>
              <a:rPr lang="hu-HU" sz="2800" dirty="0" err="1" smtClean="0"/>
              <a:t>hasn’t</a:t>
            </a:r>
            <a:r>
              <a:rPr lang="hu-HU" sz="2800" dirty="0" smtClean="0"/>
              <a:t> told me </a:t>
            </a:r>
            <a:r>
              <a:rPr lang="hu-HU" sz="2800" dirty="0" err="1" smtClean="0"/>
              <a:t>about</a:t>
            </a:r>
            <a:r>
              <a:rPr lang="hu-HU" sz="2800" dirty="0" smtClean="0"/>
              <a:t> </a:t>
            </a:r>
            <a:r>
              <a:rPr lang="hu-HU" sz="2800" dirty="0" err="1" smtClean="0"/>
              <a:t>the</a:t>
            </a:r>
            <a:r>
              <a:rPr lang="hu-HU" sz="2800" dirty="0" smtClean="0"/>
              <a:t> test.</a:t>
            </a:r>
          </a:p>
          <a:p>
            <a:r>
              <a:rPr lang="hu-HU" sz="2800" dirty="0" smtClean="0"/>
              <a:t>Peter </a:t>
            </a:r>
            <a:r>
              <a:rPr lang="hu-HU" sz="2800" dirty="0" err="1" smtClean="0"/>
              <a:t>hasn’t</a:t>
            </a:r>
            <a:r>
              <a:rPr lang="hu-HU" sz="2800" dirty="0" smtClean="0"/>
              <a:t> </a:t>
            </a:r>
            <a:r>
              <a:rPr lang="hu-HU" sz="2800" dirty="0" err="1" smtClean="0"/>
              <a:t>finished</a:t>
            </a:r>
            <a:r>
              <a:rPr lang="hu-HU" sz="2800" dirty="0" smtClean="0"/>
              <a:t> </a:t>
            </a:r>
            <a:r>
              <a:rPr lang="hu-HU" sz="2800" dirty="0" err="1" smtClean="0"/>
              <a:t>the</a:t>
            </a:r>
            <a:r>
              <a:rPr lang="hu-HU" sz="2800" dirty="0" smtClean="0"/>
              <a:t> </a:t>
            </a:r>
            <a:r>
              <a:rPr lang="hu-HU" sz="2800" dirty="0" err="1" smtClean="0"/>
              <a:t>exercise</a:t>
            </a:r>
            <a:r>
              <a:rPr lang="hu-HU" sz="2800" dirty="0" smtClean="0"/>
              <a:t>.</a:t>
            </a:r>
          </a:p>
          <a:p>
            <a:r>
              <a:rPr lang="hu-HU" sz="2800" dirty="0" smtClean="0"/>
              <a:t>We </a:t>
            </a:r>
            <a:r>
              <a:rPr lang="hu-HU" sz="2800" dirty="0" err="1" smtClean="0"/>
              <a:t>haven’t</a:t>
            </a:r>
            <a:r>
              <a:rPr lang="hu-HU" sz="2800" dirty="0" smtClean="0"/>
              <a:t> </a:t>
            </a:r>
            <a:r>
              <a:rPr lang="hu-HU" sz="2800" dirty="0" err="1" smtClean="0"/>
              <a:t>closed</a:t>
            </a:r>
            <a:r>
              <a:rPr lang="hu-HU" sz="2800" dirty="0" smtClean="0"/>
              <a:t> </a:t>
            </a:r>
            <a:r>
              <a:rPr lang="hu-HU" sz="2800" dirty="0" err="1" smtClean="0"/>
              <a:t>the</a:t>
            </a:r>
            <a:r>
              <a:rPr lang="hu-HU" sz="2800" dirty="0" smtClean="0"/>
              <a:t> </a:t>
            </a:r>
            <a:r>
              <a:rPr lang="hu-HU" sz="2800" dirty="0" err="1" smtClean="0"/>
              <a:t>windows</a:t>
            </a:r>
            <a:r>
              <a:rPr lang="hu-HU" sz="2800" dirty="0" smtClean="0"/>
              <a:t>.</a:t>
            </a:r>
          </a:p>
          <a:p>
            <a:r>
              <a:rPr lang="hu-HU" sz="2800" dirty="0" err="1" smtClean="0"/>
              <a:t>You</a:t>
            </a:r>
            <a:r>
              <a:rPr lang="hu-HU" sz="2800" dirty="0" smtClean="0"/>
              <a:t> </a:t>
            </a:r>
            <a:r>
              <a:rPr lang="hu-HU" sz="2800" dirty="0" err="1" smtClean="0"/>
              <a:t>haven’t</a:t>
            </a:r>
            <a:r>
              <a:rPr lang="hu-HU" sz="2800" dirty="0" smtClean="0"/>
              <a:t> </a:t>
            </a:r>
            <a:r>
              <a:rPr lang="hu-HU" sz="2800" dirty="0" err="1" smtClean="0"/>
              <a:t>written</a:t>
            </a:r>
            <a:r>
              <a:rPr lang="hu-HU" sz="2800" dirty="0" smtClean="0"/>
              <a:t> </a:t>
            </a:r>
            <a:r>
              <a:rPr lang="hu-HU" sz="2800" dirty="0" err="1" smtClean="0"/>
              <a:t>the</a:t>
            </a:r>
            <a:r>
              <a:rPr lang="hu-HU" sz="2800" dirty="0" smtClean="0"/>
              <a:t> </a:t>
            </a:r>
            <a:r>
              <a:rPr lang="hu-HU" sz="2800" dirty="0" err="1" smtClean="0"/>
              <a:t>letter</a:t>
            </a:r>
            <a:r>
              <a:rPr lang="hu-HU" sz="2800" dirty="0" smtClean="0"/>
              <a:t>.</a:t>
            </a:r>
          </a:p>
          <a:p>
            <a:r>
              <a:rPr lang="hu-HU" sz="2800" dirty="0" err="1" smtClean="0"/>
              <a:t>They</a:t>
            </a:r>
            <a:r>
              <a:rPr lang="hu-HU" sz="2800" dirty="0" smtClean="0"/>
              <a:t> </a:t>
            </a:r>
            <a:r>
              <a:rPr lang="hu-HU" sz="2800" dirty="0" err="1" smtClean="0"/>
              <a:t>haven’t</a:t>
            </a:r>
            <a:r>
              <a:rPr lang="hu-HU" sz="2800" dirty="0" smtClean="0"/>
              <a:t> </a:t>
            </a:r>
            <a:r>
              <a:rPr lang="hu-HU" sz="2800" dirty="0" err="1" smtClean="0"/>
              <a:t>opened</a:t>
            </a:r>
            <a:r>
              <a:rPr lang="hu-HU" sz="2800" dirty="0" smtClean="0"/>
              <a:t> </a:t>
            </a:r>
            <a:r>
              <a:rPr lang="hu-HU" sz="2800" dirty="0" err="1" smtClean="0"/>
              <a:t>the</a:t>
            </a:r>
            <a:r>
              <a:rPr lang="hu-HU" sz="2800" dirty="0" smtClean="0"/>
              <a:t> </a:t>
            </a:r>
            <a:r>
              <a:rPr lang="hu-HU" sz="2800" dirty="0" err="1" smtClean="0"/>
              <a:t>box</a:t>
            </a:r>
            <a:r>
              <a:rPr lang="hu-HU" sz="2800" dirty="0" smtClean="0"/>
              <a:t>. 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3041667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Building </a:t>
            </a:r>
            <a:r>
              <a:rPr lang="hu-HU" dirty="0" err="1" smtClean="0"/>
              <a:t>blocks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dirty="0" err="1" smtClean="0"/>
              <a:t>haven’t</a:t>
            </a:r>
            <a:r>
              <a:rPr lang="hu-HU" sz="2800" dirty="0" smtClean="0"/>
              <a:t> + ige harmadik alakja</a:t>
            </a:r>
          </a:p>
          <a:p>
            <a:pPr lvl="1"/>
            <a:r>
              <a:rPr lang="hu-HU" sz="2600" dirty="0" err="1" smtClean="0"/>
              <a:t>Haven’t</a:t>
            </a:r>
            <a:r>
              <a:rPr lang="hu-HU" sz="2600" dirty="0" smtClean="0"/>
              <a:t> = </a:t>
            </a:r>
            <a:r>
              <a:rPr lang="hu-HU" sz="2600" dirty="0" err="1" smtClean="0"/>
              <a:t>have</a:t>
            </a:r>
            <a:r>
              <a:rPr lang="hu-HU" sz="2600" dirty="0" smtClean="0"/>
              <a:t> + </a:t>
            </a:r>
            <a:r>
              <a:rPr lang="hu-HU" sz="2600" dirty="0" err="1" smtClean="0"/>
              <a:t>not</a:t>
            </a:r>
            <a:endParaRPr lang="hu-HU" sz="2600" dirty="0" smtClean="0"/>
          </a:p>
          <a:p>
            <a:r>
              <a:rPr lang="hu-HU" sz="2800" dirty="0" err="1"/>
              <a:t>h</a:t>
            </a:r>
            <a:r>
              <a:rPr lang="hu-HU" sz="2800" dirty="0" err="1" smtClean="0"/>
              <a:t>asn’t</a:t>
            </a:r>
            <a:r>
              <a:rPr lang="hu-HU" sz="2800" dirty="0" smtClean="0"/>
              <a:t> + ige harmadik alakja (E/3-ban – egyes szám harmadik személy: he / </a:t>
            </a:r>
            <a:r>
              <a:rPr lang="hu-HU" sz="2800" dirty="0" err="1" smtClean="0"/>
              <a:t>she</a:t>
            </a:r>
            <a:r>
              <a:rPr lang="hu-HU" sz="2800" dirty="0" smtClean="0"/>
              <a:t> / it – vagy ezeknek megfelelő alany esetén)</a:t>
            </a:r>
          </a:p>
          <a:p>
            <a:pPr lvl="1"/>
            <a:r>
              <a:rPr lang="hu-HU" sz="2600" dirty="0" err="1" smtClean="0"/>
              <a:t>Hasn’t</a:t>
            </a:r>
            <a:r>
              <a:rPr lang="hu-HU" sz="2600" dirty="0" smtClean="0"/>
              <a:t> = has + </a:t>
            </a:r>
            <a:r>
              <a:rPr lang="hu-HU" sz="2600" dirty="0" err="1" smtClean="0"/>
              <a:t>not</a:t>
            </a:r>
            <a:endParaRPr lang="hu-HU" sz="2600" dirty="0"/>
          </a:p>
        </p:txBody>
      </p:sp>
    </p:spTree>
    <p:extLst>
      <p:ext uri="{BB962C8B-B14F-4D97-AF65-F5344CB8AC3E}">
        <p14:creationId xmlns:p14="http://schemas.microsoft.com/office/powerpoint/2010/main" val="2480852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u-HU" dirty="0" smtClean="0"/>
              <a:t>								  </a:t>
            </a:r>
            <a:r>
              <a:rPr lang="hu-HU" dirty="0" err="1" smtClean="0"/>
              <a:t>Lesson</a:t>
            </a:r>
            <a:r>
              <a:rPr lang="hu-HU" dirty="0" smtClean="0"/>
              <a:t> 133					13 </a:t>
            </a:r>
            <a:r>
              <a:rPr lang="hu-HU" dirty="0" err="1" smtClean="0"/>
              <a:t>april</a:t>
            </a:r>
            <a:r>
              <a:rPr lang="hu-HU" dirty="0" smtClean="0"/>
              <a:t>		</a:t>
            </a:r>
            <a:endParaRPr lang="hu-HU" dirty="0"/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2400" dirty="0" err="1" smtClean="0"/>
              <a:t>Present</a:t>
            </a:r>
            <a:r>
              <a:rPr lang="hu-HU" sz="2400" dirty="0" smtClean="0"/>
              <a:t> </a:t>
            </a:r>
            <a:r>
              <a:rPr lang="hu-HU" sz="2400" dirty="0" err="1" smtClean="0"/>
              <a:t>perfect</a:t>
            </a:r>
            <a:r>
              <a:rPr lang="hu-HU" sz="2400" dirty="0" smtClean="0"/>
              <a:t> 2.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77080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Verb</a:t>
            </a:r>
            <a:r>
              <a:rPr lang="hu-HU" dirty="0" smtClean="0"/>
              <a:t> </a:t>
            </a:r>
            <a:r>
              <a:rPr lang="hu-HU" dirty="0" err="1" smtClean="0"/>
              <a:t>forms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4385233"/>
          </a:xfrm>
        </p:spPr>
        <p:txBody>
          <a:bodyPr>
            <a:normAutofit lnSpcReduction="10000"/>
          </a:bodyPr>
          <a:lstStyle/>
          <a:p>
            <a:r>
              <a:rPr lang="hu-HU" sz="2400" dirty="0" err="1" smtClean="0"/>
              <a:t>begin</a:t>
            </a:r>
            <a:endParaRPr lang="hu-HU" sz="2400" dirty="0" smtClean="0"/>
          </a:p>
          <a:p>
            <a:r>
              <a:rPr lang="hu-HU" sz="2400" dirty="0" err="1" smtClean="0"/>
              <a:t>break</a:t>
            </a:r>
            <a:endParaRPr lang="hu-HU" sz="2400" dirty="0" smtClean="0"/>
          </a:p>
          <a:p>
            <a:r>
              <a:rPr lang="hu-HU" sz="2400" dirty="0" err="1" smtClean="0"/>
              <a:t>catch</a:t>
            </a:r>
            <a:endParaRPr lang="hu-HU" sz="2400" dirty="0" smtClean="0"/>
          </a:p>
          <a:p>
            <a:r>
              <a:rPr lang="hu-HU" sz="2400" dirty="0" err="1" smtClean="0"/>
              <a:t>do</a:t>
            </a:r>
            <a:endParaRPr lang="hu-HU" sz="2400" dirty="0" smtClean="0"/>
          </a:p>
          <a:p>
            <a:r>
              <a:rPr lang="hu-HU" sz="2400" dirty="0" smtClean="0"/>
              <a:t>drive</a:t>
            </a:r>
          </a:p>
          <a:p>
            <a:r>
              <a:rPr lang="hu-HU" sz="2400" dirty="0" err="1" smtClean="0"/>
              <a:t>eat</a:t>
            </a:r>
            <a:endParaRPr lang="hu-HU" sz="2400" dirty="0" smtClean="0"/>
          </a:p>
          <a:p>
            <a:r>
              <a:rPr lang="hu-HU" sz="2400" dirty="0" smtClean="0"/>
              <a:t>go</a:t>
            </a:r>
          </a:p>
          <a:p>
            <a:r>
              <a:rPr lang="hu-HU" sz="2400" dirty="0" err="1" smtClean="0"/>
              <a:t>sleep</a:t>
            </a:r>
            <a:endParaRPr lang="hu-HU" sz="2400" dirty="0" smtClean="0"/>
          </a:p>
          <a:p>
            <a:r>
              <a:rPr lang="hu-HU" sz="2400" dirty="0" err="1" smtClean="0"/>
              <a:t>wear</a:t>
            </a:r>
            <a:endParaRPr lang="hu-HU" dirty="0" smtClean="0"/>
          </a:p>
          <a:p>
            <a:endParaRPr lang="hu-HU" dirty="0"/>
          </a:p>
        </p:txBody>
      </p:sp>
      <p:sp>
        <p:nvSpPr>
          <p:cNvPr id="6" name="Tartalom helye 5"/>
          <p:cNvSpPr>
            <a:spLocks noGrp="1"/>
          </p:cNvSpPr>
          <p:nvPr>
            <p:ph sz="half" idx="2"/>
          </p:nvPr>
        </p:nvSpPr>
        <p:spPr>
          <a:xfrm>
            <a:off x="6188417" y="1939637"/>
            <a:ext cx="5422392" cy="4673600"/>
          </a:xfrm>
        </p:spPr>
        <p:txBody>
          <a:bodyPr>
            <a:normAutofit lnSpcReduction="10000"/>
          </a:bodyPr>
          <a:lstStyle/>
          <a:p>
            <a:r>
              <a:rPr lang="hu-HU" sz="2400" dirty="0" err="1" smtClean="0"/>
              <a:t>began</a:t>
            </a:r>
            <a:r>
              <a:rPr lang="hu-HU" sz="2400" dirty="0" smtClean="0"/>
              <a:t>, </a:t>
            </a:r>
            <a:r>
              <a:rPr lang="hu-HU" sz="2400" dirty="0" err="1" smtClean="0"/>
              <a:t>begun</a:t>
            </a:r>
            <a:endParaRPr lang="hu-HU" sz="2400" dirty="0" smtClean="0"/>
          </a:p>
          <a:p>
            <a:r>
              <a:rPr lang="hu-HU" sz="2400" dirty="0" err="1" smtClean="0"/>
              <a:t>broke</a:t>
            </a:r>
            <a:r>
              <a:rPr lang="hu-HU" sz="2400" dirty="0" smtClean="0"/>
              <a:t>, </a:t>
            </a:r>
            <a:r>
              <a:rPr lang="hu-HU" sz="2400" dirty="0" err="1" smtClean="0"/>
              <a:t>broken</a:t>
            </a:r>
            <a:endParaRPr lang="hu-HU" sz="2400" dirty="0" smtClean="0"/>
          </a:p>
          <a:p>
            <a:r>
              <a:rPr lang="hu-HU" sz="2400" dirty="0" err="1" smtClean="0"/>
              <a:t>caught</a:t>
            </a:r>
            <a:r>
              <a:rPr lang="hu-HU" sz="2400" dirty="0" smtClean="0"/>
              <a:t>, </a:t>
            </a:r>
            <a:r>
              <a:rPr lang="hu-HU" sz="2400" dirty="0" err="1" smtClean="0"/>
              <a:t>caught</a:t>
            </a:r>
            <a:endParaRPr lang="hu-HU" sz="2400" dirty="0" smtClean="0"/>
          </a:p>
          <a:p>
            <a:r>
              <a:rPr lang="hu-HU" sz="2400" dirty="0" err="1" smtClean="0"/>
              <a:t>did</a:t>
            </a:r>
            <a:r>
              <a:rPr lang="hu-HU" sz="2400" dirty="0" smtClean="0"/>
              <a:t>, </a:t>
            </a:r>
            <a:r>
              <a:rPr lang="hu-HU" sz="2400" dirty="0" err="1" smtClean="0"/>
              <a:t>done</a:t>
            </a:r>
            <a:endParaRPr lang="hu-HU" sz="2400" dirty="0" smtClean="0"/>
          </a:p>
          <a:p>
            <a:r>
              <a:rPr lang="hu-HU" sz="2400" dirty="0" err="1" smtClean="0"/>
              <a:t>drove</a:t>
            </a:r>
            <a:r>
              <a:rPr lang="hu-HU" sz="2400" dirty="0" smtClean="0"/>
              <a:t>, </a:t>
            </a:r>
            <a:r>
              <a:rPr lang="hu-HU" sz="2400" dirty="0" err="1" smtClean="0"/>
              <a:t>driven</a:t>
            </a:r>
            <a:endParaRPr lang="hu-HU" sz="2400" dirty="0" smtClean="0"/>
          </a:p>
          <a:p>
            <a:r>
              <a:rPr lang="hu-HU" sz="2400" dirty="0" err="1" smtClean="0"/>
              <a:t>ate</a:t>
            </a:r>
            <a:r>
              <a:rPr lang="hu-HU" sz="2400" dirty="0" smtClean="0"/>
              <a:t>, </a:t>
            </a:r>
            <a:r>
              <a:rPr lang="hu-HU" sz="2400" dirty="0" err="1" smtClean="0"/>
              <a:t>eaten</a:t>
            </a:r>
            <a:endParaRPr lang="hu-HU" sz="2400" dirty="0" smtClean="0"/>
          </a:p>
          <a:p>
            <a:r>
              <a:rPr lang="hu-HU" sz="2400" dirty="0" err="1" smtClean="0"/>
              <a:t>went</a:t>
            </a:r>
            <a:r>
              <a:rPr lang="hu-HU" sz="2400" dirty="0" smtClean="0"/>
              <a:t>, </a:t>
            </a:r>
            <a:r>
              <a:rPr lang="hu-HU" sz="2400" dirty="0" err="1" smtClean="0"/>
              <a:t>gone</a:t>
            </a:r>
            <a:endParaRPr lang="hu-HU" sz="2400" dirty="0" smtClean="0"/>
          </a:p>
          <a:p>
            <a:r>
              <a:rPr lang="hu-HU" sz="2400" dirty="0" err="1" smtClean="0"/>
              <a:t>slept</a:t>
            </a:r>
            <a:r>
              <a:rPr lang="hu-HU" sz="2400" dirty="0" smtClean="0"/>
              <a:t>, </a:t>
            </a:r>
            <a:r>
              <a:rPr lang="hu-HU" sz="2400" dirty="0" err="1" smtClean="0"/>
              <a:t>slept</a:t>
            </a:r>
            <a:endParaRPr lang="hu-HU" sz="2400" dirty="0" smtClean="0"/>
          </a:p>
          <a:p>
            <a:r>
              <a:rPr lang="hu-HU" sz="2400" dirty="0" err="1" smtClean="0"/>
              <a:t>wore</a:t>
            </a:r>
            <a:r>
              <a:rPr lang="hu-HU" sz="2400" dirty="0" smtClean="0"/>
              <a:t>, </a:t>
            </a:r>
            <a:r>
              <a:rPr lang="hu-HU" sz="2400" dirty="0" err="1" smtClean="0"/>
              <a:t>worn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422914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theme/theme1.xml><?xml version="1.0" encoding="utf-8"?>
<a:theme xmlns:a="http://schemas.openxmlformats.org/drawingml/2006/main" name="Osztalék">
  <a:themeElements>
    <a:clrScheme name="Osztalék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Osztalék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sztalék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TM03457464[[fn=Osztalék]]</Template>
  <TotalTime>473</TotalTime>
  <Words>496</Words>
  <Application>Microsoft Office PowerPoint</Application>
  <PresentationFormat>Szélesvásznú</PresentationFormat>
  <Paragraphs>100</Paragraphs>
  <Slides>13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6" baseType="lpstr">
      <vt:lpstr>Gill Sans MT</vt:lpstr>
      <vt:lpstr>Wingdings 2</vt:lpstr>
      <vt:lpstr>Osztalék</vt:lpstr>
      <vt:lpstr>Present Perfect</vt:lpstr>
      <vt:lpstr>Lesson  124 </vt:lpstr>
      <vt:lpstr>Building blocks</vt:lpstr>
      <vt:lpstr>Alkalmazása</vt:lpstr>
      <vt:lpstr>This  is  very  important:   verb forms (WB: 104)</vt:lpstr>
      <vt:lpstr>Present Perfect negative</vt:lpstr>
      <vt:lpstr>Building blocks</vt:lpstr>
      <vt:lpstr>          Lesson 133     13 april  </vt:lpstr>
      <vt:lpstr>Verb forms</vt:lpstr>
      <vt:lpstr>Present perfect</vt:lpstr>
      <vt:lpstr>Present perfect questions</vt:lpstr>
      <vt:lpstr>Present Perfect– yes/no questions</vt:lpstr>
      <vt:lpstr>Present perfect – Wh-questions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Perfect</dc:title>
  <dc:creator>Hegedüs Éva</dc:creator>
  <cp:lastModifiedBy>Hegedüs Éva</cp:lastModifiedBy>
  <cp:revision>15</cp:revision>
  <dcterms:created xsi:type="dcterms:W3CDTF">2021-03-21T10:46:03Z</dcterms:created>
  <dcterms:modified xsi:type="dcterms:W3CDTF">2021-04-19T09:29:43Z</dcterms:modified>
</cp:coreProperties>
</file>