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770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17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4289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4622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7851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445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01331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56450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578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44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1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6569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29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98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272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2552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73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4D144-13AC-4654-8C78-4C518B6E219D}" type="datetimeFigureOut">
              <a:rPr lang="hu-HU" smtClean="0"/>
              <a:t>2023. 02. 03.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29E4-9F03-4135-8A29-6B58449EF47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333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  <p:sldLayoutId id="2147483881" r:id="rId13"/>
    <p:sldLayoutId id="2147483882" r:id="rId14"/>
    <p:sldLayoutId id="2147483883" r:id="rId15"/>
    <p:sldLayoutId id="2147483884" r:id="rId16"/>
    <p:sldLayoutId id="2147483885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Purpose</a:t>
            </a:r>
            <a:r>
              <a:rPr lang="hu-HU" dirty="0" smtClean="0"/>
              <a:t> </a:t>
            </a:r>
            <a:r>
              <a:rPr lang="hu-HU" dirty="0" err="1" smtClean="0"/>
              <a:t>clauses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Connectors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5800" y="1681018"/>
            <a:ext cx="10820400" cy="5015346"/>
          </a:xfrm>
        </p:spPr>
        <p:txBody>
          <a:bodyPr/>
          <a:lstStyle/>
          <a:p>
            <a:r>
              <a:rPr lang="hu-HU" b="1" dirty="0" err="1" smtClean="0"/>
              <a:t>to</a:t>
            </a:r>
            <a:endParaRPr lang="hu-HU" b="1" dirty="0" smtClean="0"/>
          </a:p>
          <a:p>
            <a:pPr lvl="1"/>
            <a:r>
              <a:rPr lang="hu-HU" dirty="0" smtClean="0"/>
              <a:t>I </a:t>
            </a:r>
            <a:r>
              <a:rPr lang="hu-HU" dirty="0" err="1" smtClean="0"/>
              <a:t>went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shop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buy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vegetables</a:t>
            </a:r>
            <a:r>
              <a:rPr lang="hu-HU" dirty="0" smtClean="0"/>
              <a:t>.</a:t>
            </a:r>
          </a:p>
          <a:p>
            <a:r>
              <a:rPr lang="hu-HU" b="1" dirty="0" err="1" smtClean="0"/>
              <a:t>so</a:t>
            </a:r>
            <a:r>
              <a:rPr lang="hu-HU" b="1" dirty="0" smtClean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endParaRPr lang="hu-HU" b="1" dirty="0" smtClean="0"/>
          </a:p>
          <a:p>
            <a:pPr lvl="1"/>
            <a:r>
              <a:rPr lang="hu-HU" dirty="0" err="1" smtClean="0"/>
              <a:t>She</a:t>
            </a:r>
            <a:r>
              <a:rPr lang="hu-HU" dirty="0" smtClean="0"/>
              <a:t> </a:t>
            </a:r>
            <a:r>
              <a:rPr lang="hu-HU" dirty="0" err="1" smtClean="0"/>
              <a:t>went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supermarket</a:t>
            </a:r>
            <a:r>
              <a:rPr lang="hu-HU" dirty="0" smtClean="0"/>
              <a:t>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buy</a:t>
            </a:r>
            <a:r>
              <a:rPr lang="hu-HU" dirty="0" smtClean="0"/>
              <a:t> </a:t>
            </a:r>
            <a:r>
              <a:rPr lang="hu-HU" dirty="0" err="1" smtClean="0"/>
              <a:t>some</a:t>
            </a:r>
            <a:r>
              <a:rPr lang="hu-HU" dirty="0" smtClean="0"/>
              <a:t> </a:t>
            </a:r>
            <a:r>
              <a:rPr lang="hu-HU" dirty="0" err="1" smtClean="0"/>
              <a:t>food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dinner</a:t>
            </a:r>
            <a:r>
              <a:rPr lang="hu-HU" dirty="0" smtClean="0"/>
              <a:t>.</a:t>
            </a:r>
          </a:p>
          <a:p>
            <a:r>
              <a:rPr lang="hu-HU" b="1" dirty="0" err="1" smtClean="0"/>
              <a:t>so</a:t>
            </a:r>
            <a:r>
              <a:rPr lang="hu-HU" b="1" dirty="0" smtClean="0"/>
              <a:t> </a:t>
            </a:r>
            <a:r>
              <a:rPr lang="hu-HU" b="1" dirty="0" err="1" smtClean="0"/>
              <a:t>as</a:t>
            </a:r>
            <a:r>
              <a:rPr lang="hu-HU" b="1" dirty="0" smtClean="0"/>
              <a:t> </a:t>
            </a:r>
            <a:r>
              <a:rPr lang="hu-HU" b="1" dirty="0" err="1" smtClean="0"/>
              <a:t>not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endParaRPr lang="hu-HU" b="1" dirty="0" smtClean="0"/>
          </a:p>
          <a:p>
            <a:pPr lvl="1"/>
            <a:r>
              <a:rPr lang="hu-HU" dirty="0" smtClean="0"/>
              <a:t>I </a:t>
            </a:r>
            <a:r>
              <a:rPr lang="hu-HU" dirty="0" err="1" smtClean="0"/>
              <a:t>bought</a:t>
            </a:r>
            <a:r>
              <a:rPr lang="hu-HU" dirty="0" smtClean="0"/>
              <a:t> a map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</a:t>
            </a:r>
            <a:r>
              <a:rPr lang="hu-HU" dirty="0" err="1" smtClean="0"/>
              <a:t>lost</a:t>
            </a:r>
            <a:r>
              <a:rPr lang="hu-HU" dirty="0" smtClean="0"/>
              <a:t>.</a:t>
            </a:r>
          </a:p>
          <a:p>
            <a:r>
              <a:rPr lang="hu-HU" b="1" dirty="0" smtClean="0"/>
              <a:t>in </a:t>
            </a:r>
            <a:r>
              <a:rPr lang="hu-HU" b="1" dirty="0" err="1" smtClean="0"/>
              <a:t>order</a:t>
            </a:r>
            <a:r>
              <a:rPr lang="hu-HU" b="1" dirty="0" smtClean="0"/>
              <a:t> </a:t>
            </a:r>
            <a:r>
              <a:rPr lang="hu-HU" b="1" dirty="0" err="1" smtClean="0"/>
              <a:t>to</a:t>
            </a:r>
            <a:endParaRPr lang="hu-HU" b="1" dirty="0" smtClean="0"/>
          </a:p>
          <a:p>
            <a:pPr lvl="1"/>
            <a:r>
              <a:rPr lang="hu-HU" dirty="0" smtClean="0"/>
              <a:t>I </a:t>
            </a:r>
            <a:r>
              <a:rPr lang="hu-HU" dirty="0" err="1" smtClean="0"/>
              <a:t>called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granny</a:t>
            </a:r>
            <a:r>
              <a:rPr lang="hu-HU" dirty="0" smtClean="0"/>
              <a:t> in </a:t>
            </a:r>
            <a:r>
              <a:rPr lang="hu-HU" dirty="0" err="1" smtClean="0"/>
              <a:t>order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tell</a:t>
            </a:r>
            <a:r>
              <a:rPr lang="hu-HU" dirty="0" smtClean="0"/>
              <a:t> </a:t>
            </a:r>
            <a:r>
              <a:rPr lang="hu-HU" dirty="0" err="1" smtClean="0"/>
              <a:t>her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news</a:t>
            </a:r>
            <a:r>
              <a:rPr lang="hu-HU" dirty="0" smtClean="0"/>
              <a:t>.</a:t>
            </a:r>
          </a:p>
          <a:p>
            <a:r>
              <a:rPr lang="hu-HU" b="1" dirty="0" err="1" smtClean="0"/>
              <a:t>so</a:t>
            </a:r>
            <a:r>
              <a:rPr lang="hu-HU" b="1" dirty="0" smtClean="0"/>
              <a:t> </a:t>
            </a:r>
            <a:r>
              <a:rPr lang="hu-HU" b="1" dirty="0" err="1" smtClean="0"/>
              <a:t>that</a:t>
            </a:r>
            <a:endParaRPr lang="hu-HU" b="1" dirty="0" smtClean="0"/>
          </a:p>
          <a:p>
            <a:pPr lvl="1"/>
            <a:r>
              <a:rPr lang="hu-HU" b="1" dirty="0" smtClean="0"/>
              <a:t>I</a:t>
            </a:r>
            <a:r>
              <a:rPr lang="hu-HU" dirty="0" smtClean="0"/>
              <a:t> </a:t>
            </a:r>
            <a:r>
              <a:rPr lang="hu-HU" dirty="0" err="1" smtClean="0"/>
              <a:t>helped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friend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test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b="1" dirty="0" smtClean="0"/>
              <a:t>he</a:t>
            </a:r>
            <a:r>
              <a:rPr lang="hu-HU" dirty="0" smtClean="0"/>
              <a:t> </a:t>
            </a:r>
            <a:r>
              <a:rPr lang="hu-HU" dirty="0" err="1" smtClean="0"/>
              <a:t>doesn’t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a </a:t>
            </a:r>
            <a:r>
              <a:rPr lang="hu-HU" dirty="0" err="1" smtClean="0"/>
              <a:t>one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I </a:t>
            </a:r>
            <a:r>
              <a:rPr lang="hu-HU" dirty="0" err="1" smtClean="0"/>
              <a:t>bought</a:t>
            </a:r>
            <a:r>
              <a:rPr lang="hu-HU" dirty="0" smtClean="0"/>
              <a:t> a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I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something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read</a:t>
            </a:r>
            <a:r>
              <a:rPr lang="hu-HU" dirty="0" smtClean="0"/>
              <a:t> during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flight</a:t>
            </a:r>
            <a:r>
              <a:rPr lang="hu-HU" dirty="0" smtClean="0"/>
              <a:t>.</a:t>
            </a:r>
          </a:p>
          <a:p>
            <a:pPr lvl="1"/>
            <a:r>
              <a:rPr lang="hu-HU" dirty="0" smtClean="0"/>
              <a:t>I </a:t>
            </a:r>
            <a:r>
              <a:rPr lang="hu-HU" dirty="0" err="1" smtClean="0"/>
              <a:t>bought</a:t>
            </a:r>
            <a:r>
              <a:rPr lang="hu-HU" dirty="0" smtClean="0"/>
              <a:t> a map </a:t>
            </a:r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I </a:t>
            </a:r>
            <a:r>
              <a:rPr lang="hu-HU" dirty="0" err="1" smtClean="0"/>
              <a:t>won’t</a:t>
            </a:r>
            <a:r>
              <a:rPr lang="hu-HU" dirty="0" smtClean="0"/>
              <a:t> </a:t>
            </a:r>
            <a:r>
              <a:rPr lang="hu-HU" dirty="0" err="1" smtClean="0"/>
              <a:t>get</a:t>
            </a:r>
            <a:r>
              <a:rPr lang="hu-HU" dirty="0" smtClean="0"/>
              <a:t> </a:t>
            </a:r>
            <a:r>
              <a:rPr lang="hu-HU" dirty="0" err="1" smtClean="0"/>
              <a:t>lost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25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7201"/>
          </a:xfrm>
        </p:spPr>
        <p:txBody>
          <a:bodyPr>
            <a:normAutofit/>
          </a:bodyPr>
          <a:lstStyle/>
          <a:p>
            <a:r>
              <a:rPr lang="hu-HU" dirty="0" err="1" smtClean="0"/>
              <a:t>Make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sentence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02326"/>
            <a:ext cx="10515600" cy="5273965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hu-HU" sz="3200" dirty="0"/>
              <a:t>He </a:t>
            </a:r>
            <a:r>
              <a:rPr lang="hu-HU" sz="3200" dirty="0" err="1"/>
              <a:t>opened</a:t>
            </a:r>
            <a:r>
              <a:rPr lang="hu-HU" sz="3200" dirty="0"/>
              <a:t> </a:t>
            </a:r>
            <a:r>
              <a:rPr lang="hu-HU" sz="3200" dirty="0" err="1"/>
              <a:t>the</a:t>
            </a:r>
            <a:r>
              <a:rPr lang="hu-HU" sz="3200" dirty="0"/>
              <a:t> </a:t>
            </a:r>
            <a:r>
              <a:rPr lang="hu-HU" sz="3200" dirty="0" err="1"/>
              <a:t>window</a:t>
            </a:r>
            <a:r>
              <a:rPr lang="hu-HU" sz="3200" dirty="0" smtClean="0"/>
              <a:t>. He </a:t>
            </a:r>
            <a:r>
              <a:rPr lang="hu-HU" sz="3200" dirty="0" err="1"/>
              <a:t>wanted</a:t>
            </a:r>
            <a:r>
              <a:rPr lang="hu-HU" sz="3200" dirty="0"/>
              <a:t> </a:t>
            </a: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hu-HU" sz="3200" dirty="0" err="1"/>
              <a:t>let</a:t>
            </a:r>
            <a:r>
              <a:rPr lang="hu-HU" sz="3200" dirty="0"/>
              <a:t> </a:t>
            </a:r>
            <a:r>
              <a:rPr lang="hu-HU" sz="3200" dirty="0" err="1"/>
              <a:t>fresh</a:t>
            </a:r>
            <a:r>
              <a:rPr lang="hu-HU" sz="3200" dirty="0"/>
              <a:t> air in.(in </a:t>
            </a:r>
            <a:r>
              <a:rPr lang="hu-HU" sz="3200" dirty="0" err="1"/>
              <a:t>order</a:t>
            </a:r>
            <a:r>
              <a:rPr lang="hu-HU" sz="3200" dirty="0"/>
              <a:t> </a:t>
            </a:r>
            <a:r>
              <a:rPr lang="hu-HU" sz="3200" dirty="0" err="1"/>
              <a:t>to</a:t>
            </a:r>
            <a:r>
              <a:rPr lang="hu-HU" sz="3200" dirty="0" smtClean="0"/>
              <a:t>)</a:t>
            </a:r>
            <a:endParaRPr lang="hu-HU" sz="3200" dirty="0"/>
          </a:p>
          <a:p>
            <a:pPr>
              <a:lnSpc>
                <a:spcPct val="100000"/>
              </a:lnSpc>
            </a:pPr>
            <a:r>
              <a:rPr lang="hu-HU" sz="3200" dirty="0"/>
              <a:t>I </a:t>
            </a:r>
            <a:r>
              <a:rPr lang="hu-HU" sz="3200" dirty="0" err="1"/>
              <a:t>took</a:t>
            </a:r>
            <a:r>
              <a:rPr lang="hu-HU" sz="3200" dirty="0"/>
              <a:t> </a:t>
            </a:r>
            <a:r>
              <a:rPr lang="hu-HU" sz="3200" dirty="0" err="1"/>
              <a:t>my</a:t>
            </a:r>
            <a:r>
              <a:rPr lang="hu-HU" sz="3200" dirty="0"/>
              <a:t> camera</a:t>
            </a:r>
            <a:r>
              <a:rPr lang="hu-HU" sz="3200" dirty="0" smtClean="0"/>
              <a:t>. I </a:t>
            </a:r>
            <a:r>
              <a:rPr lang="hu-HU" sz="3200" dirty="0" err="1"/>
              <a:t>wanted</a:t>
            </a:r>
            <a:r>
              <a:rPr lang="hu-HU" sz="3200" dirty="0"/>
              <a:t> </a:t>
            </a: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hu-HU" sz="3200" dirty="0" err="1"/>
              <a:t>take</a:t>
            </a:r>
            <a:r>
              <a:rPr lang="hu-HU" sz="3200" dirty="0"/>
              <a:t> </a:t>
            </a:r>
            <a:r>
              <a:rPr lang="hu-HU" sz="3200" dirty="0" err="1"/>
              <a:t>some</a:t>
            </a:r>
            <a:r>
              <a:rPr lang="hu-HU" sz="3200" dirty="0"/>
              <a:t> </a:t>
            </a:r>
            <a:r>
              <a:rPr lang="hu-HU" sz="3200" dirty="0" err="1"/>
              <a:t>photos</a:t>
            </a:r>
            <a:r>
              <a:rPr lang="hu-HU" sz="3200" dirty="0"/>
              <a:t>.(</a:t>
            </a:r>
            <a:r>
              <a:rPr lang="hu-HU" sz="3200" dirty="0" err="1"/>
              <a:t>so</a:t>
            </a:r>
            <a:r>
              <a:rPr lang="hu-HU" sz="3200" dirty="0"/>
              <a:t> </a:t>
            </a:r>
            <a:r>
              <a:rPr lang="hu-HU" sz="3200" dirty="0" err="1"/>
              <a:t>that</a:t>
            </a:r>
            <a:r>
              <a:rPr lang="hu-HU" sz="3200" dirty="0" smtClean="0"/>
              <a:t>)</a:t>
            </a:r>
            <a:endParaRPr lang="hu-HU" sz="3200" dirty="0"/>
          </a:p>
          <a:p>
            <a:pPr>
              <a:lnSpc>
                <a:spcPct val="100000"/>
              </a:lnSpc>
            </a:pPr>
            <a:r>
              <a:rPr lang="hu-HU" sz="3200" dirty="0"/>
              <a:t>He </a:t>
            </a:r>
            <a:r>
              <a:rPr lang="hu-HU" sz="3200" dirty="0" err="1"/>
              <a:t>studied</a:t>
            </a:r>
            <a:r>
              <a:rPr lang="hu-HU" sz="3200" dirty="0"/>
              <a:t> </a:t>
            </a:r>
            <a:r>
              <a:rPr lang="hu-HU" sz="3200" dirty="0" err="1"/>
              <a:t>really</a:t>
            </a:r>
            <a:r>
              <a:rPr lang="hu-HU" sz="3200" dirty="0"/>
              <a:t> </a:t>
            </a:r>
            <a:r>
              <a:rPr lang="hu-HU" sz="3200" dirty="0" err="1"/>
              <a:t>hard</a:t>
            </a:r>
            <a:r>
              <a:rPr lang="hu-HU" sz="3200" dirty="0" smtClean="0"/>
              <a:t>. He </a:t>
            </a:r>
            <a:r>
              <a:rPr lang="hu-HU" sz="3200" dirty="0" err="1"/>
              <a:t>wanted</a:t>
            </a:r>
            <a:r>
              <a:rPr lang="hu-HU" sz="3200" dirty="0"/>
              <a:t> </a:t>
            </a: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hu-HU" sz="3200" dirty="0" err="1"/>
              <a:t>get</a:t>
            </a:r>
            <a:r>
              <a:rPr lang="hu-HU" sz="3200" dirty="0"/>
              <a:t> </a:t>
            </a:r>
            <a:r>
              <a:rPr lang="hu-HU" sz="3200" dirty="0" err="1"/>
              <a:t>better</a:t>
            </a:r>
            <a:r>
              <a:rPr lang="hu-HU" sz="3200" dirty="0"/>
              <a:t> marks.(in </a:t>
            </a:r>
            <a:r>
              <a:rPr lang="hu-HU" sz="3200" dirty="0" err="1"/>
              <a:t>order</a:t>
            </a:r>
            <a:r>
              <a:rPr lang="hu-HU" sz="3200" dirty="0"/>
              <a:t> </a:t>
            </a:r>
            <a:r>
              <a:rPr lang="hu-HU" sz="3200" dirty="0" err="1"/>
              <a:t>to</a:t>
            </a:r>
            <a:r>
              <a:rPr lang="hu-HU" sz="3200" dirty="0" smtClean="0"/>
              <a:t>)</a:t>
            </a:r>
            <a:endParaRPr lang="hu-HU" sz="3200" dirty="0"/>
          </a:p>
          <a:p>
            <a:pPr>
              <a:lnSpc>
                <a:spcPct val="100000"/>
              </a:lnSpc>
            </a:pPr>
            <a:r>
              <a:rPr lang="hu-HU" sz="3200" dirty="0" err="1"/>
              <a:t>Jason</a:t>
            </a:r>
            <a:r>
              <a:rPr lang="hu-HU" sz="3200" dirty="0"/>
              <a:t> </a:t>
            </a:r>
            <a:r>
              <a:rPr lang="hu-HU" sz="3200" dirty="0" err="1"/>
              <a:t>learns</a:t>
            </a:r>
            <a:r>
              <a:rPr lang="hu-HU" sz="3200" dirty="0"/>
              <a:t> </a:t>
            </a:r>
            <a:r>
              <a:rPr lang="hu-HU" sz="3200" dirty="0" err="1"/>
              <a:t>Chinese</a:t>
            </a:r>
            <a:r>
              <a:rPr lang="hu-HU" sz="3200" dirty="0" smtClean="0"/>
              <a:t>. </a:t>
            </a:r>
            <a:r>
              <a:rPr lang="hu-HU" sz="3200" dirty="0" err="1" smtClean="0"/>
              <a:t>His</a:t>
            </a:r>
            <a:r>
              <a:rPr lang="hu-HU" sz="3200" dirty="0" smtClean="0"/>
              <a:t> </a:t>
            </a:r>
            <a:r>
              <a:rPr lang="hu-HU" sz="3200" dirty="0" err="1"/>
              <a:t>aim</a:t>
            </a:r>
            <a:r>
              <a:rPr lang="hu-HU" sz="3200" dirty="0"/>
              <a:t> is  </a:t>
            </a:r>
            <a:r>
              <a:rPr lang="hu-HU" sz="3200" dirty="0" err="1"/>
              <a:t>to</a:t>
            </a:r>
            <a:r>
              <a:rPr lang="hu-HU" sz="3200" dirty="0"/>
              <a:t> </a:t>
            </a:r>
            <a:r>
              <a:rPr lang="hu-HU" sz="3200" dirty="0" err="1"/>
              <a:t>work</a:t>
            </a:r>
            <a:r>
              <a:rPr lang="hu-HU" sz="3200" dirty="0"/>
              <a:t>  in </a:t>
            </a:r>
            <a:r>
              <a:rPr lang="hu-HU" sz="3200" dirty="0" err="1"/>
              <a:t>China</a:t>
            </a:r>
            <a:r>
              <a:rPr lang="hu-HU" sz="3200" dirty="0"/>
              <a:t>.( </a:t>
            </a:r>
            <a:r>
              <a:rPr lang="hu-HU" sz="3200" dirty="0" err="1"/>
              <a:t>to</a:t>
            </a:r>
            <a:r>
              <a:rPr lang="hu-HU" sz="3200" dirty="0" smtClean="0"/>
              <a:t>)</a:t>
            </a:r>
            <a:endParaRPr lang="hu-HU" sz="3200" dirty="0"/>
          </a:p>
          <a:p>
            <a:pPr>
              <a:lnSpc>
                <a:spcPct val="100000"/>
              </a:lnSpc>
            </a:pPr>
            <a:r>
              <a:rPr lang="hu-HU" sz="3200" dirty="0" err="1"/>
              <a:t>I’ve</a:t>
            </a:r>
            <a:r>
              <a:rPr lang="hu-HU" sz="3200" dirty="0"/>
              <a:t> </a:t>
            </a:r>
            <a:r>
              <a:rPr lang="hu-HU" sz="3200" dirty="0" err="1" smtClean="0"/>
              <a:t>collected</a:t>
            </a:r>
            <a:r>
              <a:rPr lang="hu-HU" sz="3200" dirty="0" smtClean="0"/>
              <a:t> </a:t>
            </a:r>
            <a:r>
              <a:rPr lang="hu-HU" sz="3200" dirty="0" err="1"/>
              <a:t>money</a:t>
            </a:r>
            <a:r>
              <a:rPr lang="hu-HU" sz="3200" dirty="0" smtClean="0"/>
              <a:t>. I </a:t>
            </a:r>
            <a:r>
              <a:rPr lang="hu-HU" sz="3200" dirty="0" err="1"/>
              <a:t>will</a:t>
            </a:r>
            <a:r>
              <a:rPr lang="hu-HU" sz="3200" dirty="0"/>
              <a:t> </a:t>
            </a:r>
            <a:r>
              <a:rPr lang="hu-HU" sz="3200" dirty="0" err="1"/>
              <a:t>buy</a:t>
            </a:r>
            <a:r>
              <a:rPr lang="hu-HU" sz="3200" dirty="0"/>
              <a:t> a </a:t>
            </a:r>
            <a:r>
              <a:rPr lang="hu-HU" sz="3200" dirty="0" err="1"/>
              <a:t>new</a:t>
            </a:r>
            <a:r>
              <a:rPr lang="hu-HU" sz="3200" dirty="0"/>
              <a:t> </a:t>
            </a:r>
            <a:r>
              <a:rPr lang="hu-HU" sz="3200" dirty="0" err="1"/>
              <a:t>car</a:t>
            </a:r>
            <a:r>
              <a:rPr lang="hu-HU" sz="3200" dirty="0"/>
              <a:t>.(</a:t>
            </a:r>
            <a:r>
              <a:rPr lang="hu-HU" sz="3200" dirty="0" err="1"/>
              <a:t>so</a:t>
            </a:r>
            <a:r>
              <a:rPr lang="hu-HU" sz="3200" dirty="0"/>
              <a:t> </a:t>
            </a:r>
            <a:r>
              <a:rPr lang="hu-HU" sz="3200" dirty="0" err="1"/>
              <a:t>that</a:t>
            </a:r>
            <a:r>
              <a:rPr lang="hu-HU" sz="3200" dirty="0" smtClean="0"/>
              <a:t>)</a:t>
            </a:r>
          </a:p>
          <a:p>
            <a:r>
              <a:rPr lang="hu-HU" sz="3200" dirty="0" smtClean="0"/>
              <a:t>We </a:t>
            </a:r>
            <a:r>
              <a:rPr lang="hu-HU" sz="3200" dirty="0" err="1" smtClean="0"/>
              <a:t>started</a:t>
            </a:r>
            <a:r>
              <a:rPr lang="hu-HU" sz="3200" dirty="0" smtClean="0"/>
              <a:t> </a:t>
            </a:r>
            <a:r>
              <a:rPr lang="hu-HU" sz="3200" dirty="0" err="1" smtClean="0"/>
              <a:t>early</a:t>
            </a:r>
            <a:r>
              <a:rPr lang="hu-HU" sz="3200" dirty="0" smtClean="0"/>
              <a:t>. We </a:t>
            </a:r>
            <a:r>
              <a:rPr lang="hu-HU" sz="3200" dirty="0" err="1" smtClean="0"/>
              <a:t>didn’t</a:t>
            </a:r>
            <a:r>
              <a:rPr lang="hu-HU" sz="3200" dirty="0" smtClean="0"/>
              <a:t> </a:t>
            </a:r>
            <a:r>
              <a:rPr lang="hu-HU" sz="3200" dirty="0" err="1" smtClean="0"/>
              <a:t>want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 be </a:t>
            </a:r>
            <a:r>
              <a:rPr lang="hu-HU" sz="3200" dirty="0" err="1" smtClean="0"/>
              <a:t>late</a:t>
            </a:r>
            <a:r>
              <a:rPr lang="hu-HU" sz="3200" dirty="0" smtClean="0"/>
              <a:t> </a:t>
            </a:r>
            <a:r>
              <a:rPr lang="hu-HU" sz="3200" dirty="0" err="1" smtClean="0"/>
              <a:t>at</a:t>
            </a:r>
            <a:r>
              <a:rPr lang="hu-HU" sz="3200" dirty="0" smtClean="0"/>
              <a:t> </a:t>
            </a:r>
            <a:r>
              <a:rPr lang="hu-HU" sz="3200" dirty="0" err="1" smtClean="0"/>
              <a:t>the</a:t>
            </a:r>
            <a:r>
              <a:rPr lang="hu-HU" sz="3200" dirty="0" smtClean="0"/>
              <a:t> airport. (</a:t>
            </a:r>
            <a:r>
              <a:rPr lang="hu-HU" sz="3200" dirty="0" err="1" smtClean="0"/>
              <a:t>so</a:t>
            </a:r>
            <a:r>
              <a:rPr lang="hu-HU" sz="3200" dirty="0" smtClean="0"/>
              <a:t> </a:t>
            </a:r>
            <a:r>
              <a:rPr lang="hu-HU" sz="3200" dirty="0" err="1" smtClean="0"/>
              <a:t>as</a:t>
            </a:r>
            <a:r>
              <a:rPr lang="hu-HU" sz="3200" dirty="0" smtClean="0"/>
              <a:t> </a:t>
            </a:r>
            <a:r>
              <a:rPr lang="hu-HU" sz="3200" dirty="0" err="1" smtClean="0"/>
              <a:t>to</a:t>
            </a:r>
            <a:r>
              <a:rPr lang="hu-HU" sz="3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134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50109"/>
            <a:ext cx="10515600" cy="5061526"/>
          </a:xfrm>
        </p:spPr>
        <p:txBody>
          <a:bodyPr>
            <a:normAutofit fontScale="92500" lnSpcReduction="10000"/>
          </a:bodyPr>
          <a:lstStyle/>
          <a:p>
            <a:r>
              <a:rPr lang="hu-HU" sz="3500" dirty="0" err="1" smtClean="0"/>
              <a:t>Many</a:t>
            </a:r>
            <a:r>
              <a:rPr lang="hu-HU" sz="3500" dirty="0" smtClean="0"/>
              <a:t> </a:t>
            </a:r>
            <a:r>
              <a:rPr lang="hu-HU" sz="3500" dirty="0" err="1" smtClean="0"/>
              <a:t>people</a:t>
            </a:r>
            <a:r>
              <a:rPr lang="hu-HU" sz="3500" dirty="0" smtClean="0"/>
              <a:t> </a:t>
            </a:r>
            <a:r>
              <a:rPr lang="hu-HU" sz="3500" dirty="0" err="1" smtClean="0"/>
              <a:t>left</a:t>
            </a:r>
            <a:r>
              <a:rPr lang="hu-HU" sz="3500" dirty="0" smtClean="0"/>
              <a:t> </a:t>
            </a:r>
            <a:r>
              <a:rPr lang="hu-HU" sz="3500" dirty="0" err="1" smtClean="0"/>
              <a:t>Turkey</a:t>
            </a:r>
            <a:r>
              <a:rPr lang="hu-HU" sz="3500" dirty="0" smtClean="0"/>
              <a:t> in 1960s. </a:t>
            </a:r>
            <a:r>
              <a:rPr lang="hu-HU" sz="3500" dirty="0" err="1" smtClean="0"/>
              <a:t>They</a:t>
            </a:r>
            <a:r>
              <a:rPr lang="hu-HU" sz="3500" dirty="0" smtClean="0"/>
              <a:t> </a:t>
            </a:r>
            <a:r>
              <a:rPr lang="hu-HU" sz="3500" dirty="0" err="1" smtClean="0"/>
              <a:t>wanted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 </a:t>
            </a:r>
            <a:r>
              <a:rPr lang="hu-HU" sz="3500" dirty="0" err="1" smtClean="0"/>
              <a:t>find</a:t>
            </a:r>
            <a:r>
              <a:rPr lang="hu-HU" sz="3500" dirty="0" smtClean="0"/>
              <a:t> </a:t>
            </a:r>
            <a:r>
              <a:rPr lang="hu-HU" sz="3500" dirty="0" err="1" smtClean="0"/>
              <a:t>jobs</a:t>
            </a:r>
            <a:r>
              <a:rPr lang="hu-HU" sz="3500" dirty="0" smtClean="0"/>
              <a:t> in </a:t>
            </a:r>
            <a:r>
              <a:rPr lang="hu-HU" sz="3500" dirty="0" err="1" smtClean="0"/>
              <a:t>Germany</a:t>
            </a:r>
            <a:r>
              <a:rPr lang="hu-HU" sz="3500" dirty="0" smtClean="0"/>
              <a:t>.( in </a:t>
            </a:r>
            <a:r>
              <a:rPr lang="hu-HU" sz="3500" dirty="0" err="1" smtClean="0"/>
              <a:t>order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)</a:t>
            </a:r>
          </a:p>
          <a:p>
            <a:r>
              <a:rPr lang="hu-HU" sz="3500" dirty="0" err="1" smtClean="0"/>
              <a:t>She</a:t>
            </a:r>
            <a:r>
              <a:rPr lang="hu-HU" sz="3500" dirty="0" smtClean="0"/>
              <a:t> </a:t>
            </a:r>
            <a:r>
              <a:rPr lang="hu-HU" sz="3500" dirty="0" err="1" smtClean="0"/>
              <a:t>attends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 a </a:t>
            </a:r>
            <a:r>
              <a:rPr lang="hu-HU" sz="3500" dirty="0" err="1" smtClean="0"/>
              <a:t>course</a:t>
            </a:r>
            <a:r>
              <a:rPr lang="hu-HU" sz="3500" dirty="0" smtClean="0"/>
              <a:t>. </a:t>
            </a:r>
            <a:r>
              <a:rPr lang="hu-HU" sz="3500" dirty="0" err="1" smtClean="0"/>
              <a:t>She</a:t>
            </a:r>
            <a:r>
              <a:rPr lang="hu-HU" sz="3500" dirty="0" smtClean="0"/>
              <a:t> </a:t>
            </a:r>
            <a:r>
              <a:rPr lang="hu-HU" sz="3500" dirty="0" err="1" smtClean="0"/>
              <a:t>wants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  </a:t>
            </a:r>
            <a:r>
              <a:rPr lang="hu-HU" sz="3500" dirty="0" err="1" smtClean="0"/>
              <a:t>learn</a:t>
            </a:r>
            <a:r>
              <a:rPr lang="hu-HU" sz="3500" dirty="0" smtClean="0"/>
              <a:t> </a:t>
            </a:r>
            <a:r>
              <a:rPr lang="hu-HU" sz="3500" dirty="0" err="1" smtClean="0"/>
              <a:t>chess</a:t>
            </a:r>
            <a:r>
              <a:rPr lang="hu-HU" sz="3500" dirty="0" smtClean="0"/>
              <a:t>.(</a:t>
            </a:r>
            <a:r>
              <a:rPr lang="hu-HU" sz="3500" dirty="0" err="1" smtClean="0"/>
              <a:t>to</a:t>
            </a:r>
            <a:r>
              <a:rPr lang="hu-HU" sz="3500" dirty="0" smtClean="0"/>
              <a:t>)</a:t>
            </a:r>
          </a:p>
          <a:p>
            <a:r>
              <a:rPr lang="hu-HU" sz="3500" dirty="0" smtClean="0"/>
              <a:t>Linda </a:t>
            </a:r>
            <a:r>
              <a:rPr lang="hu-HU" sz="3500" dirty="0" err="1" smtClean="0"/>
              <a:t>turned</a:t>
            </a:r>
            <a:r>
              <a:rPr lang="hu-HU" sz="3500" dirty="0" smtClean="0"/>
              <a:t> </a:t>
            </a:r>
            <a:r>
              <a:rPr lang="hu-HU" sz="3500" dirty="0" err="1" smtClean="0"/>
              <a:t>on</a:t>
            </a:r>
            <a:r>
              <a:rPr lang="hu-HU" sz="3500" dirty="0" smtClean="0"/>
              <a:t> </a:t>
            </a:r>
            <a:r>
              <a:rPr lang="hu-HU" sz="3500" dirty="0" err="1" smtClean="0"/>
              <a:t>the</a:t>
            </a:r>
            <a:r>
              <a:rPr lang="hu-HU" sz="3500" dirty="0" smtClean="0"/>
              <a:t> </a:t>
            </a:r>
            <a:r>
              <a:rPr lang="hu-HU" sz="3500" dirty="0" err="1" smtClean="0"/>
              <a:t>lights</a:t>
            </a:r>
            <a:r>
              <a:rPr lang="hu-HU" sz="3500" dirty="0" smtClean="0"/>
              <a:t>. </a:t>
            </a:r>
            <a:r>
              <a:rPr lang="hu-HU" sz="3500" dirty="0" err="1" smtClean="0"/>
              <a:t>She</a:t>
            </a:r>
            <a:r>
              <a:rPr lang="hu-HU" sz="3500" dirty="0" smtClean="0"/>
              <a:t> </a:t>
            </a:r>
            <a:r>
              <a:rPr lang="hu-HU" sz="3500" dirty="0" err="1" smtClean="0"/>
              <a:t>wanted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 </a:t>
            </a:r>
            <a:r>
              <a:rPr lang="hu-HU" sz="3500" dirty="0" err="1" smtClean="0"/>
              <a:t>see</a:t>
            </a:r>
            <a:r>
              <a:rPr lang="hu-HU" sz="3500" dirty="0" smtClean="0"/>
              <a:t> </a:t>
            </a:r>
            <a:r>
              <a:rPr lang="hu-HU" sz="3500" dirty="0" err="1" smtClean="0"/>
              <a:t>better</a:t>
            </a:r>
            <a:r>
              <a:rPr lang="hu-HU" sz="3500" dirty="0" smtClean="0"/>
              <a:t>.(</a:t>
            </a:r>
            <a:r>
              <a:rPr lang="hu-HU" sz="3500" dirty="0" err="1" smtClean="0"/>
              <a:t>so</a:t>
            </a:r>
            <a:r>
              <a:rPr lang="hu-HU" sz="3500" dirty="0" smtClean="0"/>
              <a:t> </a:t>
            </a:r>
            <a:r>
              <a:rPr lang="hu-HU" sz="3500" dirty="0" err="1" smtClean="0"/>
              <a:t>that</a:t>
            </a:r>
            <a:r>
              <a:rPr lang="hu-HU" sz="3500" dirty="0" smtClean="0"/>
              <a:t>)</a:t>
            </a:r>
          </a:p>
          <a:p>
            <a:r>
              <a:rPr lang="hu-HU" sz="3500" dirty="0" smtClean="0"/>
              <a:t>I </a:t>
            </a:r>
            <a:r>
              <a:rPr lang="hu-HU" sz="3500" dirty="0" err="1" smtClean="0"/>
              <a:t>will</a:t>
            </a:r>
            <a:r>
              <a:rPr lang="hu-HU" sz="3500" dirty="0" smtClean="0"/>
              <a:t> </a:t>
            </a:r>
            <a:r>
              <a:rPr lang="hu-HU" sz="3500" dirty="0" err="1" smtClean="0"/>
              <a:t>come</a:t>
            </a:r>
            <a:r>
              <a:rPr lang="hu-HU" sz="3500" dirty="0" smtClean="0"/>
              <a:t> </a:t>
            </a:r>
            <a:r>
              <a:rPr lang="hu-HU" sz="3500" dirty="0" err="1" smtClean="0"/>
              <a:t>with</a:t>
            </a:r>
            <a:r>
              <a:rPr lang="hu-HU" sz="3500" dirty="0" smtClean="0"/>
              <a:t> </a:t>
            </a:r>
            <a:r>
              <a:rPr lang="hu-HU" sz="3500" dirty="0" err="1" smtClean="0"/>
              <a:t>you</a:t>
            </a:r>
            <a:r>
              <a:rPr lang="hu-HU" sz="3500" dirty="0" smtClean="0"/>
              <a:t>. I </a:t>
            </a:r>
            <a:r>
              <a:rPr lang="hu-HU" sz="3500" dirty="0" err="1" smtClean="0"/>
              <a:t>want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 </a:t>
            </a:r>
            <a:r>
              <a:rPr lang="hu-HU" sz="3500" dirty="0" err="1" smtClean="0"/>
              <a:t>help</a:t>
            </a:r>
            <a:r>
              <a:rPr lang="hu-HU" sz="3500" dirty="0" smtClean="0"/>
              <a:t> </a:t>
            </a:r>
            <a:r>
              <a:rPr lang="hu-HU" sz="3500" dirty="0" err="1" smtClean="0"/>
              <a:t>you</a:t>
            </a:r>
            <a:r>
              <a:rPr lang="hu-HU" sz="3500" dirty="0" smtClean="0"/>
              <a:t>.(in </a:t>
            </a:r>
            <a:r>
              <a:rPr lang="hu-HU" sz="3500" dirty="0" err="1" smtClean="0"/>
              <a:t>order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)</a:t>
            </a:r>
          </a:p>
          <a:p>
            <a:r>
              <a:rPr lang="hu-HU" sz="3500" dirty="0" smtClean="0"/>
              <a:t>We </a:t>
            </a:r>
            <a:r>
              <a:rPr lang="hu-HU" sz="3500" dirty="0" err="1" smtClean="0"/>
              <a:t>are</a:t>
            </a:r>
            <a:r>
              <a:rPr lang="hu-HU" sz="3500" dirty="0" smtClean="0"/>
              <a:t> </a:t>
            </a:r>
            <a:r>
              <a:rPr lang="hu-HU" sz="3500" dirty="0" err="1" smtClean="0"/>
              <a:t>going</a:t>
            </a:r>
            <a:r>
              <a:rPr lang="hu-HU" sz="3500" dirty="0" smtClean="0"/>
              <a:t> </a:t>
            </a:r>
            <a:r>
              <a:rPr lang="hu-HU" sz="3500" dirty="0" err="1" smtClean="0"/>
              <a:t>to</a:t>
            </a:r>
            <a:r>
              <a:rPr lang="hu-HU" sz="3500" dirty="0" smtClean="0"/>
              <a:t> </a:t>
            </a:r>
            <a:r>
              <a:rPr lang="hu-HU" sz="3500" dirty="0" err="1" smtClean="0"/>
              <a:t>cinema</a:t>
            </a:r>
            <a:r>
              <a:rPr lang="hu-HU" sz="3500" dirty="0" smtClean="0"/>
              <a:t>. We </a:t>
            </a:r>
            <a:r>
              <a:rPr lang="hu-HU" sz="3500" dirty="0" err="1" smtClean="0"/>
              <a:t>will</a:t>
            </a:r>
            <a:r>
              <a:rPr lang="hu-HU" sz="3500" dirty="0" smtClean="0"/>
              <a:t> </a:t>
            </a:r>
            <a:r>
              <a:rPr lang="hu-HU" sz="3500" dirty="0" err="1" smtClean="0"/>
              <a:t>watch</a:t>
            </a:r>
            <a:r>
              <a:rPr lang="hu-HU" sz="3500" dirty="0" smtClean="0"/>
              <a:t> a horror film.(</a:t>
            </a:r>
            <a:r>
              <a:rPr lang="hu-HU" sz="3500" dirty="0" err="1" smtClean="0"/>
              <a:t>to</a:t>
            </a:r>
            <a:r>
              <a:rPr lang="hu-HU" sz="3500" dirty="0" smtClean="0"/>
              <a:t>)</a:t>
            </a:r>
          </a:p>
          <a:p>
            <a:r>
              <a:rPr lang="en-US" sz="3500" dirty="0"/>
              <a:t>I’ve bought a lo</a:t>
            </a:r>
            <a:r>
              <a:rPr lang="hu-HU" sz="3500" dirty="0"/>
              <a:t>t</a:t>
            </a:r>
            <a:r>
              <a:rPr lang="en-US" sz="3500" dirty="0"/>
              <a:t> of exercise books</a:t>
            </a:r>
            <a:r>
              <a:rPr lang="hu-HU" sz="3500" dirty="0" smtClean="0"/>
              <a:t>.</a:t>
            </a:r>
            <a:r>
              <a:rPr lang="en-US" sz="3500" dirty="0" smtClean="0"/>
              <a:t> </a:t>
            </a:r>
            <a:r>
              <a:rPr lang="en-US" sz="3500" dirty="0"/>
              <a:t>I can practice </a:t>
            </a:r>
            <a:r>
              <a:rPr lang="en-US" sz="3500" dirty="0" err="1"/>
              <a:t>fo</a:t>
            </a:r>
            <a:r>
              <a:rPr lang="hu-HU" sz="3500" dirty="0"/>
              <a:t>r</a:t>
            </a:r>
            <a:r>
              <a:rPr lang="en-US" sz="3500" dirty="0"/>
              <a:t> </a:t>
            </a:r>
            <a:r>
              <a:rPr lang="hu-HU" sz="3500" dirty="0" err="1"/>
              <a:t>the</a:t>
            </a:r>
            <a:r>
              <a:rPr lang="en-US" sz="3500" dirty="0"/>
              <a:t> </a:t>
            </a:r>
            <a:r>
              <a:rPr lang="en-US" sz="3500" dirty="0" smtClean="0"/>
              <a:t>exam</a:t>
            </a:r>
            <a:r>
              <a:rPr lang="hu-HU" sz="3500" dirty="0" smtClean="0"/>
              <a:t>. (</a:t>
            </a:r>
            <a:r>
              <a:rPr lang="hu-HU" sz="3500" dirty="0" err="1" smtClean="0"/>
              <a:t>so</a:t>
            </a:r>
            <a:r>
              <a:rPr lang="hu-HU" sz="3500" dirty="0" smtClean="0"/>
              <a:t> </a:t>
            </a:r>
            <a:r>
              <a:rPr lang="hu-HU" sz="3500" dirty="0" err="1" smtClean="0"/>
              <a:t>that</a:t>
            </a:r>
            <a:r>
              <a:rPr lang="hu-HU" sz="3500" dirty="0" smtClean="0"/>
              <a:t>)</a:t>
            </a:r>
            <a:endParaRPr lang="hu-HU" sz="3500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984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ondenzcsík">
  <a:themeElements>
    <a:clrScheme name="Kondenzcsík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Kondenzcsík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csík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Kondenzcsík</Template>
  <TotalTime>562</TotalTime>
  <Words>146</Words>
  <Application>Microsoft Office PowerPoint</Application>
  <PresentationFormat>Szélesvásznú</PresentationFormat>
  <Paragraphs>27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Kondenzcsík</vt:lpstr>
      <vt:lpstr>Purpose clauses</vt:lpstr>
      <vt:lpstr>Connectors</vt:lpstr>
      <vt:lpstr>Make one sentence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clauses</dc:title>
  <dc:creator>Hegedüs Éva</dc:creator>
  <cp:lastModifiedBy>Hegedüs Éva</cp:lastModifiedBy>
  <cp:revision>7</cp:revision>
  <dcterms:created xsi:type="dcterms:W3CDTF">2023-01-25T19:08:01Z</dcterms:created>
  <dcterms:modified xsi:type="dcterms:W3CDTF">2023-02-03T17:58:52Z</dcterms:modified>
</cp:coreProperties>
</file>