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8" r:id="rId1"/>
  </p:sldMasterIdLst>
  <p:sldIdLst>
    <p:sldId id="256" r:id="rId2"/>
    <p:sldId id="259" r:id="rId3"/>
    <p:sldId id="257" r:id="rId4"/>
    <p:sldId id="258" r:id="rId5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DE64D144-13AC-4654-8C78-4C518B6E219D}" type="datetimeFigureOut">
              <a:rPr lang="hu-HU" smtClean="0"/>
              <a:t>2023. 02. 03.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8F1D29E4-9F03-4135-8A29-6B58449EF47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67707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áma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4D144-13AC-4654-8C78-4C518B6E219D}" type="datetimeFigureOut">
              <a:rPr lang="hu-HU" smtClean="0"/>
              <a:t>2023. 02. 03.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D29E4-9F03-4135-8A29-6B58449EF47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3176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DE64D144-13AC-4654-8C78-4C518B6E219D}" type="datetimeFigureOut">
              <a:rPr lang="hu-HU" smtClean="0"/>
              <a:t>2023. 02. 03.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8F1D29E4-9F03-4135-8A29-6B58449EF47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142892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DE64D144-13AC-4654-8C78-4C518B6E219D}" type="datetimeFigureOut">
              <a:rPr lang="hu-HU" smtClean="0"/>
              <a:t>2023. 02. 03.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8F1D29E4-9F03-4135-8A29-6B58449EF478}" type="slidenum">
              <a:rPr lang="hu-HU" smtClean="0"/>
              <a:t>‹#›</a:t>
            </a:fld>
            <a:endParaRPr lang="hu-HU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246221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DE64D144-13AC-4654-8C78-4C518B6E219D}" type="datetimeFigureOut">
              <a:rPr lang="hu-HU" smtClean="0"/>
              <a:t>2023. 02. 03.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8F1D29E4-9F03-4135-8A29-6B58449EF47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878514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hasá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4D144-13AC-4654-8C78-4C518B6E219D}" type="datetimeFigureOut">
              <a:rPr lang="hu-HU" smtClean="0"/>
              <a:t>2023. 02. 03.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D29E4-9F03-4135-8A29-6B58449EF47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14450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éphasá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4D144-13AC-4654-8C78-4C518B6E219D}" type="datetimeFigureOut">
              <a:rPr lang="hu-HU" smtClean="0"/>
              <a:t>2023. 02. 03.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D29E4-9F03-4135-8A29-6B58449EF47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301331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4D144-13AC-4654-8C78-4C518B6E219D}" type="datetimeFigureOut">
              <a:rPr lang="hu-HU" smtClean="0"/>
              <a:t>2023. 02. 03.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D29E4-9F03-4135-8A29-6B58449EF47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156450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DE64D144-13AC-4654-8C78-4C518B6E219D}" type="datetimeFigureOut">
              <a:rPr lang="hu-HU" smtClean="0"/>
              <a:t>2023. 02. 03.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8F1D29E4-9F03-4135-8A29-6B58449EF47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55787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4D144-13AC-4654-8C78-4C518B6E219D}" type="datetimeFigureOut">
              <a:rPr lang="hu-HU" smtClean="0"/>
              <a:t>2023. 02. 03.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D29E4-9F03-4135-8A29-6B58449EF47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15446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DE64D144-13AC-4654-8C78-4C518B6E219D}" type="datetimeFigureOut">
              <a:rPr lang="hu-HU" smtClean="0"/>
              <a:t>2023. 02. 03.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8F1D29E4-9F03-4135-8A29-6B58449EF47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8512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4D144-13AC-4654-8C78-4C518B6E219D}" type="datetimeFigureOut">
              <a:rPr lang="hu-HU" smtClean="0"/>
              <a:t>2023. 02. 03.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D29E4-9F03-4135-8A29-6B58449EF47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65693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4D144-13AC-4654-8C78-4C518B6E219D}" type="datetimeFigureOut">
              <a:rPr lang="hu-HU" smtClean="0"/>
              <a:t>2023. 02. 03.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D29E4-9F03-4135-8A29-6B58449EF47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65295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4D144-13AC-4654-8C78-4C518B6E219D}" type="datetimeFigureOut">
              <a:rPr lang="hu-HU" smtClean="0"/>
              <a:t>2023. 02. 03.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D29E4-9F03-4135-8A29-6B58449EF47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69815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4D144-13AC-4654-8C78-4C518B6E219D}" type="datetimeFigureOut">
              <a:rPr lang="hu-HU" smtClean="0"/>
              <a:t>2023. 02. 03.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D29E4-9F03-4135-8A29-6B58449EF47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92726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4D144-13AC-4654-8C78-4C518B6E219D}" type="datetimeFigureOut">
              <a:rPr lang="hu-HU" smtClean="0"/>
              <a:t>2023. 02. 03.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D29E4-9F03-4135-8A29-6B58449EF47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12552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4D144-13AC-4654-8C78-4C518B6E219D}" type="datetimeFigureOut">
              <a:rPr lang="hu-HU" smtClean="0"/>
              <a:t>2023. 02. 03.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D29E4-9F03-4135-8A29-6B58449EF47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9733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64D144-13AC-4654-8C78-4C518B6E219D}" type="datetimeFigureOut">
              <a:rPr lang="hu-HU" smtClean="0"/>
              <a:t>2023. 02. 03.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1D29E4-9F03-4135-8A29-6B58449EF47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13334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9" r:id="rId1"/>
    <p:sldLayoutId id="2147483870" r:id="rId2"/>
    <p:sldLayoutId id="2147483871" r:id="rId3"/>
    <p:sldLayoutId id="2147483872" r:id="rId4"/>
    <p:sldLayoutId id="2147483873" r:id="rId5"/>
    <p:sldLayoutId id="2147483874" r:id="rId6"/>
    <p:sldLayoutId id="2147483875" r:id="rId7"/>
    <p:sldLayoutId id="2147483876" r:id="rId8"/>
    <p:sldLayoutId id="2147483877" r:id="rId9"/>
    <p:sldLayoutId id="2147483878" r:id="rId10"/>
    <p:sldLayoutId id="2147483879" r:id="rId11"/>
    <p:sldLayoutId id="2147483880" r:id="rId12"/>
    <p:sldLayoutId id="2147483881" r:id="rId13"/>
    <p:sldLayoutId id="2147483882" r:id="rId14"/>
    <p:sldLayoutId id="2147483883" r:id="rId15"/>
    <p:sldLayoutId id="2147483884" r:id="rId16"/>
    <p:sldLayoutId id="2147483885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err="1" smtClean="0"/>
              <a:t>Purpose</a:t>
            </a:r>
            <a:r>
              <a:rPr lang="hu-HU" dirty="0" smtClean="0"/>
              <a:t> </a:t>
            </a:r>
            <a:r>
              <a:rPr lang="hu-HU" dirty="0" err="1" smtClean="0"/>
              <a:t>clauses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7951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Connectors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85800" y="1681018"/>
            <a:ext cx="10820400" cy="5015346"/>
          </a:xfrm>
        </p:spPr>
        <p:txBody>
          <a:bodyPr/>
          <a:lstStyle/>
          <a:p>
            <a:r>
              <a:rPr lang="hu-HU" b="1" dirty="0" err="1" smtClean="0"/>
              <a:t>to</a:t>
            </a:r>
            <a:endParaRPr lang="hu-HU" b="1" dirty="0" smtClean="0"/>
          </a:p>
          <a:p>
            <a:pPr lvl="1"/>
            <a:r>
              <a:rPr lang="hu-HU" dirty="0" smtClean="0"/>
              <a:t>I </a:t>
            </a:r>
            <a:r>
              <a:rPr lang="hu-HU" dirty="0" err="1" smtClean="0"/>
              <a:t>went</a:t>
            </a:r>
            <a:r>
              <a:rPr lang="hu-HU" dirty="0" smtClean="0"/>
              <a:t> </a:t>
            </a:r>
            <a:r>
              <a:rPr lang="hu-HU" dirty="0" err="1" smtClean="0"/>
              <a:t>to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shop </a:t>
            </a:r>
            <a:r>
              <a:rPr lang="hu-HU" dirty="0" err="1" smtClean="0"/>
              <a:t>to</a:t>
            </a:r>
            <a:r>
              <a:rPr lang="hu-HU" dirty="0" smtClean="0"/>
              <a:t> </a:t>
            </a:r>
            <a:r>
              <a:rPr lang="hu-HU" dirty="0" err="1" smtClean="0"/>
              <a:t>buy</a:t>
            </a:r>
            <a:r>
              <a:rPr lang="hu-HU" dirty="0" smtClean="0"/>
              <a:t> </a:t>
            </a:r>
            <a:r>
              <a:rPr lang="hu-HU" dirty="0" err="1" smtClean="0"/>
              <a:t>some</a:t>
            </a:r>
            <a:r>
              <a:rPr lang="hu-HU" dirty="0" smtClean="0"/>
              <a:t> </a:t>
            </a:r>
            <a:r>
              <a:rPr lang="hu-HU" dirty="0" err="1" smtClean="0"/>
              <a:t>vegetables</a:t>
            </a:r>
            <a:r>
              <a:rPr lang="hu-HU" dirty="0" smtClean="0"/>
              <a:t>.</a:t>
            </a:r>
          </a:p>
          <a:p>
            <a:r>
              <a:rPr lang="hu-HU" b="1" dirty="0" err="1" smtClean="0"/>
              <a:t>so</a:t>
            </a:r>
            <a:r>
              <a:rPr lang="hu-HU" b="1" dirty="0" smtClean="0"/>
              <a:t> </a:t>
            </a:r>
            <a:r>
              <a:rPr lang="hu-HU" b="1" dirty="0" err="1" smtClean="0"/>
              <a:t>as</a:t>
            </a:r>
            <a:r>
              <a:rPr lang="hu-HU" b="1" dirty="0" smtClean="0"/>
              <a:t> </a:t>
            </a:r>
            <a:r>
              <a:rPr lang="hu-HU" b="1" dirty="0" err="1" smtClean="0"/>
              <a:t>to</a:t>
            </a:r>
            <a:endParaRPr lang="hu-HU" b="1" dirty="0" smtClean="0"/>
          </a:p>
          <a:p>
            <a:pPr lvl="1"/>
            <a:r>
              <a:rPr lang="hu-HU" dirty="0" err="1" smtClean="0"/>
              <a:t>She</a:t>
            </a:r>
            <a:r>
              <a:rPr lang="hu-HU" dirty="0" smtClean="0"/>
              <a:t> </a:t>
            </a:r>
            <a:r>
              <a:rPr lang="hu-HU" dirty="0" err="1" smtClean="0"/>
              <a:t>went</a:t>
            </a:r>
            <a:r>
              <a:rPr lang="hu-HU" dirty="0" smtClean="0"/>
              <a:t> </a:t>
            </a:r>
            <a:r>
              <a:rPr lang="hu-HU" dirty="0" err="1" smtClean="0"/>
              <a:t>to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supermarket</a:t>
            </a:r>
            <a:r>
              <a:rPr lang="hu-HU" dirty="0" smtClean="0"/>
              <a:t> </a:t>
            </a:r>
            <a:r>
              <a:rPr lang="hu-HU" dirty="0" err="1" smtClean="0"/>
              <a:t>so</a:t>
            </a:r>
            <a:r>
              <a:rPr lang="hu-HU" dirty="0" smtClean="0"/>
              <a:t> </a:t>
            </a:r>
            <a:r>
              <a:rPr lang="hu-HU" dirty="0" err="1" smtClean="0"/>
              <a:t>as</a:t>
            </a:r>
            <a:r>
              <a:rPr lang="hu-HU" dirty="0" smtClean="0"/>
              <a:t> </a:t>
            </a:r>
            <a:r>
              <a:rPr lang="hu-HU" dirty="0" err="1" smtClean="0"/>
              <a:t>to</a:t>
            </a:r>
            <a:r>
              <a:rPr lang="hu-HU" dirty="0" smtClean="0"/>
              <a:t> </a:t>
            </a:r>
            <a:r>
              <a:rPr lang="hu-HU" dirty="0" err="1" smtClean="0"/>
              <a:t>buy</a:t>
            </a:r>
            <a:r>
              <a:rPr lang="hu-HU" dirty="0" smtClean="0"/>
              <a:t> </a:t>
            </a:r>
            <a:r>
              <a:rPr lang="hu-HU" dirty="0" err="1" smtClean="0"/>
              <a:t>some</a:t>
            </a:r>
            <a:r>
              <a:rPr lang="hu-HU" dirty="0" smtClean="0"/>
              <a:t> </a:t>
            </a:r>
            <a:r>
              <a:rPr lang="hu-HU" dirty="0" err="1" smtClean="0"/>
              <a:t>food</a:t>
            </a:r>
            <a:r>
              <a:rPr lang="hu-HU" dirty="0" smtClean="0"/>
              <a:t> </a:t>
            </a:r>
            <a:r>
              <a:rPr lang="hu-HU" dirty="0" err="1" smtClean="0"/>
              <a:t>for</a:t>
            </a:r>
            <a:r>
              <a:rPr lang="hu-HU" dirty="0" smtClean="0"/>
              <a:t> </a:t>
            </a:r>
            <a:r>
              <a:rPr lang="hu-HU" dirty="0" err="1" smtClean="0"/>
              <a:t>dinner</a:t>
            </a:r>
            <a:r>
              <a:rPr lang="hu-HU" dirty="0" smtClean="0"/>
              <a:t>.</a:t>
            </a:r>
          </a:p>
          <a:p>
            <a:r>
              <a:rPr lang="hu-HU" b="1" dirty="0" err="1" smtClean="0"/>
              <a:t>so</a:t>
            </a:r>
            <a:r>
              <a:rPr lang="hu-HU" b="1" dirty="0" smtClean="0"/>
              <a:t> </a:t>
            </a:r>
            <a:r>
              <a:rPr lang="hu-HU" b="1" dirty="0" err="1" smtClean="0"/>
              <a:t>as</a:t>
            </a:r>
            <a:r>
              <a:rPr lang="hu-HU" b="1" dirty="0" smtClean="0"/>
              <a:t> </a:t>
            </a:r>
            <a:r>
              <a:rPr lang="hu-HU" b="1" dirty="0" err="1" smtClean="0"/>
              <a:t>not</a:t>
            </a:r>
            <a:r>
              <a:rPr lang="hu-HU" b="1" dirty="0" smtClean="0"/>
              <a:t> </a:t>
            </a:r>
            <a:r>
              <a:rPr lang="hu-HU" b="1" dirty="0" err="1" smtClean="0"/>
              <a:t>to</a:t>
            </a:r>
            <a:endParaRPr lang="hu-HU" b="1" dirty="0" smtClean="0"/>
          </a:p>
          <a:p>
            <a:pPr lvl="1"/>
            <a:r>
              <a:rPr lang="hu-HU" dirty="0" smtClean="0"/>
              <a:t>I </a:t>
            </a:r>
            <a:r>
              <a:rPr lang="hu-HU" dirty="0" err="1" smtClean="0"/>
              <a:t>bought</a:t>
            </a:r>
            <a:r>
              <a:rPr lang="hu-HU" dirty="0" smtClean="0"/>
              <a:t> a map </a:t>
            </a:r>
            <a:r>
              <a:rPr lang="hu-HU" dirty="0" err="1" smtClean="0"/>
              <a:t>so</a:t>
            </a:r>
            <a:r>
              <a:rPr lang="hu-HU" dirty="0" smtClean="0"/>
              <a:t> </a:t>
            </a:r>
            <a:r>
              <a:rPr lang="hu-HU" dirty="0" err="1" smtClean="0"/>
              <a:t>as</a:t>
            </a:r>
            <a:r>
              <a:rPr lang="hu-HU" dirty="0" smtClean="0"/>
              <a:t> </a:t>
            </a:r>
            <a:r>
              <a:rPr lang="hu-HU" dirty="0" err="1" smtClean="0"/>
              <a:t>not</a:t>
            </a:r>
            <a:r>
              <a:rPr lang="hu-HU" dirty="0" smtClean="0"/>
              <a:t> </a:t>
            </a:r>
            <a:r>
              <a:rPr lang="hu-HU" dirty="0" err="1" smtClean="0"/>
              <a:t>to</a:t>
            </a:r>
            <a:r>
              <a:rPr lang="hu-HU" dirty="0" smtClean="0"/>
              <a:t> </a:t>
            </a:r>
            <a:r>
              <a:rPr lang="hu-HU" dirty="0" err="1" smtClean="0"/>
              <a:t>get</a:t>
            </a:r>
            <a:r>
              <a:rPr lang="hu-HU" dirty="0" smtClean="0"/>
              <a:t> </a:t>
            </a:r>
            <a:r>
              <a:rPr lang="hu-HU" dirty="0" err="1" smtClean="0"/>
              <a:t>lost</a:t>
            </a:r>
            <a:r>
              <a:rPr lang="hu-HU" dirty="0" smtClean="0"/>
              <a:t>.</a:t>
            </a:r>
          </a:p>
          <a:p>
            <a:r>
              <a:rPr lang="hu-HU" b="1" dirty="0" smtClean="0"/>
              <a:t>in </a:t>
            </a:r>
            <a:r>
              <a:rPr lang="hu-HU" b="1" dirty="0" err="1" smtClean="0"/>
              <a:t>order</a:t>
            </a:r>
            <a:r>
              <a:rPr lang="hu-HU" b="1" dirty="0" smtClean="0"/>
              <a:t> </a:t>
            </a:r>
            <a:r>
              <a:rPr lang="hu-HU" b="1" dirty="0" err="1" smtClean="0"/>
              <a:t>to</a:t>
            </a:r>
            <a:endParaRPr lang="hu-HU" b="1" dirty="0" smtClean="0"/>
          </a:p>
          <a:p>
            <a:pPr lvl="1"/>
            <a:r>
              <a:rPr lang="hu-HU" dirty="0" smtClean="0"/>
              <a:t>I </a:t>
            </a:r>
            <a:r>
              <a:rPr lang="hu-HU" dirty="0" err="1" smtClean="0"/>
              <a:t>called</a:t>
            </a:r>
            <a:r>
              <a:rPr lang="hu-HU" dirty="0" smtClean="0"/>
              <a:t> </a:t>
            </a:r>
            <a:r>
              <a:rPr lang="hu-HU" dirty="0" err="1" smtClean="0"/>
              <a:t>my</a:t>
            </a:r>
            <a:r>
              <a:rPr lang="hu-HU" dirty="0" smtClean="0"/>
              <a:t> </a:t>
            </a:r>
            <a:r>
              <a:rPr lang="hu-HU" dirty="0" err="1" smtClean="0"/>
              <a:t>granny</a:t>
            </a:r>
            <a:r>
              <a:rPr lang="hu-HU" dirty="0" smtClean="0"/>
              <a:t> in </a:t>
            </a:r>
            <a:r>
              <a:rPr lang="hu-HU" dirty="0" err="1" smtClean="0"/>
              <a:t>order</a:t>
            </a:r>
            <a:r>
              <a:rPr lang="hu-HU" dirty="0" smtClean="0"/>
              <a:t> </a:t>
            </a:r>
            <a:r>
              <a:rPr lang="hu-HU" dirty="0" err="1" smtClean="0"/>
              <a:t>to</a:t>
            </a:r>
            <a:r>
              <a:rPr lang="hu-HU" dirty="0" smtClean="0"/>
              <a:t> </a:t>
            </a:r>
            <a:r>
              <a:rPr lang="hu-HU" dirty="0" err="1" smtClean="0"/>
              <a:t>tell</a:t>
            </a:r>
            <a:r>
              <a:rPr lang="hu-HU" dirty="0" smtClean="0"/>
              <a:t> </a:t>
            </a:r>
            <a:r>
              <a:rPr lang="hu-HU" dirty="0" err="1" smtClean="0"/>
              <a:t>her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good</a:t>
            </a:r>
            <a:r>
              <a:rPr lang="hu-HU" dirty="0" smtClean="0"/>
              <a:t> </a:t>
            </a:r>
            <a:r>
              <a:rPr lang="hu-HU" dirty="0" err="1" smtClean="0"/>
              <a:t>news</a:t>
            </a:r>
            <a:r>
              <a:rPr lang="hu-HU" dirty="0" smtClean="0"/>
              <a:t>.</a:t>
            </a:r>
          </a:p>
          <a:p>
            <a:r>
              <a:rPr lang="hu-HU" b="1" dirty="0" err="1" smtClean="0"/>
              <a:t>so</a:t>
            </a:r>
            <a:r>
              <a:rPr lang="hu-HU" b="1" dirty="0" smtClean="0"/>
              <a:t> </a:t>
            </a:r>
            <a:r>
              <a:rPr lang="hu-HU" b="1" dirty="0" err="1" smtClean="0"/>
              <a:t>that</a:t>
            </a:r>
            <a:endParaRPr lang="hu-HU" b="1" dirty="0" smtClean="0"/>
          </a:p>
          <a:p>
            <a:pPr lvl="1"/>
            <a:r>
              <a:rPr lang="hu-HU" b="1" dirty="0" smtClean="0"/>
              <a:t>I</a:t>
            </a:r>
            <a:r>
              <a:rPr lang="hu-HU" dirty="0" smtClean="0"/>
              <a:t> </a:t>
            </a:r>
            <a:r>
              <a:rPr lang="hu-HU" dirty="0" err="1" smtClean="0"/>
              <a:t>helped</a:t>
            </a:r>
            <a:r>
              <a:rPr lang="hu-HU" dirty="0" smtClean="0"/>
              <a:t> </a:t>
            </a:r>
            <a:r>
              <a:rPr lang="hu-HU" dirty="0" err="1" smtClean="0"/>
              <a:t>my</a:t>
            </a:r>
            <a:r>
              <a:rPr lang="hu-HU" dirty="0" smtClean="0"/>
              <a:t> </a:t>
            </a:r>
            <a:r>
              <a:rPr lang="hu-HU" dirty="0" err="1" smtClean="0"/>
              <a:t>friend</a:t>
            </a:r>
            <a:r>
              <a:rPr lang="hu-HU" dirty="0" smtClean="0"/>
              <a:t> </a:t>
            </a:r>
            <a:r>
              <a:rPr lang="hu-HU" dirty="0" err="1" smtClean="0"/>
              <a:t>with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test </a:t>
            </a:r>
            <a:r>
              <a:rPr lang="hu-HU" dirty="0" err="1" smtClean="0"/>
              <a:t>so</a:t>
            </a:r>
            <a:r>
              <a:rPr lang="hu-HU" dirty="0" smtClean="0"/>
              <a:t> </a:t>
            </a:r>
            <a:r>
              <a:rPr lang="hu-HU" dirty="0" err="1" smtClean="0"/>
              <a:t>that</a:t>
            </a:r>
            <a:r>
              <a:rPr lang="hu-HU" dirty="0" smtClean="0"/>
              <a:t> </a:t>
            </a:r>
            <a:r>
              <a:rPr lang="hu-HU" b="1" dirty="0" smtClean="0"/>
              <a:t>he</a:t>
            </a:r>
            <a:r>
              <a:rPr lang="hu-HU" dirty="0" smtClean="0"/>
              <a:t> </a:t>
            </a:r>
            <a:r>
              <a:rPr lang="hu-HU" dirty="0" err="1" smtClean="0"/>
              <a:t>doesn’t</a:t>
            </a:r>
            <a:r>
              <a:rPr lang="hu-HU" dirty="0" smtClean="0"/>
              <a:t> </a:t>
            </a:r>
            <a:r>
              <a:rPr lang="hu-HU" dirty="0" err="1" smtClean="0"/>
              <a:t>get</a:t>
            </a:r>
            <a:r>
              <a:rPr lang="hu-HU" dirty="0" smtClean="0"/>
              <a:t> a </a:t>
            </a:r>
            <a:r>
              <a:rPr lang="hu-HU" dirty="0" err="1" smtClean="0"/>
              <a:t>one</a:t>
            </a:r>
            <a:r>
              <a:rPr lang="hu-HU" dirty="0" smtClean="0"/>
              <a:t>.</a:t>
            </a:r>
          </a:p>
          <a:p>
            <a:pPr lvl="1"/>
            <a:r>
              <a:rPr lang="hu-HU" dirty="0" smtClean="0"/>
              <a:t>I </a:t>
            </a:r>
            <a:r>
              <a:rPr lang="hu-HU" dirty="0" err="1" smtClean="0"/>
              <a:t>bought</a:t>
            </a:r>
            <a:r>
              <a:rPr lang="hu-HU" dirty="0" smtClean="0"/>
              <a:t> a </a:t>
            </a:r>
            <a:r>
              <a:rPr lang="hu-HU" dirty="0" err="1" smtClean="0"/>
              <a:t>new</a:t>
            </a:r>
            <a:r>
              <a:rPr lang="hu-HU" dirty="0" smtClean="0"/>
              <a:t> </a:t>
            </a:r>
            <a:r>
              <a:rPr lang="hu-HU" dirty="0" err="1" smtClean="0"/>
              <a:t>book</a:t>
            </a:r>
            <a:r>
              <a:rPr lang="hu-HU" dirty="0" smtClean="0"/>
              <a:t> </a:t>
            </a:r>
            <a:r>
              <a:rPr lang="hu-HU" dirty="0" err="1" smtClean="0"/>
              <a:t>so</a:t>
            </a:r>
            <a:r>
              <a:rPr lang="hu-HU" dirty="0" smtClean="0"/>
              <a:t> </a:t>
            </a:r>
            <a:r>
              <a:rPr lang="hu-HU" dirty="0" err="1" smtClean="0"/>
              <a:t>that</a:t>
            </a:r>
            <a:r>
              <a:rPr lang="hu-HU" dirty="0" smtClean="0"/>
              <a:t> I </a:t>
            </a:r>
            <a:r>
              <a:rPr lang="hu-HU" dirty="0" err="1" smtClean="0"/>
              <a:t>have</a:t>
            </a:r>
            <a:r>
              <a:rPr lang="hu-HU" dirty="0" smtClean="0"/>
              <a:t> </a:t>
            </a:r>
            <a:r>
              <a:rPr lang="hu-HU" dirty="0" err="1" smtClean="0"/>
              <a:t>something</a:t>
            </a:r>
            <a:r>
              <a:rPr lang="hu-HU" dirty="0" smtClean="0"/>
              <a:t> </a:t>
            </a:r>
            <a:r>
              <a:rPr lang="hu-HU" dirty="0" err="1" smtClean="0"/>
              <a:t>to</a:t>
            </a:r>
            <a:r>
              <a:rPr lang="hu-HU" dirty="0" smtClean="0"/>
              <a:t> </a:t>
            </a:r>
            <a:r>
              <a:rPr lang="hu-HU" dirty="0" err="1" smtClean="0"/>
              <a:t>read</a:t>
            </a:r>
            <a:r>
              <a:rPr lang="hu-HU" dirty="0" smtClean="0"/>
              <a:t> during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flight</a:t>
            </a:r>
            <a:r>
              <a:rPr lang="hu-HU" dirty="0" smtClean="0"/>
              <a:t>.</a:t>
            </a:r>
          </a:p>
          <a:p>
            <a:pPr lvl="1"/>
            <a:r>
              <a:rPr lang="hu-HU" dirty="0" smtClean="0"/>
              <a:t>I </a:t>
            </a:r>
            <a:r>
              <a:rPr lang="hu-HU" dirty="0" err="1" smtClean="0"/>
              <a:t>bought</a:t>
            </a:r>
            <a:r>
              <a:rPr lang="hu-HU" dirty="0" smtClean="0"/>
              <a:t> a map </a:t>
            </a:r>
            <a:r>
              <a:rPr lang="hu-HU" dirty="0" err="1" smtClean="0"/>
              <a:t>so</a:t>
            </a:r>
            <a:r>
              <a:rPr lang="hu-HU" dirty="0" smtClean="0"/>
              <a:t> </a:t>
            </a:r>
            <a:r>
              <a:rPr lang="hu-HU" dirty="0" err="1" smtClean="0"/>
              <a:t>that</a:t>
            </a:r>
            <a:r>
              <a:rPr lang="hu-HU" dirty="0" smtClean="0"/>
              <a:t> I </a:t>
            </a:r>
            <a:r>
              <a:rPr lang="hu-HU" dirty="0" err="1" smtClean="0"/>
              <a:t>won’t</a:t>
            </a:r>
            <a:r>
              <a:rPr lang="hu-HU" dirty="0" smtClean="0"/>
              <a:t> </a:t>
            </a:r>
            <a:r>
              <a:rPr lang="hu-HU" dirty="0" err="1" smtClean="0"/>
              <a:t>get</a:t>
            </a:r>
            <a:r>
              <a:rPr lang="hu-HU" dirty="0" smtClean="0"/>
              <a:t> </a:t>
            </a:r>
            <a:r>
              <a:rPr lang="hu-HU" dirty="0" err="1" smtClean="0"/>
              <a:t>lost</a:t>
            </a:r>
            <a:r>
              <a:rPr lang="hu-HU" dirty="0" smtClean="0"/>
              <a:t>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9254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37201"/>
          </a:xfrm>
        </p:spPr>
        <p:txBody>
          <a:bodyPr>
            <a:normAutofit/>
          </a:bodyPr>
          <a:lstStyle/>
          <a:p>
            <a:r>
              <a:rPr lang="hu-HU" dirty="0" err="1" smtClean="0"/>
              <a:t>Make</a:t>
            </a:r>
            <a:r>
              <a:rPr lang="hu-HU" dirty="0" smtClean="0"/>
              <a:t> </a:t>
            </a:r>
            <a:r>
              <a:rPr lang="hu-HU" dirty="0" err="1" smtClean="0"/>
              <a:t>one</a:t>
            </a:r>
            <a:r>
              <a:rPr lang="hu-HU" dirty="0" smtClean="0"/>
              <a:t> </a:t>
            </a:r>
            <a:r>
              <a:rPr lang="hu-HU" dirty="0" err="1" smtClean="0"/>
              <a:t>sentence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302326"/>
            <a:ext cx="10515600" cy="5273965"/>
          </a:xfrm>
        </p:spPr>
        <p:txBody>
          <a:bodyPr>
            <a:normAutofit fontScale="92500"/>
          </a:bodyPr>
          <a:lstStyle/>
          <a:p>
            <a:pPr>
              <a:lnSpc>
                <a:spcPct val="100000"/>
              </a:lnSpc>
            </a:pPr>
            <a:r>
              <a:rPr lang="hu-HU" sz="3200" dirty="0"/>
              <a:t>He </a:t>
            </a:r>
            <a:r>
              <a:rPr lang="hu-HU" sz="3200" dirty="0" err="1"/>
              <a:t>opened</a:t>
            </a:r>
            <a:r>
              <a:rPr lang="hu-HU" sz="3200" dirty="0"/>
              <a:t> </a:t>
            </a:r>
            <a:r>
              <a:rPr lang="hu-HU" sz="3200" dirty="0" err="1"/>
              <a:t>the</a:t>
            </a:r>
            <a:r>
              <a:rPr lang="hu-HU" sz="3200" dirty="0"/>
              <a:t> </a:t>
            </a:r>
            <a:r>
              <a:rPr lang="hu-HU" sz="3200" dirty="0" err="1"/>
              <a:t>window</a:t>
            </a:r>
            <a:r>
              <a:rPr lang="hu-HU" sz="3200" dirty="0" smtClean="0"/>
              <a:t>. He </a:t>
            </a:r>
            <a:r>
              <a:rPr lang="hu-HU" sz="3200" dirty="0" err="1"/>
              <a:t>wanted</a:t>
            </a:r>
            <a:r>
              <a:rPr lang="hu-HU" sz="3200" dirty="0"/>
              <a:t> </a:t>
            </a:r>
            <a:r>
              <a:rPr lang="hu-HU" sz="3200" dirty="0" err="1"/>
              <a:t>to</a:t>
            </a:r>
            <a:r>
              <a:rPr lang="hu-HU" sz="3200" dirty="0"/>
              <a:t> </a:t>
            </a:r>
            <a:r>
              <a:rPr lang="hu-HU" sz="3200" dirty="0" err="1"/>
              <a:t>let</a:t>
            </a:r>
            <a:r>
              <a:rPr lang="hu-HU" sz="3200" dirty="0"/>
              <a:t> </a:t>
            </a:r>
            <a:r>
              <a:rPr lang="hu-HU" sz="3200" dirty="0" err="1"/>
              <a:t>fresh</a:t>
            </a:r>
            <a:r>
              <a:rPr lang="hu-HU" sz="3200" dirty="0"/>
              <a:t> air in.(in </a:t>
            </a:r>
            <a:r>
              <a:rPr lang="hu-HU" sz="3200" dirty="0" err="1"/>
              <a:t>order</a:t>
            </a:r>
            <a:r>
              <a:rPr lang="hu-HU" sz="3200" dirty="0"/>
              <a:t> </a:t>
            </a:r>
            <a:r>
              <a:rPr lang="hu-HU" sz="3200" dirty="0" err="1"/>
              <a:t>to</a:t>
            </a:r>
            <a:r>
              <a:rPr lang="hu-HU" sz="3200" dirty="0" smtClean="0"/>
              <a:t>)</a:t>
            </a:r>
            <a:endParaRPr lang="hu-HU" sz="3200" dirty="0"/>
          </a:p>
          <a:p>
            <a:pPr>
              <a:lnSpc>
                <a:spcPct val="100000"/>
              </a:lnSpc>
            </a:pPr>
            <a:r>
              <a:rPr lang="hu-HU" sz="3200" dirty="0"/>
              <a:t>I </a:t>
            </a:r>
            <a:r>
              <a:rPr lang="hu-HU" sz="3200" dirty="0" err="1"/>
              <a:t>took</a:t>
            </a:r>
            <a:r>
              <a:rPr lang="hu-HU" sz="3200" dirty="0"/>
              <a:t> </a:t>
            </a:r>
            <a:r>
              <a:rPr lang="hu-HU" sz="3200" dirty="0" err="1"/>
              <a:t>my</a:t>
            </a:r>
            <a:r>
              <a:rPr lang="hu-HU" sz="3200" dirty="0"/>
              <a:t> camera</a:t>
            </a:r>
            <a:r>
              <a:rPr lang="hu-HU" sz="3200" dirty="0" smtClean="0"/>
              <a:t>. I </a:t>
            </a:r>
            <a:r>
              <a:rPr lang="hu-HU" sz="3200" dirty="0" err="1"/>
              <a:t>wanted</a:t>
            </a:r>
            <a:r>
              <a:rPr lang="hu-HU" sz="3200" dirty="0"/>
              <a:t> </a:t>
            </a:r>
            <a:r>
              <a:rPr lang="hu-HU" sz="3200" dirty="0" err="1"/>
              <a:t>to</a:t>
            </a:r>
            <a:r>
              <a:rPr lang="hu-HU" sz="3200" dirty="0"/>
              <a:t> </a:t>
            </a:r>
            <a:r>
              <a:rPr lang="hu-HU" sz="3200" dirty="0" err="1"/>
              <a:t>take</a:t>
            </a:r>
            <a:r>
              <a:rPr lang="hu-HU" sz="3200" dirty="0"/>
              <a:t> </a:t>
            </a:r>
            <a:r>
              <a:rPr lang="hu-HU" sz="3200" dirty="0" err="1"/>
              <a:t>some</a:t>
            </a:r>
            <a:r>
              <a:rPr lang="hu-HU" sz="3200" dirty="0"/>
              <a:t> </a:t>
            </a:r>
            <a:r>
              <a:rPr lang="hu-HU" sz="3200" dirty="0" err="1"/>
              <a:t>photos</a:t>
            </a:r>
            <a:r>
              <a:rPr lang="hu-HU" sz="3200" dirty="0"/>
              <a:t>.(</a:t>
            </a:r>
            <a:r>
              <a:rPr lang="hu-HU" sz="3200" dirty="0" err="1"/>
              <a:t>so</a:t>
            </a:r>
            <a:r>
              <a:rPr lang="hu-HU" sz="3200" dirty="0"/>
              <a:t> </a:t>
            </a:r>
            <a:r>
              <a:rPr lang="hu-HU" sz="3200" dirty="0" err="1"/>
              <a:t>that</a:t>
            </a:r>
            <a:r>
              <a:rPr lang="hu-HU" sz="3200" dirty="0" smtClean="0"/>
              <a:t>)</a:t>
            </a:r>
            <a:endParaRPr lang="hu-HU" sz="3200" dirty="0"/>
          </a:p>
          <a:p>
            <a:pPr>
              <a:lnSpc>
                <a:spcPct val="100000"/>
              </a:lnSpc>
            </a:pPr>
            <a:r>
              <a:rPr lang="hu-HU" sz="3200" dirty="0"/>
              <a:t>He </a:t>
            </a:r>
            <a:r>
              <a:rPr lang="hu-HU" sz="3200" dirty="0" err="1"/>
              <a:t>studied</a:t>
            </a:r>
            <a:r>
              <a:rPr lang="hu-HU" sz="3200" dirty="0"/>
              <a:t> </a:t>
            </a:r>
            <a:r>
              <a:rPr lang="hu-HU" sz="3200" dirty="0" err="1"/>
              <a:t>really</a:t>
            </a:r>
            <a:r>
              <a:rPr lang="hu-HU" sz="3200" dirty="0"/>
              <a:t> </a:t>
            </a:r>
            <a:r>
              <a:rPr lang="hu-HU" sz="3200" dirty="0" err="1"/>
              <a:t>hard</a:t>
            </a:r>
            <a:r>
              <a:rPr lang="hu-HU" sz="3200" dirty="0" smtClean="0"/>
              <a:t>. He </a:t>
            </a:r>
            <a:r>
              <a:rPr lang="hu-HU" sz="3200" dirty="0" err="1"/>
              <a:t>wanted</a:t>
            </a:r>
            <a:r>
              <a:rPr lang="hu-HU" sz="3200" dirty="0"/>
              <a:t> </a:t>
            </a:r>
            <a:r>
              <a:rPr lang="hu-HU" sz="3200" dirty="0" err="1"/>
              <a:t>to</a:t>
            </a:r>
            <a:r>
              <a:rPr lang="hu-HU" sz="3200" dirty="0"/>
              <a:t> </a:t>
            </a:r>
            <a:r>
              <a:rPr lang="hu-HU" sz="3200" dirty="0" err="1"/>
              <a:t>get</a:t>
            </a:r>
            <a:r>
              <a:rPr lang="hu-HU" sz="3200" dirty="0"/>
              <a:t> </a:t>
            </a:r>
            <a:r>
              <a:rPr lang="hu-HU" sz="3200" dirty="0" err="1"/>
              <a:t>better</a:t>
            </a:r>
            <a:r>
              <a:rPr lang="hu-HU" sz="3200" dirty="0"/>
              <a:t> marks.(in </a:t>
            </a:r>
            <a:r>
              <a:rPr lang="hu-HU" sz="3200" dirty="0" err="1"/>
              <a:t>order</a:t>
            </a:r>
            <a:r>
              <a:rPr lang="hu-HU" sz="3200" dirty="0"/>
              <a:t> </a:t>
            </a:r>
            <a:r>
              <a:rPr lang="hu-HU" sz="3200" dirty="0" err="1"/>
              <a:t>to</a:t>
            </a:r>
            <a:r>
              <a:rPr lang="hu-HU" sz="3200" dirty="0" smtClean="0"/>
              <a:t>)</a:t>
            </a:r>
            <a:endParaRPr lang="hu-HU" sz="3200" dirty="0"/>
          </a:p>
          <a:p>
            <a:pPr>
              <a:lnSpc>
                <a:spcPct val="100000"/>
              </a:lnSpc>
            </a:pPr>
            <a:r>
              <a:rPr lang="hu-HU" sz="3200" dirty="0" err="1"/>
              <a:t>Jason</a:t>
            </a:r>
            <a:r>
              <a:rPr lang="hu-HU" sz="3200" dirty="0"/>
              <a:t> </a:t>
            </a:r>
            <a:r>
              <a:rPr lang="hu-HU" sz="3200" dirty="0" err="1"/>
              <a:t>learns</a:t>
            </a:r>
            <a:r>
              <a:rPr lang="hu-HU" sz="3200" dirty="0"/>
              <a:t> </a:t>
            </a:r>
            <a:r>
              <a:rPr lang="hu-HU" sz="3200" dirty="0" err="1"/>
              <a:t>Chinese</a:t>
            </a:r>
            <a:r>
              <a:rPr lang="hu-HU" sz="3200" dirty="0" smtClean="0"/>
              <a:t>. </a:t>
            </a:r>
            <a:r>
              <a:rPr lang="hu-HU" sz="3200" dirty="0" err="1" smtClean="0"/>
              <a:t>His</a:t>
            </a:r>
            <a:r>
              <a:rPr lang="hu-HU" sz="3200" dirty="0" smtClean="0"/>
              <a:t> </a:t>
            </a:r>
            <a:r>
              <a:rPr lang="hu-HU" sz="3200" dirty="0" err="1"/>
              <a:t>aim</a:t>
            </a:r>
            <a:r>
              <a:rPr lang="hu-HU" sz="3200" dirty="0"/>
              <a:t> is  </a:t>
            </a:r>
            <a:r>
              <a:rPr lang="hu-HU" sz="3200" dirty="0" err="1"/>
              <a:t>to</a:t>
            </a:r>
            <a:r>
              <a:rPr lang="hu-HU" sz="3200" dirty="0"/>
              <a:t> </a:t>
            </a:r>
            <a:r>
              <a:rPr lang="hu-HU" sz="3200" dirty="0" err="1"/>
              <a:t>work</a:t>
            </a:r>
            <a:r>
              <a:rPr lang="hu-HU" sz="3200" dirty="0"/>
              <a:t>  in </a:t>
            </a:r>
            <a:r>
              <a:rPr lang="hu-HU" sz="3200" dirty="0" err="1"/>
              <a:t>China</a:t>
            </a:r>
            <a:r>
              <a:rPr lang="hu-HU" sz="3200" dirty="0"/>
              <a:t>.( </a:t>
            </a:r>
            <a:r>
              <a:rPr lang="hu-HU" sz="3200" dirty="0" err="1"/>
              <a:t>to</a:t>
            </a:r>
            <a:r>
              <a:rPr lang="hu-HU" sz="3200" dirty="0" smtClean="0"/>
              <a:t>)</a:t>
            </a:r>
            <a:endParaRPr lang="hu-HU" sz="3200" dirty="0"/>
          </a:p>
          <a:p>
            <a:pPr>
              <a:lnSpc>
                <a:spcPct val="100000"/>
              </a:lnSpc>
            </a:pPr>
            <a:r>
              <a:rPr lang="hu-HU" sz="3200" dirty="0" err="1"/>
              <a:t>I’ve</a:t>
            </a:r>
            <a:r>
              <a:rPr lang="hu-HU" sz="3200" dirty="0"/>
              <a:t> </a:t>
            </a:r>
            <a:r>
              <a:rPr lang="hu-HU" sz="3200" dirty="0" err="1" smtClean="0"/>
              <a:t>collected</a:t>
            </a:r>
            <a:r>
              <a:rPr lang="hu-HU" sz="3200" dirty="0" smtClean="0"/>
              <a:t> </a:t>
            </a:r>
            <a:r>
              <a:rPr lang="hu-HU" sz="3200" dirty="0" err="1"/>
              <a:t>money</a:t>
            </a:r>
            <a:r>
              <a:rPr lang="hu-HU" sz="3200" dirty="0" smtClean="0"/>
              <a:t>. I </a:t>
            </a:r>
            <a:r>
              <a:rPr lang="hu-HU" sz="3200" dirty="0" err="1"/>
              <a:t>will</a:t>
            </a:r>
            <a:r>
              <a:rPr lang="hu-HU" sz="3200" dirty="0"/>
              <a:t> </a:t>
            </a:r>
            <a:r>
              <a:rPr lang="hu-HU" sz="3200" dirty="0" err="1"/>
              <a:t>buy</a:t>
            </a:r>
            <a:r>
              <a:rPr lang="hu-HU" sz="3200" dirty="0"/>
              <a:t> a </a:t>
            </a:r>
            <a:r>
              <a:rPr lang="hu-HU" sz="3200" dirty="0" err="1"/>
              <a:t>new</a:t>
            </a:r>
            <a:r>
              <a:rPr lang="hu-HU" sz="3200" dirty="0"/>
              <a:t> </a:t>
            </a:r>
            <a:r>
              <a:rPr lang="hu-HU" sz="3200" dirty="0" err="1"/>
              <a:t>car</a:t>
            </a:r>
            <a:r>
              <a:rPr lang="hu-HU" sz="3200" dirty="0"/>
              <a:t>.(</a:t>
            </a:r>
            <a:r>
              <a:rPr lang="hu-HU" sz="3200" dirty="0" err="1"/>
              <a:t>so</a:t>
            </a:r>
            <a:r>
              <a:rPr lang="hu-HU" sz="3200" dirty="0"/>
              <a:t> </a:t>
            </a:r>
            <a:r>
              <a:rPr lang="hu-HU" sz="3200" dirty="0" err="1"/>
              <a:t>that</a:t>
            </a:r>
            <a:r>
              <a:rPr lang="hu-HU" sz="3200" dirty="0" smtClean="0"/>
              <a:t>)</a:t>
            </a:r>
          </a:p>
          <a:p>
            <a:r>
              <a:rPr lang="hu-HU" sz="3200" dirty="0" smtClean="0"/>
              <a:t>We </a:t>
            </a:r>
            <a:r>
              <a:rPr lang="hu-HU" sz="3200" dirty="0" err="1" smtClean="0"/>
              <a:t>started</a:t>
            </a:r>
            <a:r>
              <a:rPr lang="hu-HU" sz="3200" dirty="0" smtClean="0"/>
              <a:t> </a:t>
            </a:r>
            <a:r>
              <a:rPr lang="hu-HU" sz="3200" dirty="0" err="1" smtClean="0"/>
              <a:t>early</a:t>
            </a:r>
            <a:r>
              <a:rPr lang="hu-HU" sz="3200" dirty="0" smtClean="0"/>
              <a:t>. We </a:t>
            </a:r>
            <a:r>
              <a:rPr lang="hu-HU" sz="3200" dirty="0" err="1" smtClean="0"/>
              <a:t>didn’t</a:t>
            </a:r>
            <a:r>
              <a:rPr lang="hu-HU" sz="3200" dirty="0" smtClean="0"/>
              <a:t> </a:t>
            </a:r>
            <a:r>
              <a:rPr lang="hu-HU" sz="3200" dirty="0" err="1" smtClean="0"/>
              <a:t>want</a:t>
            </a:r>
            <a:r>
              <a:rPr lang="hu-HU" sz="3200" dirty="0" smtClean="0"/>
              <a:t> </a:t>
            </a:r>
            <a:r>
              <a:rPr lang="hu-HU" sz="3200" dirty="0" err="1" smtClean="0"/>
              <a:t>to</a:t>
            </a:r>
            <a:r>
              <a:rPr lang="hu-HU" sz="3200" dirty="0" smtClean="0"/>
              <a:t> be </a:t>
            </a:r>
            <a:r>
              <a:rPr lang="hu-HU" sz="3200" dirty="0" err="1" smtClean="0"/>
              <a:t>late</a:t>
            </a:r>
            <a:r>
              <a:rPr lang="hu-HU" sz="3200" dirty="0" smtClean="0"/>
              <a:t> </a:t>
            </a:r>
            <a:r>
              <a:rPr lang="hu-HU" sz="3200" dirty="0" err="1" smtClean="0"/>
              <a:t>at</a:t>
            </a:r>
            <a:r>
              <a:rPr lang="hu-HU" sz="3200" dirty="0" smtClean="0"/>
              <a:t> </a:t>
            </a:r>
            <a:r>
              <a:rPr lang="hu-HU" sz="3200" dirty="0" err="1" smtClean="0"/>
              <a:t>the</a:t>
            </a:r>
            <a:r>
              <a:rPr lang="hu-HU" sz="3200" dirty="0" smtClean="0"/>
              <a:t> airport. (</a:t>
            </a:r>
            <a:r>
              <a:rPr lang="hu-HU" sz="3200" dirty="0" err="1" smtClean="0"/>
              <a:t>so</a:t>
            </a:r>
            <a:r>
              <a:rPr lang="hu-HU" sz="3200" dirty="0" smtClean="0"/>
              <a:t> </a:t>
            </a:r>
            <a:r>
              <a:rPr lang="hu-HU" sz="3200" dirty="0" err="1" smtClean="0"/>
              <a:t>as</a:t>
            </a:r>
            <a:r>
              <a:rPr lang="hu-HU" sz="3200" dirty="0" smtClean="0"/>
              <a:t> </a:t>
            </a:r>
            <a:r>
              <a:rPr lang="hu-HU" sz="3200" dirty="0" err="1" smtClean="0"/>
              <a:t>to</a:t>
            </a:r>
            <a:r>
              <a:rPr lang="hu-HU" sz="32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721346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450109"/>
            <a:ext cx="10515600" cy="5061526"/>
          </a:xfrm>
        </p:spPr>
        <p:txBody>
          <a:bodyPr>
            <a:normAutofit fontScale="92500" lnSpcReduction="10000"/>
          </a:bodyPr>
          <a:lstStyle/>
          <a:p>
            <a:r>
              <a:rPr lang="hu-HU" sz="3500" dirty="0" err="1" smtClean="0"/>
              <a:t>Many</a:t>
            </a:r>
            <a:r>
              <a:rPr lang="hu-HU" sz="3500" dirty="0" smtClean="0"/>
              <a:t> </a:t>
            </a:r>
            <a:r>
              <a:rPr lang="hu-HU" sz="3500" dirty="0" err="1" smtClean="0"/>
              <a:t>people</a:t>
            </a:r>
            <a:r>
              <a:rPr lang="hu-HU" sz="3500" dirty="0" smtClean="0"/>
              <a:t> </a:t>
            </a:r>
            <a:r>
              <a:rPr lang="hu-HU" sz="3500" dirty="0" err="1" smtClean="0"/>
              <a:t>left</a:t>
            </a:r>
            <a:r>
              <a:rPr lang="hu-HU" sz="3500" dirty="0" smtClean="0"/>
              <a:t> </a:t>
            </a:r>
            <a:r>
              <a:rPr lang="hu-HU" sz="3500" dirty="0" err="1" smtClean="0"/>
              <a:t>Turkey</a:t>
            </a:r>
            <a:r>
              <a:rPr lang="hu-HU" sz="3500" dirty="0" smtClean="0"/>
              <a:t> in 1960s. </a:t>
            </a:r>
            <a:r>
              <a:rPr lang="hu-HU" sz="3500" dirty="0" err="1" smtClean="0"/>
              <a:t>They</a:t>
            </a:r>
            <a:r>
              <a:rPr lang="hu-HU" sz="3500" dirty="0" smtClean="0"/>
              <a:t> </a:t>
            </a:r>
            <a:r>
              <a:rPr lang="hu-HU" sz="3500" dirty="0" err="1" smtClean="0"/>
              <a:t>wanted</a:t>
            </a:r>
            <a:r>
              <a:rPr lang="hu-HU" sz="3500" dirty="0" smtClean="0"/>
              <a:t> </a:t>
            </a:r>
            <a:r>
              <a:rPr lang="hu-HU" sz="3500" dirty="0" err="1" smtClean="0"/>
              <a:t>to</a:t>
            </a:r>
            <a:r>
              <a:rPr lang="hu-HU" sz="3500" dirty="0" smtClean="0"/>
              <a:t> </a:t>
            </a:r>
            <a:r>
              <a:rPr lang="hu-HU" sz="3500" dirty="0" err="1" smtClean="0"/>
              <a:t>find</a:t>
            </a:r>
            <a:r>
              <a:rPr lang="hu-HU" sz="3500" dirty="0" smtClean="0"/>
              <a:t> </a:t>
            </a:r>
            <a:r>
              <a:rPr lang="hu-HU" sz="3500" dirty="0" err="1" smtClean="0"/>
              <a:t>jobs</a:t>
            </a:r>
            <a:r>
              <a:rPr lang="hu-HU" sz="3500" dirty="0" smtClean="0"/>
              <a:t> in </a:t>
            </a:r>
            <a:r>
              <a:rPr lang="hu-HU" sz="3500" dirty="0" err="1" smtClean="0"/>
              <a:t>Germany</a:t>
            </a:r>
            <a:r>
              <a:rPr lang="hu-HU" sz="3500" dirty="0" smtClean="0"/>
              <a:t>.( in </a:t>
            </a:r>
            <a:r>
              <a:rPr lang="hu-HU" sz="3500" dirty="0" err="1" smtClean="0"/>
              <a:t>order</a:t>
            </a:r>
            <a:r>
              <a:rPr lang="hu-HU" sz="3500" dirty="0" smtClean="0"/>
              <a:t> </a:t>
            </a:r>
            <a:r>
              <a:rPr lang="hu-HU" sz="3500" dirty="0" err="1" smtClean="0"/>
              <a:t>to</a:t>
            </a:r>
            <a:r>
              <a:rPr lang="hu-HU" sz="3500" dirty="0" smtClean="0"/>
              <a:t>)</a:t>
            </a:r>
          </a:p>
          <a:p>
            <a:r>
              <a:rPr lang="hu-HU" sz="3500" dirty="0" err="1" smtClean="0"/>
              <a:t>She</a:t>
            </a:r>
            <a:r>
              <a:rPr lang="hu-HU" sz="3500" dirty="0" smtClean="0"/>
              <a:t> </a:t>
            </a:r>
            <a:r>
              <a:rPr lang="hu-HU" sz="3500" dirty="0" err="1" smtClean="0"/>
              <a:t>attends</a:t>
            </a:r>
            <a:r>
              <a:rPr lang="hu-HU" sz="3500" dirty="0" smtClean="0"/>
              <a:t> </a:t>
            </a:r>
            <a:r>
              <a:rPr lang="hu-HU" sz="3500" dirty="0" err="1" smtClean="0"/>
              <a:t>to</a:t>
            </a:r>
            <a:r>
              <a:rPr lang="hu-HU" sz="3500" dirty="0" smtClean="0"/>
              <a:t> a </a:t>
            </a:r>
            <a:r>
              <a:rPr lang="hu-HU" sz="3500" dirty="0" err="1" smtClean="0"/>
              <a:t>course</a:t>
            </a:r>
            <a:r>
              <a:rPr lang="hu-HU" sz="3500" dirty="0" smtClean="0"/>
              <a:t>. </a:t>
            </a:r>
            <a:r>
              <a:rPr lang="hu-HU" sz="3500" dirty="0" err="1" smtClean="0"/>
              <a:t>She</a:t>
            </a:r>
            <a:r>
              <a:rPr lang="hu-HU" sz="3500" dirty="0" smtClean="0"/>
              <a:t> </a:t>
            </a:r>
            <a:r>
              <a:rPr lang="hu-HU" sz="3500" dirty="0" err="1" smtClean="0"/>
              <a:t>wants</a:t>
            </a:r>
            <a:r>
              <a:rPr lang="hu-HU" sz="3500" dirty="0" smtClean="0"/>
              <a:t> </a:t>
            </a:r>
            <a:r>
              <a:rPr lang="hu-HU" sz="3500" dirty="0" err="1" smtClean="0"/>
              <a:t>to</a:t>
            </a:r>
            <a:r>
              <a:rPr lang="hu-HU" sz="3500" dirty="0" smtClean="0"/>
              <a:t>  </a:t>
            </a:r>
            <a:r>
              <a:rPr lang="hu-HU" sz="3500" dirty="0" err="1" smtClean="0"/>
              <a:t>learn</a:t>
            </a:r>
            <a:r>
              <a:rPr lang="hu-HU" sz="3500" dirty="0" smtClean="0"/>
              <a:t> </a:t>
            </a:r>
            <a:r>
              <a:rPr lang="hu-HU" sz="3500" dirty="0" err="1" smtClean="0"/>
              <a:t>chess</a:t>
            </a:r>
            <a:r>
              <a:rPr lang="hu-HU" sz="3500" dirty="0" smtClean="0"/>
              <a:t>.(</a:t>
            </a:r>
            <a:r>
              <a:rPr lang="hu-HU" sz="3500" dirty="0" err="1" smtClean="0"/>
              <a:t>to</a:t>
            </a:r>
            <a:r>
              <a:rPr lang="hu-HU" sz="3500" dirty="0" smtClean="0"/>
              <a:t>)</a:t>
            </a:r>
          </a:p>
          <a:p>
            <a:r>
              <a:rPr lang="hu-HU" sz="3500" dirty="0" smtClean="0"/>
              <a:t>Linda </a:t>
            </a:r>
            <a:r>
              <a:rPr lang="hu-HU" sz="3500" dirty="0" err="1" smtClean="0"/>
              <a:t>turned</a:t>
            </a:r>
            <a:r>
              <a:rPr lang="hu-HU" sz="3500" dirty="0" smtClean="0"/>
              <a:t> </a:t>
            </a:r>
            <a:r>
              <a:rPr lang="hu-HU" sz="3500" dirty="0" err="1" smtClean="0"/>
              <a:t>on</a:t>
            </a:r>
            <a:r>
              <a:rPr lang="hu-HU" sz="3500" dirty="0" smtClean="0"/>
              <a:t> </a:t>
            </a:r>
            <a:r>
              <a:rPr lang="hu-HU" sz="3500" dirty="0" err="1" smtClean="0"/>
              <a:t>the</a:t>
            </a:r>
            <a:r>
              <a:rPr lang="hu-HU" sz="3500" dirty="0" smtClean="0"/>
              <a:t> </a:t>
            </a:r>
            <a:r>
              <a:rPr lang="hu-HU" sz="3500" dirty="0" err="1" smtClean="0"/>
              <a:t>lights</a:t>
            </a:r>
            <a:r>
              <a:rPr lang="hu-HU" sz="3500" dirty="0" smtClean="0"/>
              <a:t>. </a:t>
            </a:r>
            <a:r>
              <a:rPr lang="hu-HU" sz="3500" dirty="0" err="1" smtClean="0"/>
              <a:t>She</a:t>
            </a:r>
            <a:r>
              <a:rPr lang="hu-HU" sz="3500" dirty="0" smtClean="0"/>
              <a:t> </a:t>
            </a:r>
            <a:r>
              <a:rPr lang="hu-HU" sz="3500" dirty="0" err="1" smtClean="0"/>
              <a:t>wanted</a:t>
            </a:r>
            <a:r>
              <a:rPr lang="hu-HU" sz="3500" dirty="0" smtClean="0"/>
              <a:t> </a:t>
            </a:r>
            <a:r>
              <a:rPr lang="hu-HU" sz="3500" dirty="0" err="1" smtClean="0"/>
              <a:t>to</a:t>
            </a:r>
            <a:r>
              <a:rPr lang="hu-HU" sz="3500" dirty="0" smtClean="0"/>
              <a:t> </a:t>
            </a:r>
            <a:r>
              <a:rPr lang="hu-HU" sz="3500" dirty="0" err="1" smtClean="0"/>
              <a:t>see</a:t>
            </a:r>
            <a:r>
              <a:rPr lang="hu-HU" sz="3500" dirty="0" smtClean="0"/>
              <a:t> </a:t>
            </a:r>
            <a:r>
              <a:rPr lang="hu-HU" sz="3500" dirty="0" err="1" smtClean="0"/>
              <a:t>better</a:t>
            </a:r>
            <a:r>
              <a:rPr lang="hu-HU" sz="3500" dirty="0" smtClean="0"/>
              <a:t>.(</a:t>
            </a:r>
            <a:r>
              <a:rPr lang="hu-HU" sz="3500" dirty="0" err="1" smtClean="0"/>
              <a:t>so</a:t>
            </a:r>
            <a:r>
              <a:rPr lang="hu-HU" sz="3500" dirty="0" smtClean="0"/>
              <a:t> </a:t>
            </a:r>
            <a:r>
              <a:rPr lang="hu-HU" sz="3500" dirty="0" err="1" smtClean="0"/>
              <a:t>that</a:t>
            </a:r>
            <a:r>
              <a:rPr lang="hu-HU" sz="3500" dirty="0" smtClean="0"/>
              <a:t>)</a:t>
            </a:r>
          </a:p>
          <a:p>
            <a:r>
              <a:rPr lang="hu-HU" sz="3500" dirty="0" smtClean="0"/>
              <a:t>I </a:t>
            </a:r>
            <a:r>
              <a:rPr lang="hu-HU" sz="3500" dirty="0" err="1" smtClean="0"/>
              <a:t>will</a:t>
            </a:r>
            <a:r>
              <a:rPr lang="hu-HU" sz="3500" dirty="0" smtClean="0"/>
              <a:t> </a:t>
            </a:r>
            <a:r>
              <a:rPr lang="hu-HU" sz="3500" dirty="0" err="1" smtClean="0"/>
              <a:t>come</a:t>
            </a:r>
            <a:r>
              <a:rPr lang="hu-HU" sz="3500" dirty="0" smtClean="0"/>
              <a:t> </a:t>
            </a:r>
            <a:r>
              <a:rPr lang="hu-HU" sz="3500" dirty="0" err="1" smtClean="0"/>
              <a:t>with</a:t>
            </a:r>
            <a:r>
              <a:rPr lang="hu-HU" sz="3500" dirty="0" smtClean="0"/>
              <a:t> </a:t>
            </a:r>
            <a:r>
              <a:rPr lang="hu-HU" sz="3500" dirty="0" err="1" smtClean="0"/>
              <a:t>you</a:t>
            </a:r>
            <a:r>
              <a:rPr lang="hu-HU" sz="3500" dirty="0" smtClean="0"/>
              <a:t>. I </a:t>
            </a:r>
            <a:r>
              <a:rPr lang="hu-HU" sz="3500" dirty="0" err="1" smtClean="0"/>
              <a:t>want</a:t>
            </a:r>
            <a:r>
              <a:rPr lang="hu-HU" sz="3500" dirty="0" smtClean="0"/>
              <a:t> </a:t>
            </a:r>
            <a:r>
              <a:rPr lang="hu-HU" sz="3500" dirty="0" err="1" smtClean="0"/>
              <a:t>to</a:t>
            </a:r>
            <a:r>
              <a:rPr lang="hu-HU" sz="3500" dirty="0" smtClean="0"/>
              <a:t> </a:t>
            </a:r>
            <a:r>
              <a:rPr lang="hu-HU" sz="3500" dirty="0" err="1" smtClean="0"/>
              <a:t>help</a:t>
            </a:r>
            <a:r>
              <a:rPr lang="hu-HU" sz="3500" dirty="0" smtClean="0"/>
              <a:t> </a:t>
            </a:r>
            <a:r>
              <a:rPr lang="hu-HU" sz="3500" dirty="0" err="1" smtClean="0"/>
              <a:t>you</a:t>
            </a:r>
            <a:r>
              <a:rPr lang="hu-HU" sz="3500" dirty="0" smtClean="0"/>
              <a:t>.(in </a:t>
            </a:r>
            <a:r>
              <a:rPr lang="hu-HU" sz="3500" dirty="0" err="1" smtClean="0"/>
              <a:t>order</a:t>
            </a:r>
            <a:r>
              <a:rPr lang="hu-HU" sz="3500" dirty="0" smtClean="0"/>
              <a:t> </a:t>
            </a:r>
            <a:r>
              <a:rPr lang="hu-HU" sz="3500" dirty="0" err="1" smtClean="0"/>
              <a:t>to</a:t>
            </a:r>
            <a:r>
              <a:rPr lang="hu-HU" sz="3500" dirty="0" smtClean="0"/>
              <a:t>)</a:t>
            </a:r>
          </a:p>
          <a:p>
            <a:r>
              <a:rPr lang="hu-HU" sz="3500" dirty="0" smtClean="0"/>
              <a:t>We </a:t>
            </a:r>
            <a:r>
              <a:rPr lang="hu-HU" sz="3500" dirty="0" err="1" smtClean="0"/>
              <a:t>are</a:t>
            </a:r>
            <a:r>
              <a:rPr lang="hu-HU" sz="3500" dirty="0" smtClean="0"/>
              <a:t> </a:t>
            </a:r>
            <a:r>
              <a:rPr lang="hu-HU" sz="3500" dirty="0" err="1" smtClean="0"/>
              <a:t>going</a:t>
            </a:r>
            <a:r>
              <a:rPr lang="hu-HU" sz="3500" dirty="0" smtClean="0"/>
              <a:t> </a:t>
            </a:r>
            <a:r>
              <a:rPr lang="hu-HU" sz="3500" dirty="0" err="1" smtClean="0"/>
              <a:t>to</a:t>
            </a:r>
            <a:r>
              <a:rPr lang="hu-HU" sz="3500" dirty="0" smtClean="0"/>
              <a:t> </a:t>
            </a:r>
            <a:r>
              <a:rPr lang="hu-HU" sz="3500" dirty="0" err="1" smtClean="0"/>
              <a:t>cinema</a:t>
            </a:r>
            <a:r>
              <a:rPr lang="hu-HU" sz="3500" dirty="0" smtClean="0"/>
              <a:t>. We </a:t>
            </a:r>
            <a:r>
              <a:rPr lang="hu-HU" sz="3500" dirty="0" err="1" smtClean="0"/>
              <a:t>will</a:t>
            </a:r>
            <a:r>
              <a:rPr lang="hu-HU" sz="3500" dirty="0" smtClean="0"/>
              <a:t> </a:t>
            </a:r>
            <a:r>
              <a:rPr lang="hu-HU" sz="3500" dirty="0" err="1" smtClean="0"/>
              <a:t>watch</a:t>
            </a:r>
            <a:r>
              <a:rPr lang="hu-HU" sz="3500" dirty="0" smtClean="0"/>
              <a:t> a horror film.(</a:t>
            </a:r>
            <a:r>
              <a:rPr lang="hu-HU" sz="3500" dirty="0" err="1" smtClean="0"/>
              <a:t>to</a:t>
            </a:r>
            <a:r>
              <a:rPr lang="hu-HU" sz="3500" dirty="0" smtClean="0"/>
              <a:t>)</a:t>
            </a:r>
          </a:p>
          <a:p>
            <a:r>
              <a:rPr lang="en-US" sz="3500" dirty="0"/>
              <a:t>I’ve bought a lo</a:t>
            </a:r>
            <a:r>
              <a:rPr lang="hu-HU" sz="3500" dirty="0"/>
              <a:t>t</a:t>
            </a:r>
            <a:r>
              <a:rPr lang="en-US" sz="3500" dirty="0"/>
              <a:t> of exercise books</a:t>
            </a:r>
            <a:r>
              <a:rPr lang="hu-HU" sz="3500" dirty="0" smtClean="0"/>
              <a:t>.</a:t>
            </a:r>
            <a:r>
              <a:rPr lang="en-US" sz="3500" dirty="0" smtClean="0"/>
              <a:t> </a:t>
            </a:r>
            <a:r>
              <a:rPr lang="en-US" sz="3500" dirty="0"/>
              <a:t>I can practice </a:t>
            </a:r>
            <a:r>
              <a:rPr lang="en-US" sz="3500" dirty="0" err="1"/>
              <a:t>fo</a:t>
            </a:r>
            <a:r>
              <a:rPr lang="hu-HU" sz="3500" dirty="0"/>
              <a:t>r</a:t>
            </a:r>
            <a:r>
              <a:rPr lang="en-US" sz="3500" dirty="0"/>
              <a:t> </a:t>
            </a:r>
            <a:r>
              <a:rPr lang="hu-HU" sz="3500" dirty="0" err="1"/>
              <a:t>the</a:t>
            </a:r>
            <a:r>
              <a:rPr lang="en-US" sz="3500" dirty="0"/>
              <a:t> </a:t>
            </a:r>
            <a:r>
              <a:rPr lang="en-US" sz="3500" dirty="0" smtClean="0"/>
              <a:t>exam</a:t>
            </a:r>
            <a:r>
              <a:rPr lang="hu-HU" sz="3500" dirty="0" smtClean="0"/>
              <a:t>. (</a:t>
            </a:r>
            <a:r>
              <a:rPr lang="hu-HU" sz="3500" dirty="0" err="1" smtClean="0"/>
              <a:t>so</a:t>
            </a:r>
            <a:r>
              <a:rPr lang="hu-HU" sz="3500" dirty="0" smtClean="0"/>
              <a:t> </a:t>
            </a:r>
            <a:r>
              <a:rPr lang="hu-HU" sz="3500" dirty="0" err="1" smtClean="0"/>
              <a:t>that</a:t>
            </a:r>
            <a:r>
              <a:rPr lang="hu-HU" sz="3500" dirty="0" smtClean="0"/>
              <a:t>)</a:t>
            </a:r>
            <a:endParaRPr lang="hu-HU" sz="3500" dirty="0"/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09846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Kondenzcsík">
  <a:themeElements>
    <a:clrScheme name="Kondenzcsík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E5224E"/>
      </a:accent1>
      <a:accent2>
        <a:srgbClr val="9D074E"/>
      </a:accent2>
      <a:accent3>
        <a:srgbClr val="7F2294"/>
      </a:accent3>
      <a:accent4>
        <a:srgbClr val="8D65EA"/>
      </a:accent4>
      <a:accent5>
        <a:srgbClr val="588FE2"/>
      </a:accent5>
      <a:accent6>
        <a:srgbClr val="127CA4"/>
      </a:accent6>
      <a:hlink>
        <a:srgbClr val="FB4AB6"/>
      </a:hlink>
      <a:folHlink>
        <a:srgbClr val="F98FE9"/>
      </a:folHlink>
    </a:clrScheme>
    <a:fontScheme name="Kondenzcsík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denzcsík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6DB8EB18-3657-4051-A897-2ED38832359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Kondenzcsík</Template>
  <TotalTime>562</TotalTime>
  <Words>146</Words>
  <Application>Microsoft Office PowerPoint</Application>
  <PresentationFormat>Szélesvásznú</PresentationFormat>
  <Paragraphs>27</Paragraphs>
  <Slides>4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4</vt:i4>
      </vt:variant>
    </vt:vector>
  </HeadingPairs>
  <TitlesOfParts>
    <vt:vector size="7" baseType="lpstr">
      <vt:lpstr>Arial</vt:lpstr>
      <vt:lpstr>Century Gothic</vt:lpstr>
      <vt:lpstr>Kondenzcsík</vt:lpstr>
      <vt:lpstr>Purpose clauses</vt:lpstr>
      <vt:lpstr>Connectors</vt:lpstr>
      <vt:lpstr>Make one sentence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Purpose clauses</dc:title>
  <dc:creator>Hegedüs Éva</dc:creator>
  <cp:lastModifiedBy>Hegedüs Éva</cp:lastModifiedBy>
  <cp:revision>7</cp:revision>
  <dcterms:created xsi:type="dcterms:W3CDTF">2023-01-25T19:08:01Z</dcterms:created>
  <dcterms:modified xsi:type="dcterms:W3CDTF">2023-02-03T17:58:52Z</dcterms:modified>
</cp:coreProperties>
</file>