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1907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52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7004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97640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5300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1150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76304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11028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891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502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000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432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9131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034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141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2929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AB8C7-7851-4C32-A69A-DCB065B6C9BC}" type="datetimeFigureOut">
              <a:rPr lang="hu-HU" smtClean="0"/>
              <a:t>2021. 12. 07.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0B9583-41EF-40E9-8386-91348CBAD46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1943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052945" y="1122363"/>
            <a:ext cx="10492509" cy="1297564"/>
          </a:xfrm>
        </p:spPr>
        <p:txBody>
          <a:bodyPr/>
          <a:lstStyle/>
          <a:p>
            <a:r>
              <a:rPr lang="hu-HU" dirty="0" smtClean="0"/>
              <a:t>			</a:t>
            </a:r>
            <a:r>
              <a:rPr lang="hu-HU" sz="4800" b="1" dirty="0" err="1" smtClean="0"/>
              <a:t>Lesson</a:t>
            </a:r>
            <a:r>
              <a:rPr lang="hu-HU" sz="4800" b="1" dirty="0" smtClean="0"/>
              <a:t> 50</a:t>
            </a:r>
            <a:r>
              <a:rPr lang="hu-HU" sz="4800" dirty="0" smtClean="0"/>
              <a:t>			7 </a:t>
            </a:r>
            <a:r>
              <a:rPr lang="hu-HU" sz="4800" dirty="0" err="1" smtClean="0"/>
              <a:t>Dec</a:t>
            </a:r>
            <a:endParaRPr lang="hu-HU" sz="48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22340" y="3616723"/>
            <a:ext cx="7766936" cy="1527932"/>
          </a:xfrm>
        </p:spPr>
        <p:txBody>
          <a:bodyPr>
            <a:noAutofit/>
          </a:bodyPr>
          <a:lstStyle/>
          <a:p>
            <a:r>
              <a:rPr lang="hu-HU" sz="4400" dirty="0" err="1" smtClean="0"/>
              <a:t>Present</a:t>
            </a:r>
            <a:r>
              <a:rPr lang="hu-HU" sz="4400" dirty="0" smtClean="0"/>
              <a:t> </a:t>
            </a:r>
            <a:r>
              <a:rPr lang="hu-HU" sz="4400" dirty="0" err="1" smtClean="0"/>
              <a:t>Simple</a:t>
            </a:r>
            <a:r>
              <a:rPr lang="hu-HU" sz="4400" dirty="0" smtClean="0"/>
              <a:t/>
            </a:r>
            <a:br>
              <a:rPr lang="hu-HU" sz="4400" dirty="0" smtClean="0"/>
            </a:br>
            <a:r>
              <a:rPr lang="hu-HU" sz="4400" dirty="0" smtClean="0"/>
              <a:t>tagadó mondatok</a:t>
            </a:r>
          </a:p>
          <a:p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val="399798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4000" dirty="0" smtClean="0"/>
              <a:t>SB 25/4.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11225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Present</a:t>
            </a:r>
            <a:r>
              <a:rPr lang="hu-HU" dirty="0" smtClean="0"/>
              <a:t> </a:t>
            </a:r>
            <a:r>
              <a:rPr lang="hu-HU" dirty="0" err="1" smtClean="0"/>
              <a:t>Simple</a:t>
            </a:r>
            <a:r>
              <a:rPr lang="hu-HU" dirty="0" smtClean="0"/>
              <a:t> </a:t>
            </a:r>
            <a:r>
              <a:rPr lang="hu-HU" dirty="0" err="1" smtClean="0"/>
              <a:t>negatives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533237"/>
            <a:ext cx="8596668" cy="4508126"/>
          </a:xfrm>
        </p:spPr>
        <p:txBody>
          <a:bodyPr>
            <a:normAutofit/>
          </a:bodyPr>
          <a:lstStyle/>
          <a:p>
            <a:r>
              <a:rPr lang="hu-HU" sz="2800" dirty="0" smtClean="0"/>
              <a:t>I </a:t>
            </a:r>
            <a:r>
              <a:rPr lang="hu-HU" sz="2800" b="1" dirty="0" err="1" smtClean="0">
                <a:solidFill>
                  <a:srgbClr val="FF0000"/>
                </a:solidFill>
              </a:rPr>
              <a:t>don’t</a:t>
            </a:r>
            <a:r>
              <a:rPr lang="hu-HU" sz="2800" dirty="0" smtClean="0"/>
              <a:t> </a:t>
            </a:r>
            <a:r>
              <a:rPr lang="hu-HU" sz="2800" dirty="0" err="1" smtClean="0"/>
              <a:t>like</a:t>
            </a:r>
            <a:r>
              <a:rPr lang="hu-HU" sz="2800" dirty="0" smtClean="0"/>
              <a:t> </a:t>
            </a:r>
            <a:r>
              <a:rPr lang="hu-HU" sz="2800" dirty="0" err="1" smtClean="0"/>
              <a:t>drawing</a:t>
            </a:r>
            <a:r>
              <a:rPr lang="hu-HU" sz="2800" dirty="0" smtClean="0"/>
              <a:t>.</a:t>
            </a:r>
          </a:p>
          <a:p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b="1" dirty="0" err="1" smtClean="0">
                <a:solidFill>
                  <a:srgbClr val="FF0000"/>
                </a:solidFill>
              </a:rPr>
              <a:t>don’t</a:t>
            </a:r>
            <a:r>
              <a:rPr lang="hu-HU" sz="2800" dirty="0" smtClean="0"/>
              <a:t> go </a:t>
            </a:r>
            <a:r>
              <a:rPr lang="hu-HU" sz="2800" dirty="0" err="1" smtClean="0"/>
              <a:t>to</a:t>
            </a:r>
            <a:r>
              <a:rPr lang="hu-HU" sz="2800" dirty="0" smtClean="0"/>
              <a:t> </a:t>
            </a:r>
            <a:r>
              <a:rPr lang="hu-HU" sz="2800" dirty="0" err="1" smtClean="0"/>
              <a:t>school</a:t>
            </a:r>
            <a:r>
              <a:rPr lang="hu-HU" sz="2800" dirty="0" smtClean="0"/>
              <a:t>.</a:t>
            </a:r>
          </a:p>
          <a:p>
            <a:r>
              <a:rPr lang="hu-HU" sz="2800" dirty="0" smtClean="0"/>
              <a:t>He </a:t>
            </a:r>
            <a:r>
              <a:rPr lang="hu-HU" sz="2800" b="1" dirty="0" err="1" smtClean="0">
                <a:solidFill>
                  <a:srgbClr val="0070C0"/>
                </a:solidFill>
              </a:rPr>
              <a:t>doesn’t</a:t>
            </a:r>
            <a:r>
              <a:rPr lang="hu-HU" sz="2800" dirty="0" smtClean="0"/>
              <a:t> play </a:t>
            </a:r>
            <a:r>
              <a:rPr lang="hu-HU" sz="2800" dirty="0" err="1" smtClean="0"/>
              <a:t>basketball</a:t>
            </a:r>
            <a:r>
              <a:rPr lang="hu-HU" sz="2800" dirty="0" smtClean="0"/>
              <a:t>.</a:t>
            </a:r>
          </a:p>
          <a:p>
            <a:r>
              <a:rPr lang="hu-HU" sz="2800" dirty="0" err="1" smtClean="0"/>
              <a:t>She</a:t>
            </a:r>
            <a:r>
              <a:rPr lang="hu-HU" sz="2800" dirty="0" smtClean="0"/>
              <a:t> </a:t>
            </a:r>
            <a:r>
              <a:rPr lang="hu-HU" sz="2800" b="1" dirty="0" err="1" smtClean="0">
                <a:solidFill>
                  <a:srgbClr val="0070C0"/>
                </a:solidFill>
              </a:rPr>
              <a:t>doesn’t</a:t>
            </a:r>
            <a:r>
              <a:rPr lang="hu-HU" sz="2800" dirty="0" smtClean="0"/>
              <a:t> chat online.</a:t>
            </a:r>
          </a:p>
          <a:p>
            <a:r>
              <a:rPr lang="hu-HU" sz="2800" dirty="0" smtClean="0"/>
              <a:t>The </a:t>
            </a:r>
            <a:r>
              <a:rPr lang="hu-HU" sz="2800" dirty="0" err="1" smtClean="0"/>
              <a:t>horse</a:t>
            </a:r>
            <a:r>
              <a:rPr lang="hu-HU" sz="2800" dirty="0" smtClean="0"/>
              <a:t> </a:t>
            </a:r>
            <a:r>
              <a:rPr lang="hu-HU" sz="2800" b="1" dirty="0" err="1" smtClean="0">
                <a:solidFill>
                  <a:srgbClr val="0070C0"/>
                </a:solidFill>
              </a:rPr>
              <a:t>doesn’t</a:t>
            </a:r>
            <a:r>
              <a:rPr lang="hu-HU" sz="2800" dirty="0" smtClean="0"/>
              <a:t> </a:t>
            </a:r>
            <a:r>
              <a:rPr lang="hu-HU" sz="2800" dirty="0" err="1" smtClean="0"/>
              <a:t>sleep</a:t>
            </a:r>
            <a:r>
              <a:rPr lang="hu-HU" sz="2800" dirty="0" smtClean="0"/>
              <a:t> </a:t>
            </a:r>
            <a:r>
              <a:rPr lang="hu-HU" sz="2800" dirty="0" err="1" smtClean="0"/>
              <a:t>on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sofa</a:t>
            </a:r>
            <a:r>
              <a:rPr lang="hu-HU" sz="2800" dirty="0" smtClean="0"/>
              <a:t>.</a:t>
            </a:r>
          </a:p>
          <a:p>
            <a:r>
              <a:rPr lang="hu-HU" sz="2800" dirty="0" smtClean="0"/>
              <a:t>We </a:t>
            </a:r>
            <a:r>
              <a:rPr lang="hu-HU" sz="2800" b="1" dirty="0" err="1" smtClean="0">
                <a:solidFill>
                  <a:srgbClr val="FF0000"/>
                </a:solidFill>
              </a:rPr>
              <a:t>don’t</a:t>
            </a:r>
            <a:r>
              <a:rPr lang="hu-HU" sz="2800" dirty="0" smtClean="0"/>
              <a:t> </a:t>
            </a:r>
            <a:r>
              <a:rPr lang="hu-HU" sz="2800" dirty="0" err="1" smtClean="0"/>
              <a:t>do</a:t>
            </a:r>
            <a:r>
              <a:rPr lang="hu-HU" sz="2800" dirty="0" smtClean="0"/>
              <a:t> </a:t>
            </a:r>
            <a:r>
              <a:rPr lang="hu-HU" sz="2800" dirty="0" err="1" smtClean="0"/>
              <a:t>our</a:t>
            </a:r>
            <a:r>
              <a:rPr lang="hu-HU" sz="2800" dirty="0" smtClean="0"/>
              <a:t> </a:t>
            </a:r>
            <a:r>
              <a:rPr lang="hu-HU" sz="2800" dirty="0" err="1" smtClean="0"/>
              <a:t>homework</a:t>
            </a:r>
            <a:r>
              <a:rPr lang="hu-HU" sz="2800" dirty="0" smtClean="0"/>
              <a:t> </a:t>
            </a:r>
            <a:r>
              <a:rPr lang="hu-HU" sz="2800" dirty="0" err="1" smtClean="0"/>
              <a:t>on</a:t>
            </a:r>
            <a:r>
              <a:rPr lang="hu-HU" sz="2800" dirty="0" smtClean="0"/>
              <a:t> </a:t>
            </a:r>
            <a:r>
              <a:rPr lang="hu-HU" sz="2800" dirty="0" err="1" smtClean="0"/>
              <a:t>Saturday</a:t>
            </a:r>
            <a:r>
              <a:rPr lang="hu-HU" sz="2800" dirty="0" smtClean="0"/>
              <a:t>.</a:t>
            </a:r>
          </a:p>
          <a:p>
            <a:r>
              <a:rPr lang="hu-HU" sz="2800" dirty="0" err="1" smtClean="0"/>
              <a:t>You</a:t>
            </a:r>
            <a:r>
              <a:rPr lang="hu-HU" sz="2800" dirty="0" smtClean="0"/>
              <a:t> </a:t>
            </a:r>
            <a:r>
              <a:rPr lang="hu-HU" sz="2800" b="1" dirty="0" err="1" smtClean="0">
                <a:solidFill>
                  <a:srgbClr val="FF0000"/>
                </a:solidFill>
              </a:rPr>
              <a:t>don’t</a:t>
            </a:r>
            <a:r>
              <a:rPr lang="hu-HU" sz="2800" dirty="0" smtClean="0"/>
              <a:t> go </a:t>
            </a:r>
            <a:r>
              <a:rPr lang="hu-HU" sz="2800" dirty="0" err="1" smtClean="0"/>
              <a:t>to</a:t>
            </a:r>
            <a:r>
              <a:rPr lang="hu-HU" sz="2800" dirty="0" smtClean="0"/>
              <a:t> </a:t>
            </a:r>
            <a:r>
              <a:rPr lang="hu-HU" sz="2800" dirty="0" err="1" smtClean="0"/>
              <a:t>school</a:t>
            </a:r>
            <a:r>
              <a:rPr lang="hu-HU" sz="2800" dirty="0" smtClean="0"/>
              <a:t> </a:t>
            </a:r>
            <a:r>
              <a:rPr lang="hu-HU" sz="2800" dirty="0" err="1" smtClean="0"/>
              <a:t>by</a:t>
            </a:r>
            <a:r>
              <a:rPr lang="hu-HU" sz="2800" dirty="0" smtClean="0"/>
              <a:t> </a:t>
            </a:r>
            <a:r>
              <a:rPr lang="hu-HU" sz="2800" dirty="0" err="1" smtClean="0"/>
              <a:t>bus</a:t>
            </a:r>
            <a:r>
              <a:rPr lang="hu-HU" sz="2800" dirty="0" smtClean="0"/>
              <a:t>.</a:t>
            </a:r>
          </a:p>
          <a:p>
            <a:r>
              <a:rPr lang="hu-HU" sz="2800" dirty="0" err="1" smtClean="0"/>
              <a:t>They</a:t>
            </a:r>
            <a:r>
              <a:rPr lang="hu-HU" sz="2800" dirty="0" smtClean="0"/>
              <a:t> </a:t>
            </a:r>
            <a:r>
              <a:rPr lang="hu-HU" sz="2800" b="1" dirty="0" err="1" smtClean="0">
                <a:solidFill>
                  <a:srgbClr val="FF0000"/>
                </a:solidFill>
              </a:rPr>
              <a:t>don’t</a:t>
            </a:r>
            <a:r>
              <a:rPr lang="hu-HU" sz="2800" dirty="0" smtClean="0"/>
              <a:t> </a:t>
            </a:r>
            <a:r>
              <a:rPr lang="hu-HU" sz="2800" dirty="0" err="1" smtClean="0"/>
              <a:t>sleep</a:t>
            </a:r>
            <a:r>
              <a:rPr lang="hu-HU" sz="2800" dirty="0" smtClean="0"/>
              <a:t> </a:t>
            </a:r>
            <a:r>
              <a:rPr lang="hu-HU" sz="2800" dirty="0" err="1" smtClean="0"/>
              <a:t>on</a:t>
            </a:r>
            <a:r>
              <a:rPr lang="hu-HU" sz="2800" dirty="0" smtClean="0"/>
              <a:t> </a:t>
            </a:r>
            <a:r>
              <a:rPr lang="hu-HU" sz="2800" dirty="0" err="1" smtClean="0"/>
              <a:t>the</a:t>
            </a:r>
            <a:r>
              <a:rPr lang="hu-HU" sz="2800" dirty="0" smtClean="0"/>
              <a:t> </a:t>
            </a:r>
            <a:r>
              <a:rPr lang="hu-HU" sz="2800" dirty="0" err="1" smtClean="0"/>
              <a:t>table</a:t>
            </a:r>
            <a:r>
              <a:rPr lang="hu-HU" sz="2800" dirty="0" smtClean="0"/>
              <a:t>.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302780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Don’t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doesn’t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154545"/>
            <a:ext cx="8596668" cy="4886817"/>
          </a:xfrm>
        </p:spPr>
        <p:txBody>
          <a:bodyPr>
            <a:normAutofit/>
          </a:bodyPr>
          <a:lstStyle/>
          <a:p>
            <a:r>
              <a:rPr lang="hu-HU" sz="2400" dirty="0" smtClean="0"/>
              <a:t>Julia … </a:t>
            </a:r>
            <a:r>
              <a:rPr lang="hu-HU" sz="2400" dirty="0" err="1" smtClean="0"/>
              <a:t>like</a:t>
            </a:r>
            <a:r>
              <a:rPr lang="hu-HU" sz="2400" dirty="0" smtClean="0"/>
              <a:t> </a:t>
            </a:r>
            <a:r>
              <a:rPr lang="hu-HU" sz="2400" dirty="0" err="1" smtClean="0"/>
              <a:t>dancing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Julia </a:t>
            </a:r>
            <a:r>
              <a:rPr lang="hu-HU" sz="2400" dirty="0" err="1" smtClean="0"/>
              <a:t>doesn’t</a:t>
            </a:r>
            <a:r>
              <a:rPr lang="hu-HU" sz="2400" dirty="0" smtClean="0"/>
              <a:t> </a:t>
            </a:r>
            <a:r>
              <a:rPr lang="hu-HU" sz="2400" dirty="0" err="1" smtClean="0"/>
              <a:t>like</a:t>
            </a:r>
            <a:r>
              <a:rPr lang="hu-HU" sz="2400" dirty="0" smtClean="0"/>
              <a:t> </a:t>
            </a:r>
            <a:r>
              <a:rPr lang="hu-HU" sz="2400" dirty="0" err="1" smtClean="0"/>
              <a:t>dancing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friends</a:t>
            </a:r>
            <a:r>
              <a:rPr lang="hu-HU" sz="2400" dirty="0" smtClean="0"/>
              <a:t> … go </a:t>
            </a:r>
            <a:r>
              <a:rPr lang="hu-HU" sz="2400" dirty="0" err="1" smtClean="0"/>
              <a:t>to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theatre</a:t>
            </a:r>
            <a:r>
              <a:rPr lang="hu-HU" sz="2400" dirty="0" smtClean="0"/>
              <a:t> in </a:t>
            </a:r>
            <a:r>
              <a:rPr lang="hu-HU" sz="2400" dirty="0" err="1" smtClean="0"/>
              <a:t>summer</a:t>
            </a:r>
            <a:r>
              <a:rPr lang="hu-HU" sz="2400" dirty="0" smtClean="0"/>
              <a:t>.</a:t>
            </a:r>
          </a:p>
          <a:p>
            <a:r>
              <a:rPr lang="hu-HU" sz="2400" dirty="0" err="1"/>
              <a:t>My</a:t>
            </a:r>
            <a:r>
              <a:rPr lang="hu-HU" sz="2400" dirty="0"/>
              <a:t> </a:t>
            </a:r>
            <a:r>
              <a:rPr lang="hu-HU" sz="2400" dirty="0" err="1" smtClean="0"/>
              <a:t>friends</a:t>
            </a:r>
            <a:r>
              <a:rPr lang="hu-HU" sz="2400" dirty="0" smtClean="0"/>
              <a:t> </a:t>
            </a:r>
            <a:r>
              <a:rPr lang="hu-HU" sz="2400" dirty="0" err="1" smtClean="0"/>
              <a:t>don’t</a:t>
            </a:r>
            <a:r>
              <a:rPr lang="hu-HU" sz="2400" dirty="0" smtClean="0"/>
              <a:t> </a:t>
            </a:r>
            <a:r>
              <a:rPr lang="hu-HU" sz="2400" dirty="0"/>
              <a:t>go </a:t>
            </a:r>
            <a:r>
              <a:rPr lang="hu-HU" sz="2400" dirty="0" err="1"/>
              <a:t>to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theatre</a:t>
            </a:r>
            <a:r>
              <a:rPr lang="hu-HU" sz="2400" dirty="0"/>
              <a:t> in </a:t>
            </a:r>
            <a:r>
              <a:rPr lang="hu-HU" sz="2400" dirty="0" err="1"/>
              <a:t>summer</a:t>
            </a:r>
            <a:r>
              <a:rPr lang="hu-HU" sz="2400" dirty="0" smtClean="0"/>
              <a:t>.</a:t>
            </a:r>
          </a:p>
          <a:p>
            <a:r>
              <a:rPr lang="hu-HU" sz="2400" dirty="0" smtClean="0"/>
              <a:t>We … </a:t>
            </a:r>
            <a:r>
              <a:rPr lang="hu-HU" sz="2400" dirty="0" err="1" smtClean="0"/>
              <a:t>help</a:t>
            </a:r>
            <a:r>
              <a:rPr lang="hu-HU" sz="2400" dirty="0" smtClean="0"/>
              <a:t> </a:t>
            </a:r>
            <a:r>
              <a:rPr lang="hu-HU" sz="2400" dirty="0" err="1" smtClean="0"/>
              <a:t>with</a:t>
            </a:r>
            <a:r>
              <a:rPr lang="hu-HU" sz="2400" dirty="0" smtClean="0"/>
              <a:t> </a:t>
            </a:r>
            <a:r>
              <a:rPr lang="hu-HU" sz="2400" dirty="0" err="1" smtClean="0"/>
              <a:t>the</a:t>
            </a:r>
            <a:r>
              <a:rPr lang="hu-HU" sz="2400" dirty="0" smtClean="0"/>
              <a:t> </a:t>
            </a:r>
            <a:r>
              <a:rPr lang="hu-HU" sz="2400" dirty="0" err="1" smtClean="0"/>
              <a:t>housework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We </a:t>
            </a:r>
            <a:r>
              <a:rPr lang="hu-HU" sz="2400" dirty="0" err="1" smtClean="0"/>
              <a:t>don’t</a:t>
            </a:r>
            <a:r>
              <a:rPr lang="hu-HU" sz="2400" dirty="0" smtClean="0"/>
              <a:t> </a:t>
            </a:r>
            <a:r>
              <a:rPr lang="hu-HU" sz="2400" dirty="0" err="1"/>
              <a:t>help</a:t>
            </a:r>
            <a:r>
              <a:rPr lang="hu-HU" sz="2400" dirty="0"/>
              <a:t> </a:t>
            </a:r>
            <a:r>
              <a:rPr lang="hu-HU" sz="2400" dirty="0" err="1"/>
              <a:t>with</a:t>
            </a:r>
            <a:r>
              <a:rPr lang="hu-HU" sz="2400" dirty="0"/>
              <a:t> </a:t>
            </a:r>
            <a:r>
              <a:rPr lang="hu-HU" sz="2400" dirty="0" err="1"/>
              <a:t>the</a:t>
            </a:r>
            <a:r>
              <a:rPr lang="hu-HU" sz="2400" dirty="0"/>
              <a:t> </a:t>
            </a:r>
            <a:r>
              <a:rPr lang="hu-HU" sz="2400" dirty="0" err="1"/>
              <a:t>housework</a:t>
            </a:r>
            <a:r>
              <a:rPr lang="hu-HU" sz="2400" dirty="0" smtClean="0"/>
              <a:t>.</a:t>
            </a:r>
          </a:p>
          <a:p>
            <a:r>
              <a:rPr lang="hu-HU" sz="2400" dirty="0" err="1" smtClean="0"/>
              <a:t>My</a:t>
            </a:r>
            <a:r>
              <a:rPr lang="hu-HU" sz="2400" dirty="0" smtClean="0"/>
              <a:t> </a:t>
            </a:r>
            <a:r>
              <a:rPr lang="hu-HU" sz="2400" dirty="0" err="1" smtClean="0"/>
              <a:t>parents</a:t>
            </a:r>
            <a:r>
              <a:rPr lang="hu-HU" sz="2400" dirty="0" smtClean="0"/>
              <a:t> … </a:t>
            </a:r>
            <a:r>
              <a:rPr lang="hu-HU" sz="2400" dirty="0" err="1" smtClean="0"/>
              <a:t>work</a:t>
            </a:r>
            <a:r>
              <a:rPr lang="hu-HU" sz="2400" dirty="0" smtClean="0"/>
              <a:t> in a </a:t>
            </a:r>
            <a:r>
              <a:rPr lang="hu-HU" sz="2400" dirty="0" err="1" smtClean="0"/>
              <a:t>school</a:t>
            </a:r>
            <a:r>
              <a:rPr lang="hu-HU" sz="2400" dirty="0" smtClean="0"/>
              <a:t>.</a:t>
            </a:r>
          </a:p>
          <a:p>
            <a:r>
              <a:rPr lang="hu-HU" sz="2400" dirty="0" err="1"/>
              <a:t>My</a:t>
            </a:r>
            <a:r>
              <a:rPr lang="hu-HU" sz="2400" dirty="0"/>
              <a:t> </a:t>
            </a:r>
            <a:r>
              <a:rPr lang="hu-HU" sz="2400" dirty="0" err="1"/>
              <a:t>parents</a:t>
            </a:r>
            <a:r>
              <a:rPr lang="hu-HU" sz="2400" dirty="0"/>
              <a:t> </a:t>
            </a:r>
            <a:r>
              <a:rPr lang="hu-HU" sz="2400" dirty="0" err="1" smtClean="0"/>
              <a:t>don’t</a:t>
            </a:r>
            <a:r>
              <a:rPr lang="hu-HU" sz="2400" dirty="0" smtClean="0"/>
              <a:t> </a:t>
            </a:r>
            <a:r>
              <a:rPr lang="hu-HU" sz="2400" dirty="0" err="1"/>
              <a:t>work</a:t>
            </a:r>
            <a:r>
              <a:rPr lang="hu-HU" sz="2400" dirty="0"/>
              <a:t> in a </a:t>
            </a:r>
            <a:r>
              <a:rPr lang="hu-HU" sz="2400" dirty="0" err="1"/>
              <a:t>school</a:t>
            </a:r>
            <a:r>
              <a:rPr lang="hu-HU" sz="2400" dirty="0"/>
              <a:t>.</a:t>
            </a:r>
          </a:p>
          <a:p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val="7278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2727"/>
          </a:xfrm>
        </p:spPr>
        <p:txBody>
          <a:bodyPr/>
          <a:lstStyle/>
          <a:p>
            <a:r>
              <a:rPr lang="hu-HU" dirty="0" err="1" smtClean="0"/>
              <a:t>Don’t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doesn’t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302327"/>
            <a:ext cx="8596668" cy="4922982"/>
          </a:xfrm>
        </p:spPr>
        <p:txBody>
          <a:bodyPr/>
          <a:lstStyle/>
          <a:p>
            <a:r>
              <a:rPr lang="hu-HU" sz="2400" dirty="0" err="1"/>
              <a:t>Our</a:t>
            </a:r>
            <a:r>
              <a:rPr lang="hu-HU" sz="2400" dirty="0"/>
              <a:t> </a:t>
            </a:r>
            <a:r>
              <a:rPr lang="hu-HU" sz="2400" dirty="0" err="1"/>
              <a:t>dog</a:t>
            </a:r>
            <a:r>
              <a:rPr lang="hu-HU" sz="2400" dirty="0"/>
              <a:t> … play </a:t>
            </a:r>
            <a:r>
              <a:rPr lang="hu-HU" sz="2400" dirty="0" err="1"/>
              <a:t>with</a:t>
            </a:r>
            <a:r>
              <a:rPr lang="hu-HU" sz="2400" dirty="0"/>
              <a:t> a ball</a:t>
            </a:r>
            <a:r>
              <a:rPr lang="hu-HU" sz="2400" dirty="0" smtClean="0"/>
              <a:t>.</a:t>
            </a:r>
          </a:p>
          <a:p>
            <a:r>
              <a:rPr lang="hu-HU" sz="2400" dirty="0" err="1"/>
              <a:t>Our</a:t>
            </a:r>
            <a:r>
              <a:rPr lang="hu-HU" sz="2400" dirty="0"/>
              <a:t> </a:t>
            </a:r>
            <a:r>
              <a:rPr lang="hu-HU" sz="2400" dirty="0" err="1" smtClean="0"/>
              <a:t>dog</a:t>
            </a:r>
            <a:r>
              <a:rPr lang="hu-HU" sz="2400" dirty="0" smtClean="0"/>
              <a:t> </a:t>
            </a:r>
            <a:r>
              <a:rPr lang="hu-HU" sz="2400" dirty="0" err="1" smtClean="0"/>
              <a:t>doesn’t</a:t>
            </a:r>
            <a:r>
              <a:rPr lang="hu-HU" sz="2400" dirty="0" smtClean="0"/>
              <a:t> </a:t>
            </a:r>
            <a:r>
              <a:rPr lang="hu-HU" sz="2400" dirty="0"/>
              <a:t>play </a:t>
            </a:r>
            <a:r>
              <a:rPr lang="hu-HU" sz="2400" dirty="0" err="1"/>
              <a:t>with</a:t>
            </a:r>
            <a:r>
              <a:rPr lang="hu-HU" sz="2400" dirty="0"/>
              <a:t> a ball</a:t>
            </a:r>
            <a:r>
              <a:rPr lang="hu-HU" sz="2400" dirty="0" smtClean="0"/>
              <a:t>.</a:t>
            </a:r>
            <a:endParaRPr lang="hu-HU" sz="2400" dirty="0"/>
          </a:p>
          <a:p>
            <a:r>
              <a:rPr lang="hu-HU" sz="2400" dirty="0" err="1"/>
              <a:t>My</a:t>
            </a:r>
            <a:r>
              <a:rPr lang="hu-HU" sz="2400" dirty="0"/>
              <a:t> </a:t>
            </a:r>
            <a:r>
              <a:rPr lang="hu-HU" sz="2400" dirty="0" err="1"/>
              <a:t>brother</a:t>
            </a:r>
            <a:r>
              <a:rPr lang="hu-HU" sz="2400" dirty="0"/>
              <a:t> … </a:t>
            </a:r>
            <a:r>
              <a:rPr lang="hu-HU" sz="2400" dirty="0" err="1"/>
              <a:t>eat</a:t>
            </a:r>
            <a:r>
              <a:rPr lang="hu-HU" sz="2400" dirty="0"/>
              <a:t> in a restaurant</a:t>
            </a:r>
            <a:r>
              <a:rPr lang="hu-HU" sz="2400" dirty="0" smtClean="0"/>
              <a:t>.</a:t>
            </a:r>
          </a:p>
          <a:p>
            <a:r>
              <a:rPr lang="hu-HU" sz="2400" dirty="0" err="1"/>
              <a:t>My</a:t>
            </a:r>
            <a:r>
              <a:rPr lang="hu-HU" sz="2400" dirty="0"/>
              <a:t> </a:t>
            </a:r>
            <a:r>
              <a:rPr lang="hu-HU" sz="2400" dirty="0" err="1"/>
              <a:t>brother</a:t>
            </a:r>
            <a:r>
              <a:rPr lang="hu-HU" sz="2400" dirty="0"/>
              <a:t> </a:t>
            </a:r>
            <a:r>
              <a:rPr lang="hu-HU" sz="2400" dirty="0" err="1" smtClean="0"/>
              <a:t>doesn’t</a:t>
            </a:r>
            <a:r>
              <a:rPr lang="hu-HU" sz="2400" dirty="0" smtClean="0"/>
              <a:t> </a:t>
            </a:r>
            <a:r>
              <a:rPr lang="hu-HU" sz="2400" dirty="0" err="1"/>
              <a:t>eat</a:t>
            </a:r>
            <a:r>
              <a:rPr lang="hu-HU" sz="2400" dirty="0"/>
              <a:t> in a restaurant</a:t>
            </a:r>
            <a:r>
              <a:rPr lang="hu-HU" sz="2400" dirty="0" smtClean="0"/>
              <a:t>.</a:t>
            </a:r>
            <a:endParaRPr lang="hu-HU" sz="2400" dirty="0"/>
          </a:p>
          <a:p>
            <a:r>
              <a:rPr lang="hu-HU" sz="2400" dirty="0"/>
              <a:t>The </a:t>
            </a:r>
            <a:r>
              <a:rPr lang="hu-HU" sz="2400" dirty="0" err="1"/>
              <a:t>teachers</a:t>
            </a:r>
            <a:r>
              <a:rPr lang="hu-HU" sz="2400" dirty="0"/>
              <a:t> in </a:t>
            </a:r>
            <a:r>
              <a:rPr lang="hu-HU" sz="2400" dirty="0" err="1"/>
              <a:t>this</a:t>
            </a:r>
            <a:r>
              <a:rPr lang="hu-HU" sz="2400" dirty="0"/>
              <a:t> </a:t>
            </a:r>
            <a:r>
              <a:rPr lang="hu-HU" sz="2400" dirty="0" err="1"/>
              <a:t>school</a:t>
            </a:r>
            <a:r>
              <a:rPr lang="hu-HU" sz="2400" dirty="0"/>
              <a:t> … play </a:t>
            </a:r>
            <a:r>
              <a:rPr lang="hu-HU" sz="2400" dirty="0" err="1"/>
              <a:t>football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The </a:t>
            </a:r>
            <a:r>
              <a:rPr lang="hu-HU" sz="2400" dirty="0" err="1"/>
              <a:t>teachers</a:t>
            </a:r>
            <a:r>
              <a:rPr lang="hu-HU" sz="2400" dirty="0"/>
              <a:t> in </a:t>
            </a:r>
            <a:r>
              <a:rPr lang="hu-HU" sz="2400" dirty="0" err="1"/>
              <a:t>this</a:t>
            </a:r>
            <a:r>
              <a:rPr lang="hu-HU" sz="2400" dirty="0"/>
              <a:t> </a:t>
            </a:r>
            <a:r>
              <a:rPr lang="hu-HU" sz="2400" dirty="0" err="1"/>
              <a:t>school</a:t>
            </a:r>
            <a:r>
              <a:rPr lang="hu-HU" sz="2400" dirty="0"/>
              <a:t> </a:t>
            </a:r>
            <a:r>
              <a:rPr lang="hu-HU" sz="2400" dirty="0" err="1" smtClean="0"/>
              <a:t>don’t</a:t>
            </a:r>
            <a:r>
              <a:rPr lang="hu-HU" sz="2400" dirty="0" smtClean="0"/>
              <a:t> </a:t>
            </a:r>
            <a:r>
              <a:rPr lang="hu-HU" sz="2400" dirty="0"/>
              <a:t>play </a:t>
            </a:r>
            <a:r>
              <a:rPr lang="hu-HU" sz="2400" dirty="0" err="1"/>
              <a:t>football</a:t>
            </a:r>
            <a:r>
              <a:rPr lang="hu-HU" sz="2400" dirty="0" smtClean="0"/>
              <a:t>.</a:t>
            </a:r>
            <a:endParaRPr lang="hu-HU" sz="2400" dirty="0"/>
          </a:p>
          <a:p>
            <a:r>
              <a:rPr lang="hu-HU" sz="2400" dirty="0" err="1"/>
              <a:t>Clara</a:t>
            </a:r>
            <a:r>
              <a:rPr lang="hu-HU" sz="2400" dirty="0"/>
              <a:t> … </a:t>
            </a:r>
            <a:r>
              <a:rPr lang="hu-HU" sz="2400" dirty="0" err="1"/>
              <a:t>drink</a:t>
            </a:r>
            <a:r>
              <a:rPr lang="hu-HU" sz="2400" dirty="0"/>
              <a:t> </a:t>
            </a:r>
            <a:r>
              <a:rPr lang="hu-HU" sz="2400" dirty="0" err="1"/>
              <a:t>milk</a:t>
            </a:r>
            <a:r>
              <a:rPr lang="hu-HU" sz="2400" dirty="0"/>
              <a:t> </a:t>
            </a:r>
            <a:r>
              <a:rPr lang="hu-HU" sz="2400" dirty="0" err="1"/>
              <a:t>for</a:t>
            </a:r>
            <a:r>
              <a:rPr lang="hu-HU" sz="2400" dirty="0"/>
              <a:t> </a:t>
            </a:r>
            <a:r>
              <a:rPr lang="hu-HU" sz="2400" dirty="0" err="1"/>
              <a:t>breakfast</a:t>
            </a:r>
            <a:r>
              <a:rPr lang="hu-HU" sz="2400" dirty="0"/>
              <a:t>.</a:t>
            </a:r>
          </a:p>
          <a:p>
            <a:r>
              <a:rPr lang="hu-HU" sz="2400" dirty="0" err="1"/>
              <a:t>Clara</a:t>
            </a:r>
            <a:r>
              <a:rPr lang="hu-HU" sz="2400" dirty="0"/>
              <a:t> </a:t>
            </a:r>
            <a:r>
              <a:rPr lang="hu-HU" sz="2400" dirty="0" err="1" smtClean="0"/>
              <a:t>doesn’t</a:t>
            </a:r>
            <a:r>
              <a:rPr lang="hu-HU" sz="2400" dirty="0" smtClean="0"/>
              <a:t> </a:t>
            </a:r>
            <a:r>
              <a:rPr lang="hu-HU" sz="2400" dirty="0" err="1"/>
              <a:t>drink</a:t>
            </a:r>
            <a:r>
              <a:rPr lang="hu-HU" sz="2400" dirty="0"/>
              <a:t> </a:t>
            </a:r>
            <a:r>
              <a:rPr lang="hu-HU" sz="2400" dirty="0" err="1"/>
              <a:t>milk</a:t>
            </a:r>
            <a:r>
              <a:rPr lang="hu-HU" sz="2400" dirty="0"/>
              <a:t> </a:t>
            </a:r>
            <a:r>
              <a:rPr lang="hu-HU" sz="2400" dirty="0" err="1"/>
              <a:t>for</a:t>
            </a:r>
            <a:r>
              <a:rPr lang="hu-HU" sz="2400" dirty="0"/>
              <a:t> </a:t>
            </a:r>
            <a:r>
              <a:rPr lang="hu-HU" sz="2400" dirty="0" err="1"/>
              <a:t>breakfast</a:t>
            </a:r>
            <a:r>
              <a:rPr lang="hu-HU" sz="2400" dirty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7404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4000" dirty="0" smtClean="0"/>
              <a:t>WB 87/2</a:t>
            </a:r>
          </a:p>
          <a:p>
            <a:r>
              <a:rPr lang="hu-HU" sz="4000" dirty="0" smtClean="0"/>
              <a:t>SB 25/5</a:t>
            </a:r>
          </a:p>
          <a:p>
            <a:r>
              <a:rPr lang="hu-HU" sz="4000" dirty="0" smtClean="0"/>
              <a:t>WB 21/3</a:t>
            </a: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362123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HW: WB 21/4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5240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Lesson</a:t>
            </a:r>
            <a:r>
              <a:rPr lang="hu-HU" dirty="0" smtClean="0"/>
              <a:t> 52</a:t>
            </a:r>
            <a:br>
              <a:rPr lang="hu-HU" dirty="0" smtClean="0"/>
            </a:br>
            <a:r>
              <a:rPr lang="hu-HU" dirty="0" err="1" smtClean="0"/>
              <a:t>Practice</a:t>
            </a:r>
            <a:r>
              <a:rPr lang="hu-HU" dirty="0" smtClean="0"/>
              <a:t> </a:t>
            </a:r>
            <a:endParaRPr lang="hu-HU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141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0550"/>
          </a:xfrm>
        </p:spPr>
        <p:txBody>
          <a:bodyPr>
            <a:normAutofit fontScale="90000"/>
          </a:bodyPr>
          <a:lstStyle/>
          <a:p>
            <a:r>
              <a:rPr lang="hu-HU" dirty="0" err="1" smtClean="0"/>
              <a:t>Exercises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77334" y="1266825"/>
            <a:ext cx="8596668" cy="4774537"/>
          </a:xfrm>
        </p:spPr>
        <p:txBody>
          <a:bodyPr>
            <a:normAutofit/>
          </a:bodyPr>
          <a:lstStyle/>
          <a:p>
            <a:r>
              <a:rPr lang="hu-HU" sz="2400" dirty="0" smtClean="0"/>
              <a:t>WB 87/1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96061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2889</TotalTime>
  <Words>207</Words>
  <Application>Microsoft Office PowerPoint</Application>
  <PresentationFormat>Szélesvásznú</PresentationFormat>
  <Paragraphs>37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Fazetta</vt:lpstr>
      <vt:lpstr>   Lesson 50   7 Dec</vt:lpstr>
      <vt:lpstr>PowerPoint-bemutató</vt:lpstr>
      <vt:lpstr>Present Simple negatives</vt:lpstr>
      <vt:lpstr>Don’t or doesn’t?</vt:lpstr>
      <vt:lpstr>Don’t or doesn’t?</vt:lpstr>
      <vt:lpstr>PowerPoint-bemutató</vt:lpstr>
      <vt:lpstr>PowerPoint-bemutató</vt:lpstr>
      <vt:lpstr>Lesson 52 Practice 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50   7 Dec</dc:title>
  <dc:creator>Hegedüs Éva</dc:creator>
  <cp:lastModifiedBy>Hegedüs Éva</cp:lastModifiedBy>
  <cp:revision>10</cp:revision>
  <dcterms:created xsi:type="dcterms:W3CDTF">2021-12-07T10:05:09Z</dcterms:created>
  <dcterms:modified xsi:type="dcterms:W3CDTF">2021-12-09T10:14:23Z</dcterms:modified>
</cp:coreProperties>
</file>