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58" r:id="rId9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11" autoAdjust="0"/>
    <p:restoredTop sz="94660"/>
  </p:normalViewPr>
  <p:slideViewPr>
    <p:cSldViewPr snapToGrid="0">
      <p:cViewPr varScale="1">
        <p:scale>
          <a:sx n="69" d="100"/>
          <a:sy n="69" d="100"/>
        </p:scale>
        <p:origin x="59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6082716F-DCD1-4236-B64E-9669CBAF230C}" type="datetimeFigureOut">
              <a:rPr lang="hu-HU" smtClean="0"/>
              <a:t>2021. 05. 05.</a:t>
            </a:fld>
            <a:endParaRPr lang="hu-H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4C6CD50-CB93-441B-9A6B-81E77D90840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611149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2716F-DCD1-4236-B64E-9669CBAF230C}" type="datetimeFigureOut">
              <a:rPr lang="hu-HU" smtClean="0"/>
              <a:t>2021. 05. 05.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6CD50-CB93-441B-9A6B-81E77D90840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47910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2716F-DCD1-4236-B64E-9669CBAF230C}" type="datetimeFigureOut">
              <a:rPr lang="hu-HU" smtClean="0"/>
              <a:t>2021. 05. 05.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6CD50-CB93-441B-9A6B-81E77D90840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55141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2716F-DCD1-4236-B64E-9669CBAF230C}" type="datetimeFigureOut">
              <a:rPr lang="hu-HU" smtClean="0"/>
              <a:t>2021. 05. 05.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6CD50-CB93-441B-9A6B-81E77D90840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29145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6082716F-DCD1-4236-B64E-9669CBAF230C}" type="datetimeFigureOut">
              <a:rPr lang="hu-HU" smtClean="0"/>
              <a:t>2021. 05. 05.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F4C6CD50-CB93-441B-9A6B-81E77D90840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554243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2716F-DCD1-4236-B64E-9669CBAF230C}" type="datetimeFigureOut">
              <a:rPr lang="hu-HU" smtClean="0"/>
              <a:t>2021. 05. 05.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6CD50-CB93-441B-9A6B-81E77D90840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39915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2716F-DCD1-4236-B64E-9669CBAF230C}" type="datetimeFigureOut">
              <a:rPr lang="hu-HU" smtClean="0"/>
              <a:t>2021. 05. 05.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6CD50-CB93-441B-9A6B-81E77D90840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38694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2716F-DCD1-4236-B64E-9669CBAF230C}" type="datetimeFigureOut">
              <a:rPr lang="hu-HU" smtClean="0"/>
              <a:t>2021. 05. 05.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6CD50-CB93-441B-9A6B-81E77D90840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03782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2716F-DCD1-4236-B64E-9669CBAF230C}" type="datetimeFigureOut">
              <a:rPr lang="hu-HU" smtClean="0"/>
              <a:t>2021. 05. 05.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6CD50-CB93-441B-9A6B-81E77D90840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26538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2716F-DCD1-4236-B64E-9669CBAF230C}" type="datetimeFigureOut">
              <a:rPr lang="hu-HU" smtClean="0"/>
              <a:t>2021. 05. 05.</a:t>
            </a:fld>
            <a:endParaRPr lang="hu-H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hu-H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4C6CD50-CB93-441B-9A6B-81E77D90840E}" type="slidenum">
              <a:rPr lang="hu-HU" smtClean="0"/>
              <a:t>‹#›</a:t>
            </a:fld>
            <a:endParaRPr lang="hu-HU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9257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6082716F-DCD1-4236-B64E-9669CBAF230C}" type="datetimeFigureOut">
              <a:rPr lang="hu-HU" smtClean="0"/>
              <a:t>2021. 05. 05.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4C6CD50-CB93-441B-9A6B-81E77D90840E}" type="slidenum">
              <a:rPr lang="hu-HU" smtClean="0"/>
              <a:t>‹#›</a:t>
            </a:fld>
            <a:endParaRPr lang="hu-HU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71282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082716F-DCD1-4236-B64E-9669CBAF230C}" type="datetimeFigureOut">
              <a:rPr lang="hu-HU" smtClean="0"/>
              <a:t>2021. 05. 05.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4C6CD50-CB93-441B-9A6B-81E77D90840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16682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Az én erősségeim:</a:t>
            </a:r>
            <a:br>
              <a:rPr lang="hu-HU" dirty="0" smtClean="0"/>
            </a:br>
            <a:r>
              <a:rPr lang="hu-HU" sz="3600" dirty="0" smtClean="0"/>
              <a:t>kíváncsiság, eredetiség, kreativitás</a:t>
            </a:r>
            <a:endParaRPr lang="hu-HU" sz="3600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u-HU" dirty="0" smtClean="0"/>
              <a:t>Tengler Gabriella</a:t>
            </a:r>
          </a:p>
          <a:p>
            <a:r>
              <a:rPr lang="hu-HU" dirty="0" smtClean="0"/>
              <a:t>5. b. osztály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395145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537187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Szeretek kreatívan alkotni:</a:t>
            </a:r>
            <a:br>
              <a:rPr lang="hu-HU" dirty="0" smtClean="0"/>
            </a:br>
            <a:r>
              <a:rPr lang="hu-HU" dirty="0" smtClean="0"/>
              <a:t>papírtorta Anyának</a:t>
            </a:r>
            <a:br>
              <a:rPr lang="hu-HU" dirty="0" smtClean="0"/>
            </a:br>
            <a:endParaRPr lang="hu-HU" dirty="0"/>
          </a:p>
        </p:txBody>
      </p:sp>
      <p:pic>
        <p:nvPicPr>
          <p:cNvPr id="1026" name="Picture 2" descr="Nincs elérhető leírás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1273" y="1170131"/>
            <a:ext cx="3943927" cy="5299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93777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724388"/>
          </a:xfrm>
        </p:spPr>
        <p:txBody>
          <a:bodyPr>
            <a:normAutofit fontScale="90000"/>
          </a:bodyPr>
          <a:lstStyle/>
          <a:p>
            <a:pPr algn="ctr"/>
            <a:r>
              <a:rPr lang="hu-HU" dirty="0" smtClean="0"/>
              <a:t>A család kezdőbetűi fánkból</a:t>
            </a:r>
            <a:endParaRPr lang="hu-HU" dirty="0"/>
          </a:p>
        </p:txBody>
      </p:sp>
      <p:pic>
        <p:nvPicPr>
          <p:cNvPr id="2050" name="Picture 2" descr="Nincs elérhető leírás.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774984" y="947041"/>
            <a:ext cx="4642032" cy="6239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1447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909115"/>
          </a:xfrm>
        </p:spPr>
        <p:txBody>
          <a:bodyPr/>
          <a:lstStyle/>
          <a:p>
            <a:pPr algn="ctr"/>
            <a:r>
              <a:rPr lang="hu-HU" dirty="0" smtClean="0"/>
              <a:t>Palacsinta Mariann névnapjára</a:t>
            </a:r>
            <a:endParaRPr lang="hu-HU" dirty="0"/>
          </a:p>
        </p:txBody>
      </p:sp>
      <p:pic>
        <p:nvPicPr>
          <p:cNvPr id="3074" name="Picture 2" descr="Nincs elérhető leírás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1424" y="2253673"/>
            <a:ext cx="3869152" cy="3782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4821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Megkelt a lisztgyurma</a:t>
            </a:r>
            <a:endParaRPr lang="hu-HU" dirty="0"/>
          </a:p>
        </p:txBody>
      </p:sp>
      <p:pic>
        <p:nvPicPr>
          <p:cNvPr id="4100" name="Picture 4" descr="Emodzsi – Wikipédi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1929" y="836558"/>
            <a:ext cx="983672" cy="983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Nincs elérhető leírás.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6982" y="2103438"/>
            <a:ext cx="4123594" cy="4190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24449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dirty="0"/>
              <a:t>E</a:t>
            </a:r>
            <a:r>
              <a:rPr lang="hu-HU" dirty="0" smtClean="0"/>
              <a:t>bédet készítettem anyukámnak:</a:t>
            </a:r>
            <a:endParaRPr lang="hu-HU" dirty="0"/>
          </a:p>
        </p:txBody>
      </p:sp>
      <p:pic>
        <p:nvPicPr>
          <p:cNvPr id="5122" name="Picture 2" descr="Nincs elérhető leírás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1424" y="2103438"/>
            <a:ext cx="3869152" cy="3932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40362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u-HU" dirty="0" smtClean="0"/>
              <a:t>Sütit is sütöttünk a hugival Anyák napjára:</a:t>
            </a:r>
            <a:endParaRPr lang="hu-HU" dirty="0"/>
          </a:p>
        </p:txBody>
      </p:sp>
      <p:pic>
        <p:nvPicPr>
          <p:cNvPr id="7170" name="Picture 2" descr="Lehet, hogy egy kép erről: desszert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9881" y="2103438"/>
            <a:ext cx="3932237" cy="3932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62009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909115"/>
          </a:xfrm>
        </p:spPr>
        <p:txBody>
          <a:bodyPr/>
          <a:lstStyle/>
          <a:p>
            <a:pPr algn="ctr"/>
            <a:r>
              <a:rPr lang="hu-HU" dirty="0" smtClean="0"/>
              <a:t>Szeretek új helyeket megismerni </a:t>
            </a:r>
            <a:endParaRPr lang="hu-HU" dirty="0"/>
          </a:p>
        </p:txBody>
      </p:sp>
      <p:pic>
        <p:nvPicPr>
          <p:cNvPr id="6146" name="Picture 2" descr="Nincs elérhető leírás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2487" y="1634259"/>
            <a:ext cx="4481363" cy="4510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Nincs elérhető leírás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0108" y="1629978"/>
            <a:ext cx="4442691" cy="4515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681534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zappan">
  <a:themeElements>
    <a:clrScheme name="Szappa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zappa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zappa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Savon</Template>
  <TotalTime>42</TotalTime>
  <Words>41</Words>
  <Application>Microsoft Office PowerPoint</Application>
  <PresentationFormat>Szélesvásznú</PresentationFormat>
  <Paragraphs>10</Paragraphs>
  <Slides>8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8</vt:i4>
      </vt:variant>
    </vt:vector>
  </HeadingPairs>
  <TitlesOfParts>
    <vt:vector size="11" baseType="lpstr">
      <vt:lpstr>Century Gothic</vt:lpstr>
      <vt:lpstr>Garamond</vt:lpstr>
      <vt:lpstr>Szappan</vt:lpstr>
      <vt:lpstr>Az én erősségeim: kíváncsiság, eredetiség, kreativitás</vt:lpstr>
      <vt:lpstr>Szeretek kreatívan alkotni: papírtorta Anyának </vt:lpstr>
      <vt:lpstr>A család kezdőbetűi fánkból</vt:lpstr>
      <vt:lpstr>Palacsinta Mariann névnapjára</vt:lpstr>
      <vt:lpstr>Megkelt a lisztgyurma</vt:lpstr>
      <vt:lpstr>Ebédet készítettem anyukámnak:</vt:lpstr>
      <vt:lpstr>Sütit is sütöttünk a hugival Anyák napjára:</vt:lpstr>
      <vt:lpstr>Szeretek új helyeket megismerni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Az én erősségeim</dc:title>
  <dc:creator>Tengler Gabriella</dc:creator>
  <cp:lastModifiedBy>Hegedüs Éva</cp:lastModifiedBy>
  <cp:revision>5</cp:revision>
  <dcterms:created xsi:type="dcterms:W3CDTF">2021-05-05T09:48:04Z</dcterms:created>
  <dcterms:modified xsi:type="dcterms:W3CDTF">2021-05-05T10:31:39Z</dcterms:modified>
</cp:coreProperties>
</file>