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7" r:id="rId4"/>
    <p:sldId id="261" r:id="rId5"/>
    <p:sldId id="257" r:id="rId6"/>
    <p:sldId id="262" r:id="rId7"/>
    <p:sldId id="263" r:id="rId8"/>
    <p:sldId id="266" r:id="rId9"/>
    <p:sldId id="264" r:id="rId10"/>
    <p:sldId id="269" r:id="rId11"/>
    <p:sldId id="268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FFDC47"/>
    <a:srgbClr val="FF8001"/>
    <a:srgbClr val="FFABC9"/>
    <a:srgbClr val="FF9900"/>
    <a:srgbClr val="FFFF21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D647-291C-4613-A9C5-ACF1A4DD727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BDF6-9255-4440-9A27-CCEB46D8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69" y="2571750"/>
            <a:ext cx="809336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4098800"/>
            <a:ext cx="8093365" cy="76352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8233" y="4067662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73929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konyvkatalogus.hu/site/kiadvany/OH-FOL78TB%20(2022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2571750"/>
            <a:ext cx="8093365" cy="2443280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Kisalföld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			</a:t>
            </a:r>
            <a:r>
              <a:rPr lang="hu-HU" sz="3200" dirty="0" smtClean="0"/>
              <a:t>Tengler Gabriella</a:t>
            </a:r>
            <a:br>
              <a:rPr lang="hu-HU" sz="3200" dirty="0" smtClean="0"/>
            </a:br>
            <a:r>
              <a:rPr lang="hu-HU" sz="3200" dirty="0" smtClean="0"/>
              <a:t>						7. 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Felhasznált forrás: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Földrajz tankönyv 7-8. Oktatási Hivatal, 2021.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www.tankonyvkatalogus.hu/site/kiadvany/OH-FOL78TB (2022</a:t>
            </a:r>
            <a:r>
              <a:rPr lang="hu-HU" dirty="0" smtClean="0"/>
              <a:t>. 12. 07.)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6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Köszönöm a figyelmet!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hu-HU" dirty="0"/>
              <a:t>Magyarország </a:t>
            </a:r>
            <a:r>
              <a:rPr lang="hu-HU" dirty="0" smtClean="0"/>
              <a:t>nagytájai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76" y="1026986"/>
            <a:ext cx="5955495" cy="38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Kisalföld jellemzői: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4129" y="1044700"/>
            <a:ext cx="6413611" cy="366376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ország ÉNY-i részén terül el</a:t>
            </a:r>
          </a:p>
          <a:p>
            <a:r>
              <a:rPr lang="hu-HU" dirty="0" smtClean="0"/>
              <a:t>A hegységekből érkező Duna a sík területen lelassul és lerakja </a:t>
            </a:r>
            <a:r>
              <a:rPr lang="hu-HU" dirty="0" err="1" smtClean="0"/>
              <a:t>hordalékát</a:t>
            </a:r>
            <a:endParaRPr lang="hu-HU" dirty="0" smtClean="0"/>
          </a:p>
          <a:p>
            <a:r>
              <a:rPr lang="hu-HU" dirty="0" smtClean="0"/>
              <a:t>Ezekből hordalékkúpok keletkeznek, amelyeket a folyó ágakra szakadva kerül el.</a:t>
            </a:r>
          </a:p>
          <a:p>
            <a:r>
              <a:rPr lang="hu-HU" dirty="0" smtClean="0"/>
              <a:t>Itt található a Fertő-Hanság Nemzeti Park.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77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Tájai: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Szigetköz</a:t>
            </a:r>
          </a:p>
          <a:p>
            <a:r>
              <a:rPr lang="hu-HU" dirty="0" smtClean="0"/>
              <a:t>Csallóköz</a:t>
            </a:r>
          </a:p>
          <a:p>
            <a:r>
              <a:rPr lang="hu-HU" dirty="0" smtClean="0"/>
              <a:t>Győri-medence</a:t>
            </a:r>
          </a:p>
          <a:p>
            <a:r>
              <a:rPr lang="hu-HU" dirty="0" smtClean="0"/>
              <a:t>Fertő-Hanság-medence</a:t>
            </a:r>
          </a:p>
          <a:p>
            <a:r>
              <a:rPr lang="hu-HU" dirty="0" smtClean="0"/>
              <a:t>Rábaköz</a:t>
            </a:r>
          </a:p>
          <a:p>
            <a:r>
              <a:rPr lang="hu-HU" dirty="0" smtClean="0"/>
              <a:t>Marcal-medence</a:t>
            </a:r>
          </a:p>
          <a:p>
            <a:r>
              <a:rPr lang="hu-HU" dirty="0" smtClean="0"/>
              <a:t>Komárom-Esztergomi síkság</a:t>
            </a:r>
          </a:p>
        </p:txBody>
      </p:sp>
    </p:spTree>
    <p:extLst>
      <p:ext uri="{BB962C8B-B14F-4D97-AF65-F5344CB8AC3E}">
        <p14:creationId xmlns:p14="http://schemas.microsoft.com/office/powerpoint/2010/main" val="32474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128470"/>
            <a:ext cx="7442402" cy="48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Vízrajza: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Folyókban gazdag</a:t>
            </a:r>
          </a:p>
          <a:p>
            <a:pPr lvl="1"/>
            <a:r>
              <a:rPr lang="hu-HU" dirty="0" smtClean="0"/>
              <a:t>Mosoni-Duna</a:t>
            </a:r>
          </a:p>
          <a:p>
            <a:pPr lvl="1"/>
            <a:r>
              <a:rPr lang="hu-HU" dirty="0" smtClean="0"/>
              <a:t>Rába</a:t>
            </a:r>
          </a:p>
          <a:p>
            <a:pPr lvl="1"/>
            <a:r>
              <a:rPr lang="hu-HU" dirty="0" smtClean="0"/>
              <a:t>Rábca</a:t>
            </a:r>
          </a:p>
          <a:p>
            <a:r>
              <a:rPr lang="hu-HU" dirty="0" smtClean="0"/>
              <a:t>Fertő-tó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6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Éghajlata: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Valamivel hűvösebb, csapadékosabb, mint a hazai átlag</a:t>
            </a:r>
          </a:p>
          <a:p>
            <a:r>
              <a:rPr lang="hu-HU" dirty="0" smtClean="0"/>
              <a:t>Jobban érvényesül az óceán hatása</a:t>
            </a:r>
          </a:p>
          <a:p>
            <a:r>
              <a:rPr lang="hu-HU" dirty="0" smtClean="0"/>
              <a:t>Hazánkban itt a legnagyobb az átlagos szélsebesség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21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Gazdaság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Mezőgazdasága fejlett</a:t>
            </a:r>
          </a:p>
          <a:p>
            <a:pPr lvl="1"/>
            <a:r>
              <a:rPr lang="hu-HU" dirty="0" smtClean="0"/>
              <a:t>Jók a feltételek (sík vidék, kedvező éghajlat, jó talaj)</a:t>
            </a:r>
          </a:p>
          <a:p>
            <a:pPr lvl="1"/>
            <a:r>
              <a:rPr lang="hu-HU" dirty="0" smtClean="0"/>
              <a:t>Jelentős szarvasmarha-tenyésztés</a:t>
            </a:r>
          </a:p>
          <a:p>
            <a:r>
              <a:rPr lang="hu-HU" dirty="0" smtClean="0"/>
              <a:t>Élénk az együttműködés Ausztriával és Szlovákiával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11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Gazdaság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Jelentős a turizmus </a:t>
            </a:r>
          </a:p>
          <a:p>
            <a:pPr lvl="1"/>
            <a:r>
              <a:rPr lang="hu-HU" dirty="0" smtClean="0"/>
              <a:t>Sportturizmus: vízisportok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árosi turizmus: Győr, Sopron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179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179</Words>
  <Application>Microsoft Office PowerPoint</Application>
  <PresentationFormat>Diavetítés a képernyőre (16:9 oldalarány)</PresentationFormat>
  <Paragraphs>51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Kisalföld       Tengler Gabriella       7. b.</vt:lpstr>
      <vt:lpstr> Magyarország nagytájai</vt:lpstr>
      <vt:lpstr>Kisalföld jellemzői:</vt:lpstr>
      <vt:lpstr>Tájai:</vt:lpstr>
      <vt:lpstr>PowerPoint-bemutató</vt:lpstr>
      <vt:lpstr>Vízrajza:</vt:lpstr>
      <vt:lpstr>Éghajlata:</vt:lpstr>
      <vt:lpstr>Gazdaság 1</vt:lpstr>
      <vt:lpstr>Gazdaság 2</vt:lpstr>
      <vt:lpstr>Felhasznált forrás:</vt:lpstr>
      <vt:lpstr>PowerPoint-bemutató</vt:lpstr>
      <vt:lpstr>Slide Title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Hegedüs Éva</cp:lastModifiedBy>
  <cp:revision>172</cp:revision>
  <dcterms:created xsi:type="dcterms:W3CDTF">2013-08-21T19:17:07Z</dcterms:created>
  <dcterms:modified xsi:type="dcterms:W3CDTF">2022-12-07T20:00:19Z</dcterms:modified>
</cp:coreProperties>
</file>