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590E"/>
    <a:srgbClr val="F1771B"/>
    <a:srgbClr val="E58C09"/>
    <a:srgbClr val="F79D31"/>
    <a:srgbClr val="F5B933"/>
    <a:srgbClr val="F5AD0B"/>
    <a:srgbClr val="C19907"/>
    <a:srgbClr val="FA942E"/>
    <a:srgbClr val="FE9554"/>
    <a:srgbClr val="FFC6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7" d="100"/>
          <a:sy n="77" d="100"/>
        </p:scale>
        <p:origin x="3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0AAB8A08-4159-4DD4-B7B6-38D4F5078B40}" type="datetimeFigureOut">
              <a:rPr lang="hu-HU" smtClean="0"/>
              <a:t>2021. 03. 23.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370603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AB8A08-4159-4DD4-B7B6-38D4F5078B40}" type="datetimeFigureOut">
              <a:rPr lang="hu-HU" smtClean="0"/>
              <a:t>2021. 03. 23.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148506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AB8A08-4159-4DD4-B7B6-38D4F5078B40}" type="datetimeFigureOut">
              <a:rPr lang="hu-HU" smtClean="0"/>
              <a:t>2021. 03. 23.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34640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AB8A08-4159-4DD4-B7B6-38D4F5078B40}" type="datetimeFigureOut">
              <a:rPr lang="hu-HU" smtClean="0"/>
              <a:t>2021. 03. 23.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250817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AAB8A08-4159-4DD4-B7B6-38D4F5078B40}" type="datetimeFigureOut">
              <a:rPr lang="hu-HU" smtClean="0"/>
              <a:t>2021. 03. 23.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1720789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AAB8A08-4159-4DD4-B7B6-38D4F5078B40}" type="datetimeFigureOut">
              <a:rPr lang="hu-HU" smtClean="0"/>
              <a:t>2021. 03. 23.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210720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AAB8A08-4159-4DD4-B7B6-38D4F5078B40}" type="datetimeFigureOut">
              <a:rPr lang="hu-HU" smtClean="0"/>
              <a:t>2021. 03. 23.</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351718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AAB8A08-4159-4DD4-B7B6-38D4F5078B40}" type="datetimeFigureOut">
              <a:rPr lang="hu-HU" smtClean="0"/>
              <a:t>2021. 03. 23.</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15781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AAB8A08-4159-4DD4-B7B6-38D4F5078B40}" type="datetimeFigureOut">
              <a:rPr lang="hu-HU" smtClean="0"/>
              <a:t>2021. 03. 23.</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102147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AAB8A08-4159-4DD4-B7B6-38D4F5078B40}" type="datetimeFigureOut">
              <a:rPr lang="hu-HU" smtClean="0"/>
              <a:t>2021. 03. 23.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90125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AAB8A08-4159-4DD4-B7B6-38D4F5078B40}" type="datetimeFigureOut">
              <a:rPr lang="hu-HU" smtClean="0"/>
              <a:t>2021. 03. 23.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8CE2BAAF-B20B-4A0C-8F3D-4F173E16F8D1}" type="slidenum">
              <a:rPr lang="hu-HU" smtClean="0"/>
              <a:t>‹#›</a:t>
            </a:fld>
            <a:endParaRPr lang="hu-HU"/>
          </a:p>
        </p:txBody>
      </p:sp>
    </p:spTree>
    <p:extLst>
      <p:ext uri="{BB962C8B-B14F-4D97-AF65-F5344CB8AC3E}">
        <p14:creationId xmlns:p14="http://schemas.microsoft.com/office/powerpoint/2010/main" val="202021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rgbClr val="FF0000"/>
            </a:gs>
            <a:gs pos="82000">
              <a:srgbClr val="F0590E"/>
            </a:gs>
            <a:gs pos="65000">
              <a:srgbClr val="F1771B"/>
            </a:gs>
            <a:gs pos="46000">
              <a:srgbClr val="E58C09"/>
            </a:gs>
            <a:gs pos="25000">
              <a:srgbClr val="F79D31"/>
            </a:gs>
            <a:gs pos="0">
              <a:srgbClr val="F5AD0B"/>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B8A08-4159-4DD4-B7B6-38D4F5078B40}" type="datetimeFigureOut">
              <a:rPr lang="hu-HU" smtClean="0"/>
              <a:t>2021. 03. 23.</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BAAF-B20B-4A0C-8F3D-4F173E16F8D1}" type="slidenum">
              <a:rPr lang="hu-HU" smtClean="0"/>
              <a:t>‹#›</a:t>
            </a:fld>
            <a:endParaRPr lang="hu-HU"/>
          </a:p>
        </p:txBody>
      </p:sp>
    </p:spTree>
    <p:extLst>
      <p:ext uri="{BB962C8B-B14F-4D97-AF65-F5344CB8AC3E}">
        <p14:creationId xmlns:p14="http://schemas.microsoft.com/office/powerpoint/2010/main" val="352761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Az én </a:t>
            </a:r>
            <a:r>
              <a:rPr lang="hu-HU" dirty="0">
                <a:solidFill>
                  <a:srgbClr val="C00000"/>
                </a:solidFill>
                <a:effectLst>
                  <a:outerShdw blurRad="38100" dist="38100" dir="2700000" algn="tl">
                    <a:srgbClr val="000000">
                      <a:alpha val="43137"/>
                    </a:srgbClr>
                  </a:outerShdw>
                </a:effectLst>
                <a:latin typeface="Comic Sans MS" panose="030F0702030302020204" pitchFamily="66" charset="0"/>
              </a:rPr>
              <a:t>k</a:t>
            </a: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edvenc állatom</a:t>
            </a:r>
            <a:endParaRPr lang="hu-HU"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sp>
        <p:nvSpPr>
          <p:cNvPr id="3" name="Alcím 2"/>
          <p:cNvSpPr>
            <a:spLocks noGrp="1"/>
          </p:cNvSpPr>
          <p:nvPr>
            <p:ph type="subTitle" idx="1"/>
          </p:nvPr>
        </p:nvSpPr>
        <p:spPr/>
        <p:txBody>
          <a:bodyPr/>
          <a:lstStyle/>
          <a:p>
            <a:r>
              <a:rPr lang="hu-HU" dirty="0" smtClean="0">
                <a:solidFill>
                  <a:srgbClr val="C00000"/>
                </a:solidFill>
                <a:effectLst>
                  <a:outerShdw blurRad="38100" dist="38100" dir="2700000" algn="tl">
                    <a:srgbClr val="000000">
                      <a:alpha val="43137"/>
                    </a:srgbClr>
                  </a:outerShdw>
                </a:effectLst>
              </a:rPr>
              <a:t>Készítette: Tengler </a:t>
            </a: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Gabriella</a:t>
            </a:r>
            <a:r>
              <a:rPr lang="hu-HU" dirty="0" smtClean="0">
                <a:solidFill>
                  <a:srgbClr val="C00000"/>
                </a:solidFill>
                <a:effectLst>
                  <a:outerShdw blurRad="38100" dist="38100" dir="2700000" algn="tl">
                    <a:srgbClr val="000000">
                      <a:alpha val="43137"/>
                    </a:srgbClr>
                  </a:outerShdw>
                </a:effectLst>
              </a:rPr>
              <a:t> 5.b</a:t>
            </a:r>
            <a:endParaRPr lang="hu-HU"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5956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Az én kedvenc állatom a tigris!</a:t>
            </a:r>
            <a:endParaRPr lang="hu-HU"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56382" y="1690688"/>
            <a:ext cx="5031507" cy="3640219"/>
          </a:xfrm>
        </p:spPr>
      </p:pic>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429" y="2891415"/>
            <a:ext cx="5665859" cy="3777239"/>
          </a:xfrm>
          <a:prstGeom prst="rect">
            <a:avLst/>
          </a:prstGeom>
        </p:spPr>
      </p:pic>
    </p:spTree>
    <p:extLst>
      <p:ext uri="{BB962C8B-B14F-4D97-AF65-F5344CB8AC3E}">
        <p14:creationId xmlns:p14="http://schemas.microsoft.com/office/powerpoint/2010/main" val="346072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199" y="365125"/>
            <a:ext cx="11091041" cy="1325563"/>
          </a:xfrm>
        </p:spPr>
        <p:txBody>
          <a:bodyPr>
            <a:normAutofit/>
          </a:bodyPr>
          <a:lstStyle/>
          <a:p>
            <a:r>
              <a:rPr lang="hu-HU" sz="4000" dirty="0" smtClean="0">
                <a:solidFill>
                  <a:srgbClr val="C00000"/>
                </a:solidFill>
                <a:effectLst>
                  <a:outerShdw blurRad="38100" dist="38100" dir="2700000" algn="tl">
                    <a:srgbClr val="000000">
                      <a:alpha val="43137"/>
                    </a:srgbClr>
                  </a:outerShdw>
                </a:effectLst>
                <a:latin typeface="Comic Sans MS" panose="030F0702030302020204" pitchFamily="66" charset="0"/>
              </a:rPr>
              <a:t>A képeken látható tigrisek szibériai tigrisek</a:t>
            </a:r>
            <a:endParaRPr lang="hu-HU" sz="4200"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sp>
        <p:nvSpPr>
          <p:cNvPr id="3" name="Tartalom helye 2"/>
          <p:cNvSpPr>
            <a:spLocks noGrp="1"/>
          </p:cNvSpPr>
          <p:nvPr>
            <p:ph idx="1"/>
          </p:nvPr>
        </p:nvSpPr>
        <p:spPr>
          <a:xfrm>
            <a:off x="4895192" y="1690688"/>
            <a:ext cx="7034048" cy="4280886"/>
          </a:xfrm>
        </p:spPr>
        <p:txBody>
          <a:bodyPr/>
          <a:lstStyle/>
          <a:p>
            <a:pPr marL="0" indent="0" algn="ctr">
              <a:buNone/>
            </a:pP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A  szibériai tigris a legnagyobb méretű tigrisfaj. A hím mérete 2,7-3,3 méter, a  nőstény pedig 2,35-2,75 méter, tömegük pedig átlagosan 176,4-190 kilogramm.</a:t>
            </a:r>
          </a:p>
          <a:p>
            <a:pPr marL="0" indent="0" algn="ctr">
              <a:buNone/>
            </a:pP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Az 1200-as  években, terjedt el először Kínában. Aztán Koreában, </a:t>
            </a:r>
            <a:r>
              <a:rPr lang="hu-HU" dirty="0" err="1" smtClean="0">
                <a:solidFill>
                  <a:srgbClr val="C00000"/>
                </a:solidFill>
                <a:effectLst>
                  <a:outerShdw blurRad="38100" dist="38100" dir="2700000" algn="tl">
                    <a:srgbClr val="000000">
                      <a:alpha val="43137"/>
                    </a:srgbClr>
                  </a:outerShdw>
                </a:effectLst>
                <a:latin typeface="Comic Sans MS" panose="030F0702030302020204" pitchFamily="66" charset="0"/>
              </a:rPr>
              <a:t>Mongóliában,és</a:t>
            </a: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 végül Szibériában is.</a:t>
            </a:r>
            <a:endParaRPr lang="hu-HU"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59" y="1545021"/>
            <a:ext cx="4433932" cy="5312980"/>
          </a:xfrm>
          <a:prstGeom prst="rect">
            <a:avLst/>
          </a:prstGeom>
        </p:spPr>
      </p:pic>
    </p:spTree>
    <p:extLst>
      <p:ext uri="{BB962C8B-B14F-4D97-AF65-F5344CB8AC3E}">
        <p14:creationId xmlns:p14="http://schemas.microsoft.com/office/powerpoint/2010/main" val="207527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848533"/>
          </a:xfrm>
        </p:spPr>
        <p:txBody>
          <a:bodyPr/>
          <a:lstStyle/>
          <a:p>
            <a:endParaRPr lang="hu-HU" dirty="0"/>
          </a:p>
        </p:txBody>
      </p:sp>
      <p:sp>
        <p:nvSpPr>
          <p:cNvPr id="3" name="Tartalom helye 2"/>
          <p:cNvSpPr>
            <a:spLocks noGrp="1"/>
          </p:cNvSpPr>
          <p:nvPr>
            <p:ph idx="1"/>
          </p:nvPr>
        </p:nvSpPr>
        <p:spPr>
          <a:xfrm>
            <a:off x="392992" y="1354975"/>
            <a:ext cx="5118346" cy="8692613"/>
          </a:xfrm>
        </p:spPr>
        <p:txBody>
          <a:bodyPr/>
          <a:lstStyle/>
          <a:p>
            <a:r>
              <a:rPr lang="hu-HU" dirty="0" smtClean="0">
                <a:solidFill>
                  <a:srgbClr val="C00000"/>
                </a:solidFill>
                <a:latin typeface="Comic Sans MS" panose="030F0702030302020204" pitchFamily="66" charset="0"/>
              </a:rPr>
              <a:t>Ez az állat éjszaka vadászik, leginkább nagytestű növényevőkre. Vadászik például szarvasokra, és vaddisznóra is. De esetenként még medvét is el tud ejteni. Még 50 kilogramm húst is fel tud falni egyszerre. Az emberekre is veszélyt jelenthet. </a:t>
            </a:r>
          </a:p>
          <a:p>
            <a:endParaRPr lang="hu-HU" dirty="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a:p>
            <a:endParaRPr lang="hu-HU" dirty="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a:p>
            <a:endParaRPr lang="hu-HU" dirty="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a:p>
            <a:endParaRPr lang="hu-HU" dirty="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a:p>
            <a:endParaRPr lang="hu-HU" dirty="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a:p>
            <a:endParaRPr lang="hu-HU" dirty="0" smtClean="0">
              <a:solidFill>
                <a:srgbClr val="C00000"/>
              </a:solidFill>
              <a:latin typeface="Comic Sans MS" panose="030F0702030302020204" pitchFamily="66" charset="0"/>
            </a:endParaRPr>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48138" y="223098"/>
            <a:ext cx="67093420" cy="1195799"/>
          </a:xfrm>
          <a:prstGeom prst="rect">
            <a:avLst/>
          </a:prstGeom>
        </p:spPr>
      </p:pic>
      <p:pic>
        <p:nvPicPr>
          <p:cNvPr id="5" name="Kép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0214" y="2444311"/>
            <a:ext cx="4837386" cy="3725261"/>
          </a:xfrm>
          <a:prstGeom prst="rect">
            <a:avLst/>
          </a:prstGeom>
        </p:spPr>
      </p:pic>
    </p:spTree>
    <p:extLst>
      <p:ext uri="{BB962C8B-B14F-4D97-AF65-F5344CB8AC3E}">
        <p14:creationId xmlns:p14="http://schemas.microsoft.com/office/powerpoint/2010/main" val="239240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673966"/>
          </a:xfrm>
        </p:spPr>
        <p:txBody>
          <a:bodyPr>
            <a:normAutofit fontScale="90000"/>
          </a:bodyPr>
          <a:lstStyle/>
          <a:p>
            <a:endParaRPr lang="hu-HU" dirty="0"/>
          </a:p>
        </p:txBody>
      </p:sp>
      <p:sp>
        <p:nvSpPr>
          <p:cNvPr id="3" name="Tartalom helye 2"/>
          <p:cNvSpPr>
            <a:spLocks noGrp="1"/>
          </p:cNvSpPr>
          <p:nvPr>
            <p:ph idx="1"/>
          </p:nvPr>
        </p:nvSpPr>
        <p:spPr>
          <a:xfrm>
            <a:off x="318559" y="1369769"/>
            <a:ext cx="6216642" cy="4971617"/>
          </a:xfrm>
        </p:spPr>
        <p:txBody>
          <a:bodyPr/>
          <a:lstStyle/>
          <a:p>
            <a:pPr marL="0" indent="0">
              <a:buNone/>
            </a:pP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A kölykeit nevelő anya messze elkerüli a hímeket, ugyanis az megtámadhatja kölykeit. Bár az anya, több kölyköt szül, legtöbbször, csak kettő marad meg a versengés miatt, ugyanis a versenyek ugyanolyan nemek között történik. A kölykök, miután </a:t>
            </a:r>
            <a:r>
              <a:rPr lang="hu-HU" dirty="0" err="1" smtClean="0">
                <a:solidFill>
                  <a:srgbClr val="C00000"/>
                </a:solidFill>
                <a:effectLst>
                  <a:outerShdw blurRad="38100" dist="38100" dir="2700000" algn="tl">
                    <a:srgbClr val="000000">
                      <a:alpha val="43137"/>
                    </a:srgbClr>
                  </a:outerShdw>
                </a:effectLst>
                <a:latin typeface="Comic Sans MS" panose="030F0702030302020204" pitchFamily="66" charset="0"/>
              </a:rPr>
              <a:t>anyjuktól</a:t>
            </a:r>
            <a:r>
              <a:rPr lang="hu-HU" dirty="0" smtClean="0">
                <a:solidFill>
                  <a:srgbClr val="C00000"/>
                </a:solidFill>
                <a:effectLst>
                  <a:outerShdw blurRad="38100" dist="38100" dir="2700000" algn="tl">
                    <a:srgbClr val="000000">
                      <a:alpha val="43137"/>
                    </a:srgbClr>
                  </a:outerShdw>
                </a:effectLst>
                <a:latin typeface="Comic Sans MS" panose="030F0702030302020204" pitchFamily="66" charset="0"/>
              </a:rPr>
              <a:t> elválnak, még  együtt  maradnak egy ideig, amíg végül ők is szaporodni kezdenek. </a:t>
            </a:r>
            <a:endParaRPr lang="hu-HU"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pic>
        <p:nvPicPr>
          <p:cNvPr id="4" name="Kép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1393" y="3468414"/>
            <a:ext cx="472965" cy="157655"/>
          </a:xfrm>
          <a:prstGeom prst="rect">
            <a:avLst/>
          </a:prstGeom>
        </p:spPr>
      </p:pic>
      <p:pic>
        <p:nvPicPr>
          <p:cNvPr id="5" name="Kép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5200" y="665018"/>
            <a:ext cx="5350207" cy="3574474"/>
          </a:xfrm>
          <a:prstGeom prst="rect">
            <a:avLst/>
          </a:prstGeom>
        </p:spPr>
      </p:pic>
    </p:spTree>
    <p:extLst>
      <p:ext uri="{BB962C8B-B14F-4D97-AF65-F5344CB8AC3E}">
        <p14:creationId xmlns:p14="http://schemas.microsoft.com/office/powerpoint/2010/main" val="24199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306614" y="-454682"/>
            <a:ext cx="10515600" cy="3429109"/>
          </a:xfrm>
        </p:spPr>
        <p:txBody>
          <a:bodyPr>
            <a:noAutofit/>
          </a:bodyPr>
          <a:lstStyle/>
          <a:p>
            <a:r>
              <a:rPr lang="hu-HU" sz="9600" dirty="0" smtClean="0"/>
              <a:t>vége</a:t>
            </a:r>
            <a:endParaRPr lang="hu-HU" sz="9600" dirty="0"/>
          </a:p>
        </p:txBody>
      </p:sp>
      <p:sp>
        <p:nvSpPr>
          <p:cNvPr id="3" name="Tartalom helye 2"/>
          <p:cNvSpPr>
            <a:spLocks noGrp="1"/>
          </p:cNvSpPr>
          <p:nvPr>
            <p:ph idx="1"/>
          </p:nvPr>
        </p:nvSpPr>
        <p:spPr>
          <a:xfrm>
            <a:off x="876516" y="3705256"/>
            <a:ext cx="10515600" cy="4351338"/>
          </a:xfrm>
        </p:spPr>
        <p:txBody>
          <a:bodyPr>
            <a:normAutofit/>
          </a:bodyPr>
          <a:lstStyle/>
          <a:p>
            <a:pPr marL="0" indent="0">
              <a:buNone/>
            </a:pPr>
            <a:r>
              <a:rPr lang="hu-HU" sz="6000" dirty="0" smtClean="0"/>
              <a:t>Köszönöm hogy végignézte!</a:t>
            </a:r>
            <a:r>
              <a:rPr lang="hu-HU" sz="6000" dirty="0" smtClean="0">
                <a:sym typeface="Wingdings" panose="05000000000000000000" pitchFamily="2" charset="2"/>
              </a:rPr>
              <a:t></a:t>
            </a:r>
            <a:endParaRPr lang="hu-HU" sz="6000" dirty="0"/>
          </a:p>
        </p:txBody>
      </p:sp>
    </p:spTree>
    <p:extLst>
      <p:ext uri="{BB962C8B-B14F-4D97-AF65-F5344CB8AC3E}">
        <p14:creationId xmlns:p14="http://schemas.microsoft.com/office/powerpoint/2010/main" val="338988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174</Words>
  <Application>Microsoft Office PowerPoint</Application>
  <PresentationFormat>Szélesvásznú</PresentationFormat>
  <Paragraphs>19</Paragraphs>
  <Slides>6</Slides>
  <Notes>0</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6</vt:i4>
      </vt:variant>
    </vt:vector>
  </HeadingPairs>
  <TitlesOfParts>
    <vt:vector size="12" baseType="lpstr">
      <vt:lpstr>Arial</vt:lpstr>
      <vt:lpstr>Calibri</vt:lpstr>
      <vt:lpstr>Calibri Light</vt:lpstr>
      <vt:lpstr>Comic Sans MS</vt:lpstr>
      <vt:lpstr>Wingdings</vt:lpstr>
      <vt:lpstr>Office-téma</vt:lpstr>
      <vt:lpstr>Az én kedvenc állatom</vt:lpstr>
      <vt:lpstr>Az én kedvenc állatom a tigris!</vt:lpstr>
      <vt:lpstr>A képeken látható tigrisek szibériai tigrisek</vt:lpstr>
      <vt:lpstr>PowerPoint-bemutató</vt:lpstr>
      <vt:lpstr>PowerPoint-bemutató</vt:lpstr>
      <vt:lpstr>vége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én kedvenc állatom</dc:title>
  <dc:creator>Hegedüs Éva</dc:creator>
  <cp:lastModifiedBy>Hegedüs Éva</cp:lastModifiedBy>
  <cp:revision>15</cp:revision>
  <dcterms:created xsi:type="dcterms:W3CDTF">2021-03-23T11:56:58Z</dcterms:created>
  <dcterms:modified xsi:type="dcterms:W3CDTF">2021-03-24T16:46:04Z</dcterms:modified>
</cp:coreProperties>
</file>