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5EA-1E64-4837-82B8-B0E4CE5DE135}" type="datetimeFigureOut">
              <a:rPr lang="hu-HU" smtClean="0"/>
              <a:t>2022. 05. 01.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6205-92A0-4AC2-9A5A-C6BEDD131E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657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5EA-1E64-4837-82B8-B0E4CE5DE135}" type="datetimeFigureOut">
              <a:rPr lang="hu-HU" smtClean="0"/>
              <a:t>2022. 05. 01.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6205-92A0-4AC2-9A5A-C6BEDD131E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525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E9795EA-1E64-4837-82B8-B0E4CE5DE135}" type="datetimeFigureOut">
              <a:rPr lang="hu-HU" smtClean="0"/>
              <a:t>2022. 05. 01.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94C6205-92A0-4AC2-9A5A-C6BEDD131E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970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5EA-1E64-4837-82B8-B0E4CE5DE135}" type="datetimeFigureOut">
              <a:rPr lang="hu-HU" smtClean="0"/>
              <a:t>2022. 05. 01.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6205-92A0-4AC2-9A5A-C6BEDD131E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067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9795EA-1E64-4837-82B8-B0E4CE5DE135}" type="datetimeFigureOut">
              <a:rPr lang="hu-HU" smtClean="0"/>
              <a:t>2022. 05. 01.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4C6205-92A0-4AC2-9A5A-C6BEDD131E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1920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5EA-1E64-4837-82B8-B0E4CE5DE135}" type="datetimeFigureOut">
              <a:rPr lang="hu-HU" smtClean="0"/>
              <a:t>2022. 05. 01.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6205-92A0-4AC2-9A5A-C6BEDD131E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334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5EA-1E64-4837-82B8-B0E4CE5DE135}" type="datetimeFigureOut">
              <a:rPr lang="hu-HU" smtClean="0"/>
              <a:t>2022. 05. 01.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6205-92A0-4AC2-9A5A-C6BEDD131E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54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5EA-1E64-4837-82B8-B0E4CE5DE135}" type="datetimeFigureOut">
              <a:rPr lang="hu-HU" smtClean="0"/>
              <a:t>2022. 05. 01.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6205-92A0-4AC2-9A5A-C6BEDD131E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008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5EA-1E64-4837-82B8-B0E4CE5DE135}" type="datetimeFigureOut">
              <a:rPr lang="hu-HU" smtClean="0"/>
              <a:t>2022. 05. 01.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6205-92A0-4AC2-9A5A-C6BEDD131E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394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5EA-1E64-4837-82B8-B0E4CE5DE135}" type="datetimeFigureOut">
              <a:rPr lang="hu-HU" smtClean="0"/>
              <a:t>2022. 05. 01.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6205-92A0-4AC2-9A5A-C6BEDD131E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569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5EA-1E64-4837-82B8-B0E4CE5DE135}" type="datetimeFigureOut">
              <a:rPr lang="hu-HU" smtClean="0"/>
              <a:t>2022. 05. 01.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6205-92A0-4AC2-9A5A-C6BEDD131E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696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E9795EA-1E64-4837-82B8-B0E4CE5DE135}" type="datetimeFigureOut">
              <a:rPr lang="hu-HU" smtClean="0"/>
              <a:t>2022. 05. 01.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94C6205-92A0-4AC2-9A5A-C6BEDD131E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7984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Jk </a:t>
            </a:r>
            <a:r>
              <a:rPr lang="hu-HU" dirty="0" err="1" smtClean="0"/>
              <a:t>Rowling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Harry </a:t>
            </a:r>
            <a:r>
              <a:rPr lang="hu-HU" dirty="0" err="1" smtClean="0"/>
              <a:t>potter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20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Szerző: jk </a:t>
            </a:r>
            <a:r>
              <a:rPr lang="hu-HU" dirty="0" err="1" smtClean="0"/>
              <a:t>rowling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02919" y="1911927"/>
            <a:ext cx="9784080" cy="47844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2400" dirty="0" smtClean="0"/>
              <a:t>Született: 1965 június 31., </a:t>
            </a:r>
          </a:p>
          <a:p>
            <a:pPr>
              <a:lnSpc>
                <a:spcPct val="100000"/>
              </a:lnSpc>
            </a:pPr>
            <a:r>
              <a:rPr lang="hu-HU" sz="2400" dirty="0" smtClean="0"/>
              <a:t>Angol írónő</a:t>
            </a:r>
          </a:p>
          <a:p>
            <a:pPr>
              <a:lnSpc>
                <a:spcPct val="100000"/>
              </a:lnSpc>
            </a:pPr>
            <a:r>
              <a:rPr lang="hu-HU" sz="2400" dirty="0" smtClean="0"/>
              <a:t>Művei:</a:t>
            </a:r>
          </a:p>
          <a:p>
            <a:pPr lvl="1">
              <a:lnSpc>
                <a:spcPct val="100000"/>
              </a:lnSpc>
            </a:pPr>
            <a:r>
              <a:rPr lang="hu-HU" sz="2200" dirty="0" smtClean="0"/>
              <a:t>Harry Potter-sorozat (7 kötet)</a:t>
            </a:r>
          </a:p>
          <a:p>
            <a:pPr lvl="1">
              <a:lnSpc>
                <a:spcPct val="100000"/>
              </a:lnSpc>
            </a:pPr>
            <a:r>
              <a:rPr lang="hu-HU" sz="2200" dirty="0"/>
              <a:t>Legendás állatok és </a:t>
            </a:r>
            <a:r>
              <a:rPr lang="hu-HU" sz="2200" dirty="0" smtClean="0"/>
              <a:t>megfigyelésük</a:t>
            </a:r>
          </a:p>
          <a:p>
            <a:pPr lvl="1">
              <a:lnSpc>
                <a:spcPct val="100000"/>
              </a:lnSpc>
            </a:pPr>
            <a:r>
              <a:rPr lang="hu-HU" sz="2200" dirty="0" smtClean="0"/>
              <a:t>Bogár </a:t>
            </a:r>
            <a:r>
              <a:rPr lang="hu-HU" sz="2200" dirty="0"/>
              <a:t>Bárd meséi</a:t>
            </a:r>
          </a:p>
          <a:p>
            <a:pPr lvl="1">
              <a:lnSpc>
                <a:spcPct val="100000"/>
              </a:lnSpc>
            </a:pPr>
            <a:r>
              <a:rPr lang="hu-HU" sz="2200" dirty="0" smtClean="0"/>
              <a:t>Karácsonyi malac</a:t>
            </a:r>
          </a:p>
          <a:p>
            <a:pPr lvl="1">
              <a:lnSpc>
                <a:spcPct val="100000"/>
              </a:lnSpc>
            </a:pPr>
            <a:r>
              <a:rPr lang="hu-HU" sz="2200" dirty="0"/>
              <a:t>A </a:t>
            </a:r>
            <a:r>
              <a:rPr lang="hu-HU" sz="2200" dirty="0" err="1"/>
              <a:t>kviddics</a:t>
            </a:r>
            <a:r>
              <a:rPr lang="hu-HU" sz="2200" dirty="0"/>
              <a:t> évszázadai</a:t>
            </a:r>
            <a:endParaRPr lang="hu-HU" sz="2200" dirty="0" smtClean="0"/>
          </a:p>
          <a:p>
            <a:pPr lvl="1">
              <a:lnSpc>
                <a:spcPct val="100000"/>
              </a:lnSpc>
            </a:pPr>
            <a:r>
              <a:rPr lang="hu-HU" sz="2200" dirty="0"/>
              <a:t>A</a:t>
            </a:r>
            <a:r>
              <a:rPr lang="hu-HU" sz="2200" dirty="0" smtClean="0"/>
              <a:t>z </a:t>
            </a:r>
            <a:r>
              <a:rPr lang="hu-HU" sz="2200" dirty="0" err="1" smtClean="0"/>
              <a:t>Ickabog</a:t>
            </a:r>
            <a:endParaRPr lang="hu-HU" sz="2200" dirty="0" smtClean="0"/>
          </a:p>
          <a:p>
            <a:pPr lvl="1">
              <a:lnSpc>
                <a:spcPct val="100000"/>
              </a:lnSpc>
            </a:pPr>
            <a:r>
              <a:rPr lang="hu-HU" sz="2200" dirty="0" smtClean="0"/>
              <a:t>Átmeneti üresedés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7821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Története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02919" y="1792936"/>
            <a:ext cx="9784080" cy="48203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Főszereplő: Harry Potter, egy árva fiú</a:t>
            </a:r>
          </a:p>
          <a:p>
            <a:r>
              <a:rPr lang="hu-HU" sz="2400" dirty="0" smtClean="0"/>
              <a:t>11 éves, szülei kiskorában haltak meg</a:t>
            </a:r>
          </a:p>
          <a:p>
            <a:r>
              <a:rPr lang="hu-HU" sz="2400" dirty="0" smtClean="0"/>
              <a:t>Megtudja, hogy varázsló és a szülei is azok voltak</a:t>
            </a:r>
          </a:p>
          <a:p>
            <a:r>
              <a:rPr lang="hu-HU" sz="2400" dirty="0" err="1" smtClean="0"/>
              <a:t>Roxfort</a:t>
            </a:r>
            <a:r>
              <a:rPr lang="hu-HU" sz="2400" dirty="0" smtClean="0"/>
              <a:t> varázslóképző</a:t>
            </a:r>
          </a:p>
          <a:p>
            <a:r>
              <a:rPr lang="hu-HU" sz="2400" dirty="0" smtClean="0"/>
              <a:t>Új barátok:</a:t>
            </a:r>
          </a:p>
          <a:p>
            <a:pPr lvl="1"/>
            <a:r>
              <a:rPr lang="hu-HU" sz="2400" dirty="0" err="1" smtClean="0"/>
              <a:t>Rubeus</a:t>
            </a:r>
            <a:r>
              <a:rPr lang="hu-HU" sz="2400" dirty="0" smtClean="0"/>
              <a:t> </a:t>
            </a:r>
            <a:r>
              <a:rPr lang="hu-HU" sz="2400" dirty="0" err="1" smtClean="0"/>
              <a:t>Hagrid</a:t>
            </a:r>
            <a:endParaRPr lang="hu-HU" sz="2400" dirty="0"/>
          </a:p>
          <a:p>
            <a:r>
              <a:rPr lang="hu-HU" sz="2400" dirty="0" smtClean="0"/>
              <a:t>Ron </a:t>
            </a:r>
            <a:r>
              <a:rPr lang="hu-HU" sz="2400" dirty="0" err="1" smtClean="0"/>
              <a:t>Weasley</a:t>
            </a:r>
            <a:r>
              <a:rPr lang="hu-HU" sz="2400" dirty="0" smtClean="0"/>
              <a:t>, </a:t>
            </a:r>
            <a:r>
              <a:rPr lang="hu-HU" sz="2400" dirty="0" err="1" smtClean="0"/>
              <a:t>Hermione</a:t>
            </a:r>
            <a:r>
              <a:rPr lang="hu-HU" sz="2400" dirty="0" smtClean="0"/>
              <a:t> </a:t>
            </a:r>
            <a:r>
              <a:rPr lang="hu-HU" sz="2400" dirty="0" err="1" smtClean="0"/>
              <a:t>Granger</a:t>
            </a:r>
            <a:endParaRPr lang="hu-HU" sz="2400" dirty="0" smtClean="0"/>
          </a:p>
          <a:p>
            <a:r>
              <a:rPr lang="hu-HU" sz="2400" dirty="0" smtClean="0"/>
              <a:t>Tanárok: </a:t>
            </a:r>
            <a:r>
              <a:rPr lang="hu-HU" sz="2400" dirty="0" err="1" smtClean="0"/>
              <a:t>Dumbledore</a:t>
            </a:r>
            <a:r>
              <a:rPr lang="hu-HU" sz="2400" dirty="0" smtClean="0"/>
              <a:t> professzor, </a:t>
            </a:r>
            <a:r>
              <a:rPr lang="hu-HU" sz="2400" dirty="0" err="1" smtClean="0"/>
              <a:t>Perselus</a:t>
            </a:r>
            <a:r>
              <a:rPr lang="hu-HU" sz="2400" dirty="0" smtClean="0"/>
              <a:t> </a:t>
            </a:r>
            <a:r>
              <a:rPr lang="hu-HU" sz="2400" dirty="0" err="1" smtClean="0"/>
              <a:t>Piton</a:t>
            </a:r>
            <a:r>
              <a:rPr lang="hu-HU" sz="2400" dirty="0" smtClean="0"/>
              <a:t>, Minerva </a:t>
            </a:r>
            <a:r>
              <a:rPr lang="hu-HU" sz="2400" dirty="0" err="1" smtClean="0"/>
              <a:t>McGalagony</a:t>
            </a:r>
            <a:endParaRPr lang="hu-HU" sz="2400" dirty="0" smtClean="0"/>
          </a:p>
          <a:p>
            <a:r>
              <a:rPr lang="hu-HU" sz="2400" dirty="0" smtClean="0"/>
              <a:t>Próbatételek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4354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Szereplők jellemzése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u="sng" dirty="0" smtClean="0"/>
              <a:t>Harry: </a:t>
            </a:r>
            <a:r>
              <a:rPr lang="hu-HU" dirty="0" smtClean="0"/>
              <a:t>bátor, őszinte, találékony, alkalmazkodó,</a:t>
            </a:r>
          </a:p>
          <a:p>
            <a:pPr marL="0" indent="0">
              <a:buNone/>
            </a:pPr>
            <a:r>
              <a:rPr lang="hu-HU" dirty="0" smtClean="0"/>
              <a:t>		árva</a:t>
            </a:r>
          </a:p>
          <a:p>
            <a:endParaRPr lang="hu-HU" dirty="0"/>
          </a:p>
          <a:p>
            <a:r>
              <a:rPr lang="hu-HU" u="sng" dirty="0" smtClean="0"/>
              <a:t>Ron: </a:t>
            </a:r>
            <a:r>
              <a:rPr lang="hu-HU" dirty="0" smtClean="0"/>
              <a:t>jól sakkozik, barátságos, vörös hajú, vicces</a:t>
            </a:r>
          </a:p>
          <a:p>
            <a:endParaRPr lang="hu-HU" dirty="0"/>
          </a:p>
          <a:p>
            <a:r>
              <a:rPr lang="hu-HU" u="sng" dirty="0" err="1" smtClean="0"/>
              <a:t>Hermione</a:t>
            </a:r>
            <a:r>
              <a:rPr lang="hu-HU" u="sng" dirty="0" smtClean="0"/>
              <a:t>: </a:t>
            </a:r>
            <a:r>
              <a:rPr lang="hu-HU" dirty="0" smtClean="0"/>
              <a:t>okos, segítőkész, szorgalmas, bátor</a:t>
            </a:r>
            <a:endParaRPr lang="hu-HU" dirty="0"/>
          </a:p>
        </p:txBody>
      </p:sp>
      <p:pic>
        <p:nvPicPr>
          <p:cNvPr id="1030" name="Picture 6" descr="Előzetes a Harry Potter 20 éves jubileumáról - nlc.h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39" y="284176"/>
            <a:ext cx="4545734" cy="255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0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Javaslom elolvasásra, mert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sz="2400" dirty="0" smtClean="0"/>
              <a:t>Izgalmas</a:t>
            </a:r>
          </a:p>
          <a:p>
            <a:pPr>
              <a:lnSpc>
                <a:spcPct val="150000"/>
              </a:lnSpc>
            </a:pPr>
            <a:r>
              <a:rPr lang="hu-HU" sz="2400" dirty="0" smtClean="0"/>
              <a:t>Fordulatos</a:t>
            </a:r>
          </a:p>
          <a:p>
            <a:pPr>
              <a:lnSpc>
                <a:spcPct val="150000"/>
              </a:lnSpc>
            </a:pPr>
            <a:r>
              <a:rPr lang="hu-HU" sz="2400" dirty="0" smtClean="0"/>
              <a:t>Egy másik világba kerül az olvasó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73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0" y="2011363"/>
            <a:ext cx="9783763" cy="4206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/>
              <a:t>			</a:t>
            </a:r>
          </a:p>
          <a:p>
            <a:pPr marL="0" indent="0">
              <a:buNone/>
            </a:pPr>
            <a:r>
              <a:rPr lang="hu-HU" sz="3200" dirty="0"/>
              <a:t>	</a:t>
            </a:r>
            <a:r>
              <a:rPr lang="hu-HU" sz="3200" dirty="0" smtClean="0"/>
              <a:t>		</a:t>
            </a:r>
          </a:p>
          <a:p>
            <a:pPr marL="0" indent="0">
              <a:buNone/>
            </a:pPr>
            <a:r>
              <a:rPr lang="hu-HU" sz="3200" dirty="0"/>
              <a:t>	</a:t>
            </a:r>
            <a:r>
              <a:rPr lang="hu-HU" sz="3200" dirty="0" smtClean="0"/>
              <a:t>			Készítette: Tengler Gabriella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1694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szomány">
  <a:themeElements>
    <a:clrScheme name="Paszomány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aszomány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szomány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Sávos</Template>
  <TotalTime>1220</TotalTime>
  <Words>111</Words>
  <Application>Microsoft Office PowerPoint</Application>
  <PresentationFormat>Szélesvásznú</PresentationFormat>
  <Paragraphs>37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Corbel</vt:lpstr>
      <vt:lpstr>Wingdings</vt:lpstr>
      <vt:lpstr>Paszomány</vt:lpstr>
      <vt:lpstr>Jk Rowling  Harry potter </vt:lpstr>
      <vt:lpstr>Szerző: jk rowling</vt:lpstr>
      <vt:lpstr>Története</vt:lpstr>
      <vt:lpstr>Szereplők jellemzése</vt:lpstr>
      <vt:lpstr>Javaslom elolvasásra, mert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Jk Rowling  Harry potter</dc:title>
  <dc:creator>Hegedüs Éva</dc:creator>
  <cp:lastModifiedBy>Hegedüs Éva</cp:lastModifiedBy>
  <cp:revision>5</cp:revision>
  <dcterms:created xsi:type="dcterms:W3CDTF">2022-05-01T14:28:20Z</dcterms:created>
  <dcterms:modified xsi:type="dcterms:W3CDTF">2022-05-02T10:48:43Z</dcterms:modified>
</cp:coreProperties>
</file>