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63" r:id="rId5"/>
    <p:sldId id="259" r:id="rId6"/>
    <p:sldId id="264" r:id="rId7"/>
    <p:sldId id="265" r:id="rId8"/>
    <p:sldId id="262" r:id="rId9"/>
    <p:sldId id="266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FF2F"/>
    <a:srgbClr val="D67F58"/>
    <a:srgbClr val="E04E63"/>
    <a:srgbClr val="C2313E"/>
    <a:srgbClr val="B76537"/>
    <a:srgbClr val="BB7733"/>
    <a:srgbClr val="E0664E"/>
    <a:srgbClr val="680E17"/>
    <a:srgbClr val="37287B"/>
    <a:srgbClr val="514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>
      <p:cViewPr varScale="1">
        <p:scale>
          <a:sx n="86" d="100"/>
          <a:sy n="86" d="100"/>
        </p:scale>
        <p:origin x="692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1350110"/>
            <a:ext cx="8102667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A6FF2F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3335274"/>
            <a:ext cx="8085130" cy="106893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30" y="281175"/>
            <a:ext cx="8246070" cy="89984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A6FF2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30" y="1655520"/>
            <a:ext cx="8246070" cy="309116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90" y="460824"/>
            <a:ext cx="6421041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6FF2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989" y="1323749"/>
            <a:ext cx="6421041" cy="334411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79" y="343447"/>
            <a:ext cx="8076896" cy="90286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A6FF2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808224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80621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08224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80621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zipatika.com/eletmod/termeszetes_gyogymodok/cikkek/hogyan_gyogyit_a_sooldat" TargetMode="External"/><Relationship Id="rId2" Type="http://schemas.openxmlformats.org/officeDocument/2006/relationships/hyperlink" Target="https://www.tantaki.hu/kemia/az_oldato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ztartasilexikon.blog.hu/2017/05/25/hipermangan_haztartasba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30" y="1805318"/>
            <a:ext cx="8560782" cy="1988072"/>
          </a:xfrm>
        </p:spPr>
        <p:txBody>
          <a:bodyPr>
            <a:normAutofit/>
          </a:bodyPr>
          <a:lstStyle/>
          <a:p>
            <a:r>
              <a:rPr lang="hu-HU" dirty="0" smtClean="0"/>
              <a:t>Tengler Gabriella</a:t>
            </a:r>
            <a:br>
              <a:rPr lang="hu-HU" dirty="0" smtClean="0"/>
            </a:br>
            <a:r>
              <a:rPr lang="hu-HU" dirty="0" smtClean="0"/>
              <a:t>7. b.</a:t>
            </a:r>
            <a:br>
              <a:rPr lang="hu-HU" dirty="0" smtClean="0"/>
            </a:br>
            <a:r>
              <a:rPr lang="hu-HU" dirty="0" smtClean="0"/>
              <a:t>Oldatok a háztartásban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 az oldat?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30" y="1502814"/>
            <a:ext cx="8246070" cy="3512215"/>
          </a:xfrm>
        </p:spPr>
        <p:txBody>
          <a:bodyPr>
            <a:normAutofit/>
          </a:bodyPr>
          <a:lstStyle/>
          <a:p>
            <a:r>
              <a:rPr lang="hu-HU" dirty="0" smtClean="0"/>
              <a:t>Oldott anyag + oldószer = oldat</a:t>
            </a:r>
          </a:p>
          <a:p>
            <a:r>
              <a:rPr lang="hu-HU" dirty="0" smtClean="0"/>
              <a:t>Az oldószer és az oldott anyag részecskéi elkeverednek egymással</a:t>
            </a:r>
          </a:p>
          <a:p>
            <a:r>
              <a:rPr lang="hu-HU" dirty="0" smtClean="0"/>
              <a:t>Az oldószer részecskéi </a:t>
            </a:r>
            <a:r>
              <a:rPr lang="hu-HU" dirty="0" err="1" smtClean="0"/>
              <a:t>körbeveszik</a:t>
            </a:r>
            <a:r>
              <a:rPr lang="hu-HU" dirty="0" smtClean="0"/>
              <a:t> az oldot</a:t>
            </a:r>
            <a:r>
              <a:rPr lang="hu-HU" dirty="0" smtClean="0"/>
              <a:t>t anyag részecskéit</a:t>
            </a:r>
          </a:p>
          <a:p>
            <a:r>
              <a:rPr lang="hu-HU" dirty="0" smtClean="0"/>
              <a:t>Oldószer: folyékony halmazállapotú</a:t>
            </a:r>
          </a:p>
          <a:p>
            <a:r>
              <a:rPr lang="hu-HU" dirty="0" smtClean="0"/>
              <a:t>Oldott anyag: mindhárom halmazállapot lehetséges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0730" y="0"/>
            <a:ext cx="8246070" cy="1502815"/>
          </a:xfrm>
        </p:spPr>
        <p:txBody>
          <a:bodyPr/>
          <a:lstStyle/>
          <a:p>
            <a:r>
              <a:rPr lang="hu-HU" dirty="0" smtClean="0"/>
              <a:t>Háztartási oldatok</a:t>
            </a:r>
            <a:br>
              <a:rPr lang="hu-HU" dirty="0" smtClean="0"/>
            </a:br>
            <a:r>
              <a:rPr lang="hu-HU" dirty="0" smtClean="0"/>
              <a:t>csoportosítása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Vegyszerek, kozmetikai szerek</a:t>
            </a:r>
            <a:endParaRPr lang="hu-HU" dirty="0" smtClean="0"/>
          </a:p>
          <a:p>
            <a:r>
              <a:rPr lang="hu-HU" dirty="0" smtClean="0"/>
              <a:t>Élelmiszerek</a:t>
            </a:r>
          </a:p>
          <a:p>
            <a:pPr lvl="1"/>
            <a:r>
              <a:rPr lang="hu-HU" dirty="0" smtClean="0"/>
              <a:t>Alapanyagok</a:t>
            </a:r>
          </a:p>
          <a:p>
            <a:pPr lvl="1"/>
            <a:r>
              <a:rPr lang="hu-HU" dirty="0" smtClean="0"/>
              <a:t>Elfogyasztásra kész élelmiszerek</a:t>
            </a:r>
          </a:p>
          <a:p>
            <a:r>
              <a:rPr lang="hu-HU" dirty="0" smtClean="0"/>
              <a:t>Gyógyszerek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34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Tisztítás, tisztálkodás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Ecetes víz ablaktisztításra</a:t>
            </a:r>
          </a:p>
          <a:p>
            <a:r>
              <a:rPr lang="hu-HU" dirty="0" smtClean="0"/>
              <a:t>Tusfürdő</a:t>
            </a:r>
          </a:p>
          <a:p>
            <a:r>
              <a:rPr lang="hu-HU" dirty="0" smtClean="0"/>
              <a:t>Mosogatószer</a:t>
            </a:r>
            <a:endParaRPr lang="hu-HU" dirty="0"/>
          </a:p>
        </p:txBody>
      </p:sp>
      <p:pic>
        <p:nvPicPr>
          <p:cNvPr id="4098" name="Picture 2" descr="Tényleg jobb az ecet, mint a bolti vegyszer? Kipróbáltuk! - Otthon | Fem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05" y="128470"/>
            <a:ext cx="2592538" cy="17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ba Habcsók tusfürdő málna és rózsafa illattal 400 ml - Tesco Online,  Tesco Otthonról, Tesco Doboz Webáruhá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970" y="1828495"/>
            <a:ext cx="2088353" cy="208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Jar Extra+ mosogatószer, Citrus illat, 905 m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7" y="2985549"/>
            <a:ext cx="2375618" cy="178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7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Élelmiszerek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Csapvíz</a:t>
            </a:r>
          </a:p>
          <a:p>
            <a:r>
              <a:rPr lang="hu-HU" dirty="0" smtClean="0"/>
              <a:t>Ecet: ecetsav + víz</a:t>
            </a:r>
          </a:p>
          <a:p>
            <a:r>
              <a:rPr lang="hu-HU" dirty="0" smtClean="0"/>
              <a:t>Szörpök</a:t>
            </a:r>
          </a:p>
          <a:p>
            <a:r>
              <a:rPr lang="hu-HU" dirty="0" smtClean="0"/>
              <a:t>Kakaó</a:t>
            </a:r>
          </a:p>
          <a:p>
            <a:r>
              <a:rPr lang="hu-HU" dirty="0" smtClean="0"/>
              <a:t>Tea</a:t>
            </a:r>
          </a:p>
          <a:p>
            <a:pPr marL="0" indent="0">
              <a:buNone/>
            </a:pPr>
            <a:endParaRPr lang="hu-HU" dirty="0" smtClean="0"/>
          </a:p>
          <a:p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202" y="970491"/>
            <a:ext cx="961801" cy="2622346"/>
          </a:xfrm>
          <a:prstGeom prst="rect">
            <a:avLst/>
          </a:prstGeom>
        </p:spPr>
      </p:pic>
      <p:pic>
        <p:nvPicPr>
          <p:cNvPr id="1028" name="Picture 4" descr="Isteni finom málnaszörp házilag - Nem csak a gyerekek kedvence lesz -  Receptek | Sóbo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34" y="2162023"/>
            <a:ext cx="2592994" cy="1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ögre Kakaó 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071" y="264033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sak egy csésze tea – Fitoterápiakalau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60" y="3277293"/>
            <a:ext cx="3033525" cy="170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3 liter csapvíz kell 1 liter flakonoshoz? | Föld Napja Alapítván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323" y="205609"/>
            <a:ext cx="1717874" cy="203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Gyógyítás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6261" y="1323749"/>
            <a:ext cx="7024430" cy="3344113"/>
          </a:xfrm>
        </p:spPr>
        <p:txBody>
          <a:bodyPr/>
          <a:lstStyle/>
          <a:p>
            <a:r>
              <a:rPr lang="hu-HU" dirty="0" smtClean="0"/>
              <a:t>Sóoldat – inhaláláshoz, orrcsöpp, </a:t>
            </a:r>
          </a:p>
          <a:p>
            <a:pPr marL="0" indent="0">
              <a:buNone/>
            </a:pPr>
            <a:r>
              <a:rPr lang="hu-HU" dirty="0" smtClean="0"/>
              <a:t>                      fertőtlenítő hatás</a:t>
            </a:r>
          </a:p>
          <a:p>
            <a:r>
              <a:rPr lang="hu-HU" dirty="0" smtClean="0"/>
              <a:t>Hipermangán </a:t>
            </a:r>
            <a:r>
              <a:rPr lang="hu-HU" dirty="0"/>
              <a:t>(</a:t>
            </a:r>
            <a:r>
              <a:rPr lang="hu-HU" dirty="0" err="1"/>
              <a:t>KMnO</a:t>
            </a:r>
            <a:r>
              <a:rPr lang="hu-HU" dirty="0"/>
              <a:t>₄</a:t>
            </a:r>
            <a:r>
              <a:rPr lang="hu-HU" dirty="0" smtClean="0"/>
              <a:t>) –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gombaölő, fertőtlenítő szer</a:t>
            </a:r>
          </a:p>
          <a:p>
            <a:r>
              <a:rPr lang="hu-HU" dirty="0" err="1" smtClean="0"/>
              <a:t>Betadine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(jód + víz)</a:t>
            </a:r>
            <a:endParaRPr lang="hu-HU" dirty="0"/>
          </a:p>
        </p:txBody>
      </p:sp>
      <p:pic>
        <p:nvPicPr>
          <p:cNvPr id="2050" name="Picture 2" descr="Sóoldat inhalációhoz köhögés és orrfolyás esetén: adagolás, arány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120" y="12847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átrium-permanganát - Wikiw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91" y="18082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tadine fertőtlenítő oldat, 30ML kiszerelé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71" y="2517946"/>
            <a:ext cx="2431260" cy="24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5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+ izzadság</a:t>
            </a:r>
            <a:endParaRPr lang="hu-HU" dirty="0"/>
          </a:p>
        </p:txBody>
      </p:sp>
      <p:pic>
        <p:nvPicPr>
          <p:cNvPr id="5122" name="Picture 2" descr="Gross Things That Happen When You Leave Sweaty Clothes 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25" y="1350110"/>
            <a:ext cx="3608427" cy="270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7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0730" y="1502815"/>
            <a:ext cx="8246070" cy="3243873"/>
          </a:xfrm>
        </p:spPr>
        <p:txBody>
          <a:bodyPr>
            <a:normAutofit lnSpcReduction="10000"/>
          </a:bodyPr>
          <a:lstStyle/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www.tantaki.hu/kemia/az_oldatok</a:t>
            </a:r>
            <a:endParaRPr lang="hu-HU" dirty="0" smtClean="0"/>
          </a:p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www.hazipatika.com/eletmod/termeszetes_gyogymodok/cikkek/hogyan_gyogyit_a_sooldat</a:t>
            </a:r>
            <a:endParaRPr lang="hu-HU" dirty="0"/>
          </a:p>
          <a:p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haztartasilexikon.blog.hu/2017/05/25/hipermangan_haztartasban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dirty="0"/>
              <a:t>https://www.nkp.hu/tankonyv/termeszetismeret_9_sni/lecke_04_005</a:t>
            </a:r>
          </a:p>
        </p:txBody>
      </p:sp>
    </p:spTree>
    <p:extLst>
      <p:ext uri="{BB962C8B-B14F-4D97-AF65-F5344CB8AC3E}">
        <p14:creationId xmlns:p14="http://schemas.microsoft.com/office/powerpoint/2010/main" val="41239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pPr marL="0" indent="0" algn="ctr">
              <a:buNone/>
            </a:pPr>
            <a:r>
              <a:rPr lang="hu-HU" sz="4000" dirty="0" smtClean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7204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Diavetítés a képernyőre (16:9 oldalarány)</PresentationFormat>
  <Paragraphs>39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Tengler Gabriella 7. b. Oldatok a háztartásban</vt:lpstr>
      <vt:lpstr>Mi az oldat?</vt:lpstr>
      <vt:lpstr>Háztartási oldatok csoportosítása</vt:lpstr>
      <vt:lpstr>Tisztítás, tisztálkodás</vt:lpstr>
      <vt:lpstr>Élelmiszerek</vt:lpstr>
      <vt:lpstr>Gyógyítás</vt:lpstr>
      <vt:lpstr>+ izzadság</vt:lpstr>
      <vt:lpstr>Források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2017-08-01T15:40:51Z</dcterms:created>
  <dcterms:modified xsi:type="dcterms:W3CDTF">2023-02-01T19:00:37Z</dcterms:modified>
</cp:coreProperties>
</file>