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57" r:id="rId4"/>
    <p:sldId id="259" r:id="rId5"/>
    <p:sldId id="261" r:id="rId6"/>
    <p:sldId id="265" r:id="rId7"/>
    <p:sldId id="266" r:id="rId8"/>
    <p:sldId id="263" r:id="rId9"/>
    <p:sldId id="262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3A1F"/>
    <a:srgbClr val="9EFF29"/>
    <a:srgbClr val="003635"/>
    <a:srgbClr val="D6370C"/>
    <a:srgbClr val="0000CC"/>
    <a:srgbClr val="1D3A00"/>
    <a:srgbClr val="FF856D"/>
    <a:srgbClr val="FF2549"/>
    <a:srgbClr val="005856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4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t>11/22/2022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53063" y="2794820"/>
            <a:ext cx="8067369" cy="1592824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Master </a:t>
            </a:r>
            <a:r>
              <a:rPr lang="en-US" dirty="0"/>
              <a:t>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5188" y="2131143"/>
            <a:ext cx="8082115" cy="678426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r>
              <a:rPr lang="en-US" dirty="0" smtClean="0"/>
              <a:t>Master </a:t>
            </a:r>
            <a:r>
              <a:rPr lang="en-US" dirty="0"/>
              <a:t>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6" y="180091"/>
            <a:ext cx="8259098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98755"/>
            <a:ext cx="8246070" cy="376356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3447" y="443407"/>
            <a:ext cx="6658607" cy="725349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C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5781" y="1177436"/>
            <a:ext cx="6681021" cy="3511061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43" y="175783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508033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1980430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508033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0070C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1980430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hunfi.hu/nyiri/enc/1enciklopedia/fogalmi/fiz_atom/plazmaallapot.htm" TargetMode="External"/><Relationship Id="rId2" Type="http://schemas.openxmlformats.org/officeDocument/2006/relationships/hyperlink" Target="https://mek.oszk.hu/14000/14024/14024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alaktika.hu/plazma-a-negyedik-halmazallapot-vegtelen-lehetosegek-tarhaza/" TargetMode="External"/><Relationship Id="rId4" Type="http://schemas.openxmlformats.org/officeDocument/2006/relationships/hyperlink" Target="https://hu.warbletoncouncil.org/estado-plasma-3216#menu-9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5903" y="2609386"/>
            <a:ext cx="7860890" cy="1778920"/>
          </a:xfrm>
        </p:spPr>
        <p:txBody>
          <a:bodyPr>
            <a:normAutofit/>
          </a:bodyPr>
          <a:lstStyle/>
          <a:p>
            <a:r>
              <a:rPr lang="hu-HU" sz="4900" b="1" dirty="0" smtClean="0"/>
              <a:t>Plazmaállapot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hu-HU" sz="3100" dirty="0" smtClean="0"/>
              <a:t>Tengler Gabriella</a:t>
            </a:r>
            <a:br>
              <a:rPr lang="hu-HU" sz="3100" dirty="0" smtClean="0"/>
            </a:br>
            <a:r>
              <a:rPr lang="hu-HU" sz="2700" dirty="0" smtClean="0"/>
              <a:t>7. b.</a:t>
            </a:r>
            <a:endParaRPr lang="en-US" sz="27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903" y="2094271"/>
            <a:ext cx="7853517" cy="730043"/>
          </a:xfrm>
        </p:spPr>
        <p:txBody>
          <a:bodyPr/>
          <a:lstStyle/>
          <a:p>
            <a:r>
              <a:rPr lang="en-US" dirty="0"/>
              <a:t>FPPT.com</a:t>
            </a:r>
          </a:p>
        </p:txBody>
      </p:sp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 a plazma?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I</a:t>
            </a:r>
            <a:r>
              <a:rPr lang="hu-HU" dirty="0" smtClean="0"/>
              <a:t>onokból</a:t>
            </a:r>
            <a:r>
              <a:rPr lang="hu-HU" dirty="0"/>
              <a:t>, elektronokból és </a:t>
            </a:r>
            <a:r>
              <a:rPr lang="hu-HU" dirty="0" smtClean="0"/>
              <a:t>semleges, illetve </a:t>
            </a:r>
            <a:r>
              <a:rPr lang="hu-HU" dirty="0"/>
              <a:t>gerjesztett atomokból álló halmaz</a:t>
            </a:r>
            <a:r>
              <a:rPr lang="hu-HU" dirty="0" smtClean="0"/>
              <a:t>.</a:t>
            </a:r>
          </a:p>
          <a:p>
            <a:r>
              <a:rPr lang="hu-HU" dirty="0" smtClean="0"/>
              <a:t>Jellemzője, hogy nem bocsát ki káros sugárzást.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43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445" y="180091"/>
            <a:ext cx="8259098" cy="763526"/>
          </a:xfrm>
        </p:spPr>
        <p:txBody>
          <a:bodyPr>
            <a:normAutofit/>
          </a:bodyPr>
          <a:lstStyle/>
          <a:p>
            <a:r>
              <a:rPr lang="hu-HU" dirty="0" smtClean="0"/>
              <a:t>Mi az a plazmaállapot?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Az anyagok erősen ionizált állapota.</a:t>
            </a:r>
          </a:p>
          <a:p>
            <a:r>
              <a:rPr lang="hu-HU" dirty="0" smtClean="0"/>
              <a:t>Olyan gázállapot</a:t>
            </a:r>
            <a:r>
              <a:rPr lang="hu-HU" dirty="0"/>
              <a:t>, amelynek esetében az anyagot alkotó részecskék nem semlegesek elektromos </a:t>
            </a:r>
            <a:r>
              <a:rPr lang="hu-HU" dirty="0" smtClean="0"/>
              <a:t>szempontból, </a:t>
            </a:r>
            <a:r>
              <a:rPr lang="hu-HU" dirty="0"/>
              <a:t>hanem töltéssel </a:t>
            </a:r>
            <a:r>
              <a:rPr lang="hu-HU" dirty="0" smtClean="0"/>
              <a:t>rendelkeznek.</a:t>
            </a:r>
          </a:p>
          <a:p>
            <a:r>
              <a:rPr lang="hu-HU" dirty="0"/>
              <a:t>Az anyag negyedik, és egyben a világegyetemben a leggyakoribb halmazállapota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Példák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csillagok</a:t>
            </a:r>
          </a:p>
          <a:p>
            <a:r>
              <a:rPr lang="hu-HU" dirty="0" smtClean="0"/>
              <a:t>csillagközi tér</a:t>
            </a:r>
          </a:p>
          <a:p>
            <a:r>
              <a:rPr lang="hu-HU" dirty="0" smtClean="0"/>
              <a:t>villámlás</a:t>
            </a:r>
          </a:p>
          <a:p>
            <a:r>
              <a:rPr lang="hu-HU" dirty="0" smtClean="0"/>
              <a:t>napvihar</a:t>
            </a:r>
          </a:p>
          <a:p>
            <a:r>
              <a:rPr lang="hu-HU" dirty="0" smtClean="0"/>
              <a:t>északi fény</a:t>
            </a:r>
          </a:p>
          <a:p>
            <a:r>
              <a:rPr lang="hu-HU" dirty="0" smtClean="0"/>
              <a:t>a Csillagok háborúja fénykardjai</a:t>
            </a:r>
          </a:p>
          <a:p>
            <a:endParaRPr lang="hu-HU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Keletkezése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T</a:t>
            </a:r>
            <a:r>
              <a:rPr lang="hu-HU" smtClean="0"/>
              <a:t>öbb</a:t>
            </a:r>
            <a:r>
              <a:rPr lang="hu-HU" smtClean="0"/>
              <a:t>féle </a:t>
            </a:r>
            <a:r>
              <a:rPr lang="hu-HU" dirty="0" smtClean="0"/>
              <a:t>módon is létrejöhet az állapot:</a:t>
            </a:r>
          </a:p>
          <a:p>
            <a:pPr lvl="1"/>
            <a:r>
              <a:rPr lang="hu-HU" dirty="0" smtClean="0"/>
              <a:t>gáz hevítésével </a:t>
            </a:r>
          </a:p>
          <a:p>
            <a:pPr lvl="1"/>
            <a:r>
              <a:rPr lang="hu-HU" dirty="0" smtClean="0"/>
              <a:t>nagyon </a:t>
            </a:r>
            <a:r>
              <a:rPr lang="hu-HU" dirty="0"/>
              <a:t>erős </a:t>
            </a:r>
            <a:r>
              <a:rPr lang="hu-HU" dirty="0" smtClean="0"/>
              <a:t>mágneses </a:t>
            </a:r>
            <a:r>
              <a:rPr lang="hu-HU" dirty="0"/>
              <a:t>mezővel vagy lézerrel megszakítjuk a </a:t>
            </a:r>
            <a:r>
              <a:rPr lang="hu-HU" dirty="0" smtClean="0"/>
              <a:t>molekulák </a:t>
            </a:r>
            <a:r>
              <a:rPr lang="hu-HU" dirty="0"/>
              <a:t>közti </a:t>
            </a:r>
            <a:r>
              <a:rPr lang="hu-HU" dirty="0" smtClean="0"/>
              <a:t>kötéseket</a:t>
            </a:r>
          </a:p>
          <a:p>
            <a:pPr lvl="1"/>
            <a:r>
              <a:rPr lang="hu-HU" dirty="0"/>
              <a:t>e</a:t>
            </a:r>
            <a:r>
              <a:rPr lang="hu-HU" dirty="0" smtClean="0"/>
              <a:t>lektromos </a:t>
            </a:r>
            <a:r>
              <a:rPr lang="hu-HU" dirty="0"/>
              <a:t>kisüléskor jön létre.</a:t>
            </a:r>
          </a:p>
          <a:p>
            <a:r>
              <a:rPr lang="hu-HU" dirty="0" smtClean="0"/>
              <a:t>Nem csak szándékosan lehet létrehozni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961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Alkalmazása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Élelmiszeripar: felületek fertőtlenítése</a:t>
            </a:r>
          </a:p>
          <a:p>
            <a:r>
              <a:rPr lang="hu-HU" dirty="0" smtClean="0"/>
              <a:t>Kompakt fénycsövek</a:t>
            </a:r>
          </a:p>
          <a:p>
            <a:r>
              <a:rPr lang="hu-HU" dirty="0" smtClean="0"/>
              <a:t>Energia előállítása: fúziós erőmű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5268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Miért nincs már plazmatévé?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05781" y="1177436"/>
            <a:ext cx="6681021" cy="3610154"/>
          </a:xfrm>
        </p:spPr>
        <p:txBody>
          <a:bodyPr>
            <a:normAutofit/>
          </a:bodyPr>
          <a:lstStyle/>
          <a:p>
            <a:r>
              <a:rPr lang="hu-HU" dirty="0"/>
              <a:t>n</a:t>
            </a:r>
            <a:r>
              <a:rPr lang="hu-HU" dirty="0" smtClean="0"/>
              <a:t>agyobb a súlya, mint a LED </a:t>
            </a:r>
            <a:r>
              <a:rPr lang="hu-HU" dirty="0" err="1" smtClean="0"/>
              <a:t>tv-nek</a:t>
            </a:r>
            <a:endParaRPr lang="hu-HU" dirty="0" smtClean="0"/>
          </a:p>
          <a:p>
            <a:r>
              <a:rPr lang="hu-HU" dirty="0" smtClean="0"/>
              <a:t>emiatt drágább a szállítása</a:t>
            </a:r>
          </a:p>
          <a:p>
            <a:r>
              <a:rPr lang="hu-HU" dirty="0" smtClean="0"/>
              <a:t>gyakori a meghibásodás</a:t>
            </a:r>
          </a:p>
          <a:p>
            <a:r>
              <a:rPr lang="hu-HU" dirty="0" smtClean="0"/>
              <a:t>magas az áramfogyasztása</a:t>
            </a:r>
          </a:p>
          <a:p>
            <a:r>
              <a:rPr lang="hu-HU" dirty="0" smtClean="0"/>
              <a:t>rövid volt az élettartama </a:t>
            </a:r>
          </a:p>
          <a:p>
            <a:endParaRPr lang="hu-HU" dirty="0"/>
          </a:p>
          <a:p>
            <a:r>
              <a:rPr lang="hu-HU" dirty="0"/>
              <a:t>m</a:t>
            </a:r>
            <a:r>
              <a:rPr lang="hu-HU" dirty="0" smtClean="0"/>
              <a:t>ár nem gyártják</a:t>
            </a:r>
          </a:p>
          <a:p>
            <a:endParaRPr lang="hu-HU" dirty="0"/>
          </a:p>
        </p:txBody>
      </p:sp>
      <p:sp>
        <p:nvSpPr>
          <p:cNvPr id="5" name="Lefelé nyíl 4"/>
          <p:cNvSpPr/>
          <p:nvPr/>
        </p:nvSpPr>
        <p:spPr>
          <a:xfrm>
            <a:off x="3397405" y="3791415"/>
            <a:ext cx="312234" cy="4534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1386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Felhasznált források: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>
                <a:hlinkClick r:id="rId2"/>
              </a:rPr>
              <a:t>https://mek.oszk.hu/14000/14024/14024.pdf</a:t>
            </a:r>
            <a:r>
              <a:rPr lang="hu-HU" dirty="0"/>
              <a:t>   (2022. 11. 21.)</a:t>
            </a:r>
          </a:p>
          <a:p>
            <a:r>
              <a:rPr lang="hu-HU" dirty="0" smtClean="0">
                <a:hlinkClick r:id="rId3"/>
              </a:rPr>
              <a:t>http</a:t>
            </a:r>
            <a:r>
              <a:rPr lang="hu-HU" dirty="0">
                <a:hlinkClick r:id="rId3"/>
              </a:rPr>
              <a:t>://</a:t>
            </a:r>
            <a:r>
              <a:rPr lang="hu-HU" dirty="0" smtClean="0">
                <a:hlinkClick r:id="rId3"/>
              </a:rPr>
              <a:t>www.hunfi.hu/nyiri/enc/1enciklopedia/fogalmi/fiz_atom/plazmaallapot.htm</a:t>
            </a:r>
            <a:r>
              <a:rPr lang="hu-HU" dirty="0" smtClean="0"/>
              <a:t>     (2022. 11. 22.)</a:t>
            </a:r>
          </a:p>
          <a:p>
            <a:r>
              <a:rPr lang="hu-HU" dirty="0" smtClean="0">
                <a:hlinkClick r:id="rId4"/>
              </a:rPr>
              <a:t>https</a:t>
            </a:r>
            <a:r>
              <a:rPr lang="hu-HU" dirty="0">
                <a:hlinkClick r:id="rId4"/>
              </a:rPr>
              <a:t>://</a:t>
            </a:r>
            <a:r>
              <a:rPr lang="hu-HU" dirty="0" smtClean="0">
                <a:hlinkClick r:id="rId4"/>
              </a:rPr>
              <a:t>hu.warbletoncouncil.org/estado-plasma-3216#menu-9</a:t>
            </a:r>
            <a:r>
              <a:rPr lang="hu-HU" dirty="0" smtClean="0"/>
              <a:t>   (2022. 11. 22.)</a:t>
            </a:r>
          </a:p>
          <a:p>
            <a:r>
              <a:rPr lang="hu-HU" dirty="0">
                <a:hlinkClick r:id="rId5"/>
              </a:rPr>
              <a:t>https://galaktika.hu/plazma-a-negyedik-halmazallapot-vegtelen-lehetosegek-tarhaza</a:t>
            </a:r>
            <a:r>
              <a:rPr lang="hu-HU" dirty="0" smtClean="0">
                <a:hlinkClick r:id="rId5"/>
              </a:rPr>
              <a:t>/</a:t>
            </a:r>
            <a:r>
              <a:rPr lang="hu-HU" dirty="0" smtClean="0"/>
              <a:t>   (2022. 11. 21.)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2234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 algn="ctr">
              <a:buNone/>
            </a:pPr>
            <a:r>
              <a:rPr lang="hu-HU" sz="3200" dirty="0" smtClean="0"/>
              <a:t>Köszönöm a figyelmet!</a:t>
            </a:r>
          </a:p>
        </p:txBody>
      </p:sp>
    </p:spTree>
    <p:extLst>
      <p:ext uri="{BB962C8B-B14F-4D97-AF65-F5344CB8AC3E}">
        <p14:creationId xmlns:p14="http://schemas.microsoft.com/office/powerpoint/2010/main" val="160046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200</Words>
  <Application>Microsoft Office PowerPoint</Application>
  <PresentationFormat>Diavetítés a képernyőre (16:9 oldalarány)</PresentationFormat>
  <Paragraphs>43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Plazmaállapot Tengler Gabriella 7. b.</vt:lpstr>
      <vt:lpstr>Mi a plazma?</vt:lpstr>
      <vt:lpstr>Mi az a plazmaállapot? </vt:lpstr>
      <vt:lpstr>Példák </vt:lpstr>
      <vt:lpstr>Keletkezése </vt:lpstr>
      <vt:lpstr>Alkalmazása</vt:lpstr>
      <vt:lpstr>Miért nincs már plazmatévé?</vt:lpstr>
      <vt:lpstr>Felhasznált források: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2022-11-22T20:23:21Z</dcterms:modified>
</cp:coreProperties>
</file>