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0543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13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17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5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954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7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9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116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752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598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61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0F06-D47C-4393-AFCE-97B7B2724D85}" type="datetimeFigureOut">
              <a:rPr lang="hu-HU" smtClean="0"/>
              <a:t>2021. 03. 21.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A3AEA-72FB-43B6-8892-E321FD12A14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6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5</a:t>
            </a:r>
            <a:r>
              <a:rPr lang="hu-HU" dirty="0" smtClean="0"/>
              <a:t>. </a:t>
            </a:r>
            <a:r>
              <a:rPr lang="hu-HU" dirty="0" smtClean="0"/>
              <a:t>b.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-Késze </a:t>
            </a:r>
            <a:r>
              <a:rPr lang="hu-HU" dirty="0" err="1" smtClean="0"/>
              <a:t>nállsz</a:t>
            </a:r>
            <a:r>
              <a:rPr lang="hu-HU" dirty="0" smtClean="0"/>
              <a:t> a habfürdőre?</a:t>
            </a:r>
            <a:br>
              <a:rPr lang="hu-HU" dirty="0" smtClean="0"/>
            </a:br>
            <a:r>
              <a:rPr lang="hu-HU" dirty="0" smtClean="0"/>
              <a:t>-</a:t>
            </a:r>
            <a:r>
              <a:rPr lang="hu-HU" dirty="0" err="1" smtClean="0"/>
              <a:t>Iegn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9218" name="Picture 2" descr="20 New Adorable Animal Illustrations by Artist and Animator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26" y="2152072"/>
            <a:ext cx="3652956" cy="456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58730"/>
          </a:xfrm>
        </p:spPr>
        <p:txBody>
          <a:bodyPr>
            <a:normAutofit/>
          </a:bodyPr>
          <a:lstStyle/>
          <a:p>
            <a:r>
              <a:rPr lang="hu-HU" dirty="0" smtClean="0"/>
              <a:t>An idea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weekend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Hétvége terveim:</a:t>
            </a:r>
            <a:br>
              <a:rPr lang="hu-HU" dirty="0" smtClean="0"/>
            </a:br>
            <a:r>
              <a:rPr lang="hu-HU" dirty="0" smtClean="0"/>
              <a:t>-Egy fáról </a:t>
            </a:r>
            <a:r>
              <a:rPr lang="hu-HU" dirty="0" err="1" smtClean="0"/>
              <a:t>lógaszkodva</a:t>
            </a:r>
            <a:r>
              <a:rPr lang="hu-HU" dirty="0" smtClean="0"/>
              <a:t>, pihenni.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5139" y="1948873"/>
            <a:ext cx="3109333" cy="461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0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09347"/>
          </a:xfrm>
        </p:spPr>
        <p:txBody>
          <a:bodyPr/>
          <a:lstStyle/>
          <a:p>
            <a:r>
              <a:rPr lang="hu-HU" dirty="0" smtClean="0"/>
              <a:t>De jó! </a:t>
            </a:r>
            <a:br>
              <a:rPr lang="hu-HU" dirty="0" smtClean="0"/>
            </a:br>
            <a:r>
              <a:rPr lang="hu-HU" dirty="0" smtClean="0"/>
              <a:t>Jöhetek én is a csónakotokba? 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err="1" smtClean="0"/>
              <a:t>Jeeee</a:t>
            </a:r>
            <a:r>
              <a:rPr lang="hu-HU" dirty="0" smtClean="0"/>
              <a:t>!</a:t>
            </a:r>
            <a:endParaRPr lang="hu-HU" dirty="0"/>
          </a:p>
        </p:txBody>
      </p:sp>
      <p:pic>
        <p:nvPicPr>
          <p:cNvPr id="1026" name="Picture 2" descr="A Year of Free Comics: Liz Climo's little world of cuteness - The Be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2530"/>
            <a:ext cx="4830618" cy="662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6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Neked nem  kell 	Úszógumi! TE anélkül is tudsz lebegni </a:t>
            </a:r>
            <a:r>
              <a:rPr lang="hu-HU" dirty="0" err="1" smtClean="0"/>
              <a:t>avíz</a:t>
            </a:r>
            <a:r>
              <a:rPr lang="hu-HU" dirty="0" smtClean="0"/>
              <a:t> tetején!</a:t>
            </a:r>
          </a:p>
          <a:p>
            <a:r>
              <a:rPr lang="hu-HU" dirty="0" smtClean="0"/>
              <a:t>DE ezen van  pohártartó is </a:t>
            </a:r>
            <a:endParaRPr lang="hu-HU" dirty="0"/>
          </a:p>
        </p:txBody>
      </p:sp>
      <p:pic>
        <p:nvPicPr>
          <p:cNvPr id="2050" name="Picture 2" descr="Floating Ducks Card - Paper Ti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382" y="2301299"/>
            <a:ext cx="4441246" cy="444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0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Nagyon </a:t>
            </a:r>
            <a:r>
              <a:rPr lang="hu-HU" dirty="0" err="1" smtClean="0"/>
              <a:t>sötét,és</a:t>
            </a:r>
            <a:r>
              <a:rPr lang="hu-HU" dirty="0" smtClean="0"/>
              <a:t> rémisztő éjszaka volt az,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 smtClean="0"/>
              <a:t>Amikor elkezdték a </a:t>
            </a:r>
            <a:r>
              <a:rPr lang="hu-HU" dirty="0" err="1" smtClean="0"/>
              <a:t>tüzijátékozást</a:t>
            </a:r>
            <a:r>
              <a:rPr lang="hu-HU" dirty="0" smtClean="0"/>
              <a:t>!</a:t>
            </a:r>
            <a:endParaRPr lang="hu-HU" dirty="0"/>
          </a:p>
        </p:txBody>
      </p:sp>
      <p:pic>
        <p:nvPicPr>
          <p:cNvPr id="3074" name="Picture 2" descr="Happy 4th of July! | Funny animal comics, Comedy comics, Liz climo com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64" y="1862701"/>
            <a:ext cx="4653259" cy="47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12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Mért </a:t>
            </a:r>
            <a:r>
              <a:rPr lang="hu-HU" dirty="0" err="1" smtClean="0"/>
              <a:t>fotózod</a:t>
            </a:r>
            <a:r>
              <a:rPr lang="hu-HU" dirty="0" smtClean="0"/>
              <a:t> le azt a makkot?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Kineszem </a:t>
            </a:r>
            <a:r>
              <a:rPr lang="hu-HU" dirty="0" err="1" smtClean="0"/>
              <a:t>instagrammra</a:t>
            </a:r>
            <a:r>
              <a:rPr lang="hu-HU" dirty="0" smtClean="0"/>
              <a:t> a reggelimet!</a:t>
            </a:r>
            <a:endParaRPr lang="hu-HU" dirty="0"/>
          </a:p>
        </p:txBody>
      </p:sp>
      <p:pic>
        <p:nvPicPr>
          <p:cNvPr id="4098" name="Picture 2" descr="Liz Climo - Acorn – Post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55" y="1825625"/>
            <a:ext cx="3502451" cy="517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1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-Mért vagytok </a:t>
            </a:r>
            <a:r>
              <a:rPr lang="hu-HU" dirty="0" err="1" smtClean="0"/>
              <a:t>eggyüt</a:t>
            </a:r>
            <a:r>
              <a:rPr lang="hu-HU" dirty="0" smtClean="0"/>
              <a:t> ?azt halottam hogy nem vagytok jóban!</a:t>
            </a:r>
            <a:br>
              <a:rPr lang="hu-HU" dirty="0" smtClean="0"/>
            </a:br>
            <a:r>
              <a:rPr lang="hu-HU" dirty="0" smtClean="0"/>
              <a:t>-Igen!</a:t>
            </a:r>
            <a:br>
              <a:rPr lang="hu-HU" dirty="0" smtClean="0"/>
            </a:br>
            <a:r>
              <a:rPr lang="hu-HU" dirty="0" smtClean="0"/>
              <a:t>_Akkor mért ültök, és esztek együtt s  </a:t>
            </a:r>
            <a:r>
              <a:rPr lang="hu-HU" dirty="0" err="1" smtClean="0"/>
              <a:t>fsgyitokst</a:t>
            </a:r>
            <a:r>
              <a:rPr lang="hu-HU" dirty="0" smtClean="0"/>
              <a:t>? </a:t>
            </a:r>
            <a:br>
              <a:rPr lang="hu-HU" dirty="0" smtClean="0"/>
            </a:br>
            <a:r>
              <a:rPr lang="hu-HU" dirty="0" smtClean="0"/>
              <a:t>-mert így sokkal viccesebb, mintha egyedül </a:t>
            </a:r>
            <a:r>
              <a:rPr lang="hu-HU" dirty="0" err="1" smtClean="0"/>
              <a:t>cisnálnánk</a:t>
            </a:r>
            <a:r>
              <a:rPr lang="hu-HU" dirty="0" smtClean="0"/>
              <a:t>!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pic>
        <p:nvPicPr>
          <p:cNvPr id="5122" name="Picture 2" descr="Nem érhető el leírás a fényképhez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723" y="1930400"/>
            <a:ext cx="3442468" cy="430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</a:t>
            </a:r>
            <a:r>
              <a:rPr lang="hu-HU" dirty="0" err="1" smtClean="0"/>
              <a:t>csinálzs</a:t>
            </a:r>
            <a:r>
              <a:rPr lang="hu-HU" dirty="0" smtClean="0"/>
              <a:t>?</a:t>
            </a:r>
            <a:br>
              <a:rPr lang="hu-HU" dirty="0" smtClean="0"/>
            </a:br>
            <a:r>
              <a:rPr lang="hu-HU" dirty="0" smtClean="0"/>
              <a:t>-Megpróbálom </a:t>
            </a:r>
            <a:r>
              <a:rPr lang="hu-HU" dirty="0" err="1" smtClean="0"/>
              <a:t>kicist</a:t>
            </a:r>
            <a:r>
              <a:rPr lang="hu-HU" dirty="0" smtClean="0"/>
              <a:t> szebbé tenni a világot!</a:t>
            </a:r>
            <a:endParaRPr lang="hu-HU" dirty="0"/>
          </a:p>
        </p:txBody>
      </p:sp>
      <p:pic>
        <p:nvPicPr>
          <p:cNvPr id="6146" name="Picture 2" descr="New Charmingly Witty Animal Comics by Liz Clim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980" y="1856508"/>
            <a:ext cx="3999059" cy="500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2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-</a:t>
            </a:r>
            <a:r>
              <a:rPr lang="hu-HU" dirty="0" err="1" smtClean="0"/>
              <a:t>Ezazz</a:t>
            </a:r>
            <a:r>
              <a:rPr lang="hu-HU" dirty="0" smtClean="0"/>
              <a:t>! Itt van </a:t>
            </a:r>
            <a:r>
              <a:rPr lang="hu-HU" dirty="0" err="1" smtClean="0"/>
              <a:t>apulcis</a:t>
            </a:r>
            <a:r>
              <a:rPr lang="hu-HU" dirty="0" smtClean="0"/>
              <a:t> </a:t>
            </a:r>
            <a:r>
              <a:rPr lang="hu-HU" dirty="0" err="1" smtClean="0"/>
              <a:t>időő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7170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215" y="2152072"/>
            <a:ext cx="3433312" cy="470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21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-Oké. A következő  képhez, vágj vicces arcot!</a:t>
            </a:r>
            <a:br>
              <a:rPr lang="hu-HU" dirty="0" smtClean="0"/>
            </a:br>
            <a:r>
              <a:rPr lang="hu-HU" dirty="0" smtClean="0"/>
              <a:t>_Oké.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194" name="Picture 2" descr="New Charmingly Witty Animal Comics by Liz Cli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786" y="2133600"/>
            <a:ext cx="3702390" cy="463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3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75</Words>
  <Application>Microsoft Office PowerPoint</Application>
  <PresentationFormat>Szélesvásznú</PresentationFormat>
  <Paragraphs>13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5. b.</vt:lpstr>
      <vt:lpstr>De jó!  Jöhetek én is a csónakotokba?   Jeeee!</vt:lpstr>
      <vt:lpstr>PowerPoint-bemutató</vt:lpstr>
      <vt:lpstr>Nagyon sötét,és rémisztő éjszaka volt az,   Amikor elkezdték a tüzijátékozást!</vt:lpstr>
      <vt:lpstr>Mért fotózod le azt a makkot?</vt:lpstr>
      <vt:lpstr>-Mért vagytok eggyüt ?azt halottam hogy nem vagytok jóban! -Igen! _Akkor mért ültök, és esztek együtt s  fsgyitokst?  -mert így sokkal viccesebb, mintha egyedül cisnálnánk! </vt:lpstr>
      <vt:lpstr>Mit csinálzs? -Megpróbálom kicist szebbé tenni a világot!</vt:lpstr>
      <vt:lpstr>-Ezazz! Itt van apulcis időő!</vt:lpstr>
      <vt:lpstr>-Oké. A következő  képhez, vágj vicces arcot! _Oké.</vt:lpstr>
      <vt:lpstr>-Késze nállsz a habfürdőre? -Iegn!</vt:lpstr>
      <vt:lpstr>An idea for the weekend: Hétvége terveim: -Egy fáról lógaszkodva, pihenni.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b.</dc:title>
  <dc:creator>Hegedüs Éva</dc:creator>
  <cp:lastModifiedBy>Hegedüs Éva</cp:lastModifiedBy>
  <cp:revision>8</cp:revision>
  <dcterms:created xsi:type="dcterms:W3CDTF">2021-03-18T09:34:28Z</dcterms:created>
  <dcterms:modified xsi:type="dcterms:W3CDTF">2021-03-21T20:07:59Z</dcterms:modified>
</cp:coreProperties>
</file>