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11"/>
  </p:notesMasterIdLst>
  <p:sldIdLst>
    <p:sldId id="256" r:id="rId2"/>
    <p:sldId id="259" r:id="rId3"/>
    <p:sldId id="284" r:id="rId4"/>
    <p:sldId id="285" r:id="rId5"/>
    <p:sldId id="287" r:id="rId6"/>
    <p:sldId id="288" r:id="rId7"/>
    <p:sldId id="289" r:id="rId8"/>
    <p:sldId id="290" r:id="rId9"/>
    <p:sldId id="291" r:id="rId10"/>
  </p:sldIdLst>
  <p:sldSz cx="9144000" cy="5143500" type="screen16x9"/>
  <p:notesSz cx="6858000" cy="9144000"/>
  <p:embeddedFontLst>
    <p:embeddedFont>
      <p:font typeface="Abel" panose="020B0604020202020204" charset="0"/>
      <p:regular r:id="rId12"/>
    </p:embeddedFont>
    <p:embeddedFont>
      <p:font typeface="Julius Sans One" panose="020B0604020202020204" charset="0"/>
      <p:regular r:id="rId13"/>
    </p:embeddedFont>
    <p:embeddedFont>
      <p:font typeface="Bahnschrift Condensed" panose="020B0502040204020203" pitchFamily="3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875DE09-116B-49F7-AC1D-A3F7218F45C7}">
  <a:tblStyle styleId="{0875DE09-116B-49F7-AC1D-A3F7218F45C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8A30E85-76E4-4EE8-A11C-32B4606A38E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 snapToGrid="0">
      <p:cViewPr>
        <p:scale>
          <a:sx n="75" d="100"/>
          <a:sy n="75" d="100"/>
        </p:scale>
        <p:origin x="102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3" name="Google Shape;1533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4" name="Google Shape;1534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2" name="Google Shape;1572;g54dda1946d_6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3" name="Google Shape;1573;g54dda1946d_6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83">
            <a:off x="-543553" y="2978215"/>
            <a:ext cx="2081065" cy="2941093"/>
            <a:chOff x="2973575" y="1544250"/>
            <a:chExt cx="250900" cy="354575"/>
          </a:xfrm>
        </p:grpSpPr>
        <p:sp>
          <p:nvSpPr>
            <p:cNvPr id="10" name="Google Shape;10;p2"/>
            <p:cNvSpPr/>
            <p:nvPr/>
          </p:nvSpPr>
          <p:spPr>
            <a:xfrm>
              <a:off x="2973575" y="1719250"/>
              <a:ext cx="32575" cy="5325"/>
            </a:xfrm>
            <a:custGeom>
              <a:avLst/>
              <a:gdLst/>
              <a:ahLst/>
              <a:cxnLst/>
              <a:rect l="l" t="t" r="r" b="b"/>
              <a:pathLst>
                <a:path w="1303" h="213" extrusionOk="0">
                  <a:moveTo>
                    <a:pt x="3" y="1"/>
                  </a:moveTo>
                  <a:lnTo>
                    <a:pt x="3" y="92"/>
                  </a:lnTo>
                  <a:cubicBezTo>
                    <a:pt x="3" y="131"/>
                    <a:pt x="3" y="173"/>
                    <a:pt x="1" y="212"/>
                  </a:cubicBezTo>
                  <a:lnTo>
                    <a:pt x="1197" y="212"/>
                  </a:lnTo>
                  <a:cubicBezTo>
                    <a:pt x="1255" y="212"/>
                    <a:pt x="1303" y="165"/>
                    <a:pt x="1303" y="107"/>
                  </a:cubicBezTo>
                  <a:cubicBezTo>
                    <a:pt x="1303" y="49"/>
                    <a:pt x="1256" y="1"/>
                    <a:pt x="119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3025650" y="1545000"/>
              <a:ext cx="90700" cy="129150"/>
            </a:xfrm>
            <a:custGeom>
              <a:avLst/>
              <a:gdLst/>
              <a:ahLst/>
              <a:cxnLst/>
              <a:rect l="l" t="t" r="r" b="b"/>
              <a:pathLst>
                <a:path w="3628" h="5166" extrusionOk="0">
                  <a:moveTo>
                    <a:pt x="3417" y="0"/>
                  </a:moveTo>
                  <a:lnTo>
                    <a:pt x="3417" y="2278"/>
                  </a:lnTo>
                  <a:cubicBezTo>
                    <a:pt x="3417" y="2673"/>
                    <a:pt x="3131" y="3015"/>
                    <a:pt x="2737" y="3092"/>
                  </a:cubicBezTo>
                  <a:cubicBezTo>
                    <a:pt x="1609" y="3315"/>
                    <a:pt x="622" y="4013"/>
                    <a:pt x="32" y="5006"/>
                  </a:cubicBezTo>
                  <a:cubicBezTo>
                    <a:pt x="1" y="5056"/>
                    <a:pt x="17" y="5121"/>
                    <a:pt x="68" y="5150"/>
                  </a:cubicBezTo>
                  <a:cubicBezTo>
                    <a:pt x="84" y="5160"/>
                    <a:pt x="104" y="5165"/>
                    <a:pt x="121" y="5165"/>
                  </a:cubicBezTo>
                  <a:cubicBezTo>
                    <a:pt x="158" y="5165"/>
                    <a:pt x="193" y="5148"/>
                    <a:pt x="213" y="5114"/>
                  </a:cubicBezTo>
                  <a:cubicBezTo>
                    <a:pt x="773" y="4170"/>
                    <a:pt x="1707" y="3509"/>
                    <a:pt x="2778" y="3300"/>
                  </a:cubicBezTo>
                  <a:cubicBezTo>
                    <a:pt x="3272" y="3203"/>
                    <a:pt x="3628" y="2773"/>
                    <a:pt x="3628" y="2278"/>
                  </a:cubicBezTo>
                  <a:lnTo>
                    <a:pt x="3628" y="35"/>
                  </a:lnTo>
                  <a:cubicBezTo>
                    <a:pt x="3559" y="21"/>
                    <a:pt x="3488" y="10"/>
                    <a:pt x="34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3012250" y="1682400"/>
              <a:ext cx="27175" cy="103750"/>
            </a:xfrm>
            <a:custGeom>
              <a:avLst/>
              <a:gdLst/>
              <a:ahLst/>
              <a:cxnLst/>
              <a:rect l="l" t="t" r="r" b="b"/>
              <a:pathLst>
                <a:path w="1087" h="4150" extrusionOk="0">
                  <a:moveTo>
                    <a:pt x="391" y="0"/>
                  </a:moveTo>
                  <a:cubicBezTo>
                    <a:pt x="349" y="0"/>
                    <a:pt x="310" y="26"/>
                    <a:pt x="293" y="67"/>
                  </a:cubicBezTo>
                  <a:cubicBezTo>
                    <a:pt x="99" y="548"/>
                    <a:pt x="0" y="1058"/>
                    <a:pt x="0" y="1581"/>
                  </a:cubicBezTo>
                  <a:cubicBezTo>
                    <a:pt x="0" y="2510"/>
                    <a:pt x="307" y="3385"/>
                    <a:pt x="886" y="4110"/>
                  </a:cubicBezTo>
                  <a:cubicBezTo>
                    <a:pt x="905" y="4135"/>
                    <a:pt x="937" y="4150"/>
                    <a:pt x="968" y="4150"/>
                  </a:cubicBezTo>
                  <a:cubicBezTo>
                    <a:pt x="991" y="4150"/>
                    <a:pt x="1014" y="4143"/>
                    <a:pt x="1034" y="4127"/>
                  </a:cubicBezTo>
                  <a:cubicBezTo>
                    <a:pt x="1079" y="4091"/>
                    <a:pt x="1086" y="4024"/>
                    <a:pt x="1050" y="3979"/>
                  </a:cubicBezTo>
                  <a:cubicBezTo>
                    <a:pt x="502" y="3291"/>
                    <a:pt x="211" y="2462"/>
                    <a:pt x="211" y="1581"/>
                  </a:cubicBezTo>
                  <a:cubicBezTo>
                    <a:pt x="211" y="1084"/>
                    <a:pt x="304" y="602"/>
                    <a:pt x="487" y="145"/>
                  </a:cubicBezTo>
                  <a:cubicBezTo>
                    <a:pt x="509" y="92"/>
                    <a:pt x="483" y="30"/>
                    <a:pt x="430" y="8"/>
                  </a:cubicBezTo>
                  <a:cubicBezTo>
                    <a:pt x="417" y="3"/>
                    <a:pt x="404" y="0"/>
                    <a:pt x="3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3045775" y="1793725"/>
              <a:ext cx="70650" cy="104325"/>
            </a:xfrm>
            <a:custGeom>
              <a:avLst/>
              <a:gdLst/>
              <a:ahLst/>
              <a:cxnLst/>
              <a:rect l="l" t="t" r="r" b="b"/>
              <a:pathLst>
                <a:path w="2826" h="4173" extrusionOk="0">
                  <a:moveTo>
                    <a:pt x="119" y="1"/>
                  </a:moveTo>
                  <a:cubicBezTo>
                    <a:pt x="90" y="1"/>
                    <a:pt x="61" y="13"/>
                    <a:pt x="39" y="37"/>
                  </a:cubicBezTo>
                  <a:cubicBezTo>
                    <a:pt x="1" y="81"/>
                    <a:pt x="5" y="146"/>
                    <a:pt x="49" y="186"/>
                  </a:cubicBezTo>
                  <a:cubicBezTo>
                    <a:pt x="606" y="674"/>
                    <a:pt x="1286" y="999"/>
                    <a:pt x="2014" y="1127"/>
                  </a:cubicBezTo>
                  <a:cubicBezTo>
                    <a:pt x="2361" y="1187"/>
                    <a:pt x="2614" y="1490"/>
                    <a:pt x="2614" y="1847"/>
                  </a:cubicBezTo>
                  <a:lnTo>
                    <a:pt x="2614" y="4173"/>
                  </a:lnTo>
                  <a:cubicBezTo>
                    <a:pt x="2684" y="4164"/>
                    <a:pt x="2755" y="4152"/>
                    <a:pt x="2825" y="4139"/>
                  </a:cubicBezTo>
                  <a:lnTo>
                    <a:pt x="2825" y="1847"/>
                  </a:lnTo>
                  <a:cubicBezTo>
                    <a:pt x="2825" y="1387"/>
                    <a:pt x="2498" y="996"/>
                    <a:pt x="2051" y="919"/>
                  </a:cubicBezTo>
                  <a:cubicBezTo>
                    <a:pt x="1362" y="798"/>
                    <a:pt x="718" y="490"/>
                    <a:pt x="188" y="27"/>
                  </a:cubicBezTo>
                  <a:cubicBezTo>
                    <a:pt x="168" y="9"/>
                    <a:pt x="144" y="1"/>
                    <a:pt x="1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107325" y="1606525"/>
              <a:ext cx="22725" cy="30350"/>
            </a:xfrm>
            <a:custGeom>
              <a:avLst/>
              <a:gdLst/>
              <a:ahLst/>
              <a:cxnLst/>
              <a:rect l="l" t="t" r="r" b="b"/>
              <a:pathLst>
                <a:path w="909" h="1214" extrusionOk="0">
                  <a:moveTo>
                    <a:pt x="796" y="1"/>
                  </a:moveTo>
                  <a:cubicBezTo>
                    <a:pt x="743" y="1"/>
                    <a:pt x="699" y="39"/>
                    <a:pt x="692" y="92"/>
                  </a:cubicBezTo>
                  <a:cubicBezTo>
                    <a:pt x="638" y="478"/>
                    <a:pt x="406" y="824"/>
                    <a:pt x="68" y="1016"/>
                  </a:cubicBezTo>
                  <a:cubicBezTo>
                    <a:pt x="18" y="1046"/>
                    <a:pt x="0" y="1109"/>
                    <a:pt x="29" y="1161"/>
                  </a:cubicBezTo>
                  <a:cubicBezTo>
                    <a:pt x="47" y="1195"/>
                    <a:pt x="84" y="1214"/>
                    <a:pt x="121" y="1214"/>
                  </a:cubicBezTo>
                  <a:cubicBezTo>
                    <a:pt x="138" y="1214"/>
                    <a:pt x="156" y="1210"/>
                    <a:pt x="172" y="1201"/>
                  </a:cubicBezTo>
                  <a:cubicBezTo>
                    <a:pt x="565" y="977"/>
                    <a:pt x="837" y="572"/>
                    <a:pt x="901" y="121"/>
                  </a:cubicBezTo>
                  <a:cubicBezTo>
                    <a:pt x="908" y="64"/>
                    <a:pt x="869" y="10"/>
                    <a:pt x="812" y="2"/>
                  </a:cubicBezTo>
                  <a:cubicBezTo>
                    <a:pt x="806" y="1"/>
                    <a:pt x="801" y="1"/>
                    <a:pt x="7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124950" y="1547975"/>
              <a:ext cx="5325" cy="49600"/>
            </a:xfrm>
            <a:custGeom>
              <a:avLst/>
              <a:gdLst/>
              <a:ahLst/>
              <a:cxnLst/>
              <a:rect l="l" t="t" r="r" b="b"/>
              <a:pathLst>
                <a:path w="213" h="1984" extrusionOk="0">
                  <a:moveTo>
                    <a:pt x="0" y="1"/>
                  </a:moveTo>
                  <a:lnTo>
                    <a:pt x="0" y="1878"/>
                  </a:lnTo>
                  <a:cubicBezTo>
                    <a:pt x="0" y="1937"/>
                    <a:pt x="48" y="1984"/>
                    <a:pt x="107" y="1984"/>
                  </a:cubicBezTo>
                  <a:cubicBezTo>
                    <a:pt x="164" y="1984"/>
                    <a:pt x="212" y="1937"/>
                    <a:pt x="212" y="1878"/>
                  </a:cubicBezTo>
                  <a:lnTo>
                    <a:pt x="212" y="70"/>
                  </a:lnTo>
                  <a:cubicBezTo>
                    <a:pt x="142" y="45"/>
                    <a:pt x="72" y="22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085425" y="1800450"/>
              <a:ext cx="44850" cy="94600"/>
            </a:xfrm>
            <a:custGeom>
              <a:avLst/>
              <a:gdLst/>
              <a:ahLst/>
              <a:cxnLst/>
              <a:rect l="l" t="t" r="r" b="b"/>
              <a:pathLst>
                <a:path w="1794" h="3784" extrusionOk="0">
                  <a:moveTo>
                    <a:pt x="118" y="0"/>
                  </a:moveTo>
                  <a:cubicBezTo>
                    <a:pt x="73" y="0"/>
                    <a:pt x="31" y="29"/>
                    <a:pt x="17" y="75"/>
                  </a:cubicBezTo>
                  <a:cubicBezTo>
                    <a:pt x="1" y="131"/>
                    <a:pt x="32" y="190"/>
                    <a:pt x="88" y="206"/>
                  </a:cubicBezTo>
                  <a:cubicBezTo>
                    <a:pt x="230" y="250"/>
                    <a:pt x="378" y="284"/>
                    <a:pt x="528" y="310"/>
                  </a:cubicBezTo>
                  <a:cubicBezTo>
                    <a:pt x="1139" y="411"/>
                    <a:pt x="1581" y="937"/>
                    <a:pt x="1581" y="1561"/>
                  </a:cubicBezTo>
                  <a:lnTo>
                    <a:pt x="1581" y="3783"/>
                  </a:lnTo>
                  <a:cubicBezTo>
                    <a:pt x="1652" y="3763"/>
                    <a:pt x="1723" y="3739"/>
                    <a:pt x="1793" y="3715"/>
                  </a:cubicBezTo>
                  <a:lnTo>
                    <a:pt x="1793" y="1561"/>
                  </a:lnTo>
                  <a:cubicBezTo>
                    <a:pt x="1793" y="835"/>
                    <a:pt x="1274" y="221"/>
                    <a:pt x="564" y="102"/>
                  </a:cubicBezTo>
                  <a:cubicBezTo>
                    <a:pt x="422" y="79"/>
                    <a:pt x="284" y="46"/>
                    <a:pt x="149" y="5"/>
                  </a:cubicBezTo>
                  <a:cubicBezTo>
                    <a:pt x="139" y="2"/>
                    <a:pt x="128" y="0"/>
                    <a:pt x="1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026075" y="1636575"/>
              <a:ext cx="70700" cy="163450"/>
            </a:xfrm>
            <a:custGeom>
              <a:avLst/>
              <a:gdLst/>
              <a:ahLst/>
              <a:cxnLst/>
              <a:rect l="l" t="t" r="r" b="b"/>
              <a:pathLst>
                <a:path w="2828" h="6538" extrusionOk="0">
                  <a:moveTo>
                    <a:pt x="2712" y="1"/>
                  </a:moveTo>
                  <a:cubicBezTo>
                    <a:pt x="2704" y="1"/>
                    <a:pt x="2696" y="2"/>
                    <a:pt x="2687" y="4"/>
                  </a:cubicBezTo>
                  <a:cubicBezTo>
                    <a:pt x="2381" y="75"/>
                    <a:pt x="2091" y="189"/>
                    <a:pt x="1800" y="352"/>
                  </a:cubicBezTo>
                  <a:cubicBezTo>
                    <a:pt x="690" y="974"/>
                    <a:pt x="0" y="2146"/>
                    <a:pt x="0" y="3415"/>
                  </a:cubicBezTo>
                  <a:cubicBezTo>
                    <a:pt x="1" y="4579"/>
                    <a:pt x="579" y="5665"/>
                    <a:pt x="1548" y="6321"/>
                  </a:cubicBezTo>
                  <a:cubicBezTo>
                    <a:pt x="1661" y="6397"/>
                    <a:pt x="1777" y="6465"/>
                    <a:pt x="1891" y="6526"/>
                  </a:cubicBezTo>
                  <a:cubicBezTo>
                    <a:pt x="1907" y="6534"/>
                    <a:pt x="1924" y="6538"/>
                    <a:pt x="1941" y="6538"/>
                  </a:cubicBezTo>
                  <a:cubicBezTo>
                    <a:pt x="1979" y="6538"/>
                    <a:pt x="2014" y="6517"/>
                    <a:pt x="2034" y="6482"/>
                  </a:cubicBezTo>
                  <a:cubicBezTo>
                    <a:pt x="2061" y="6429"/>
                    <a:pt x="2040" y="6367"/>
                    <a:pt x="1990" y="6339"/>
                  </a:cubicBezTo>
                  <a:cubicBezTo>
                    <a:pt x="1881" y="6283"/>
                    <a:pt x="1773" y="6217"/>
                    <a:pt x="1666" y="6145"/>
                  </a:cubicBezTo>
                  <a:cubicBezTo>
                    <a:pt x="756" y="5529"/>
                    <a:pt x="212" y="4508"/>
                    <a:pt x="212" y="3412"/>
                  </a:cubicBezTo>
                  <a:cubicBezTo>
                    <a:pt x="212" y="2221"/>
                    <a:pt x="860" y="1117"/>
                    <a:pt x="1903" y="535"/>
                  </a:cubicBezTo>
                  <a:cubicBezTo>
                    <a:pt x="2177" y="381"/>
                    <a:pt x="2449" y="274"/>
                    <a:pt x="2736" y="208"/>
                  </a:cubicBezTo>
                  <a:cubicBezTo>
                    <a:pt x="2792" y="195"/>
                    <a:pt x="2828" y="138"/>
                    <a:pt x="2814" y="82"/>
                  </a:cubicBezTo>
                  <a:cubicBezTo>
                    <a:pt x="2802" y="34"/>
                    <a:pt x="2759" y="1"/>
                    <a:pt x="27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039325" y="1552900"/>
              <a:ext cx="104125" cy="337250"/>
            </a:xfrm>
            <a:custGeom>
              <a:avLst/>
              <a:gdLst/>
              <a:ahLst/>
              <a:cxnLst/>
              <a:rect l="l" t="t" r="r" b="b"/>
              <a:pathLst>
                <a:path w="4165" h="13490" extrusionOk="0">
                  <a:moveTo>
                    <a:pt x="3954" y="0"/>
                  </a:moveTo>
                  <a:lnTo>
                    <a:pt x="3954" y="2056"/>
                  </a:lnTo>
                  <a:cubicBezTo>
                    <a:pt x="3954" y="2940"/>
                    <a:pt x="3329" y="3686"/>
                    <a:pt x="2466" y="3827"/>
                  </a:cubicBezTo>
                  <a:cubicBezTo>
                    <a:pt x="2140" y="3880"/>
                    <a:pt x="1833" y="3988"/>
                    <a:pt x="1530" y="4158"/>
                  </a:cubicBezTo>
                  <a:cubicBezTo>
                    <a:pt x="585" y="4686"/>
                    <a:pt x="0" y="5683"/>
                    <a:pt x="0" y="6761"/>
                  </a:cubicBezTo>
                  <a:cubicBezTo>
                    <a:pt x="0" y="7750"/>
                    <a:pt x="491" y="8673"/>
                    <a:pt x="1314" y="9230"/>
                  </a:cubicBezTo>
                  <a:cubicBezTo>
                    <a:pt x="1674" y="9472"/>
                    <a:pt x="2048" y="9625"/>
                    <a:pt x="2459" y="9692"/>
                  </a:cubicBezTo>
                  <a:cubicBezTo>
                    <a:pt x="3326" y="9835"/>
                    <a:pt x="3954" y="10580"/>
                    <a:pt x="3954" y="11463"/>
                  </a:cubicBezTo>
                  <a:lnTo>
                    <a:pt x="3954" y="13490"/>
                  </a:lnTo>
                  <a:cubicBezTo>
                    <a:pt x="4023" y="13458"/>
                    <a:pt x="4094" y="13422"/>
                    <a:pt x="4165" y="13387"/>
                  </a:cubicBezTo>
                  <a:lnTo>
                    <a:pt x="4165" y="11463"/>
                  </a:lnTo>
                  <a:cubicBezTo>
                    <a:pt x="4164" y="10477"/>
                    <a:pt x="3462" y="9645"/>
                    <a:pt x="2493" y="9484"/>
                  </a:cubicBezTo>
                  <a:cubicBezTo>
                    <a:pt x="2113" y="9422"/>
                    <a:pt x="1765" y="9281"/>
                    <a:pt x="1432" y="9056"/>
                  </a:cubicBezTo>
                  <a:cubicBezTo>
                    <a:pt x="667" y="8537"/>
                    <a:pt x="210" y="7680"/>
                    <a:pt x="210" y="6761"/>
                  </a:cubicBezTo>
                  <a:cubicBezTo>
                    <a:pt x="210" y="5760"/>
                    <a:pt x="755" y="4833"/>
                    <a:pt x="1632" y="4343"/>
                  </a:cubicBezTo>
                  <a:cubicBezTo>
                    <a:pt x="1915" y="4185"/>
                    <a:pt x="2199" y="4083"/>
                    <a:pt x="2501" y="4033"/>
                  </a:cubicBezTo>
                  <a:cubicBezTo>
                    <a:pt x="3464" y="3876"/>
                    <a:pt x="4165" y="3044"/>
                    <a:pt x="4165" y="2056"/>
                  </a:cubicBezTo>
                  <a:lnTo>
                    <a:pt x="4165" y="103"/>
                  </a:lnTo>
                  <a:cubicBezTo>
                    <a:pt x="4094" y="66"/>
                    <a:pt x="4025" y="32"/>
                    <a:pt x="39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052475" y="1700375"/>
              <a:ext cx="89025" cy="101275"/>
            </a:xfrm>
            <a:custGeom>
              <a:avLst/>
              <a:gdLst/>
              <a:ahLst/>
              <a:cxnLst/>
              <a:rect l="l" t="t" r="r" b="b"/>
              <a:pathLst>
                <a:path w="3561" h="4051" extrusionOk="0">
                  <a:moveTo>
                    <a:pt x="232" y="0"/>
                  </a:moveTo>
                  <a:cubicBezTo>
                    <a:pt x="188" y="0"/>
                    <a:pt x="147" y="29"/>
                    <a:pt x="132" y="72"/>
                  </a:cubicBezTo>
                  <a:cubicBezTo>
                    <a:pt x="44" y="327"/>
                    <a:pt x="1" y="593"/>
                    <a:pt x="1" y="863"/>
                  </a:cubicBezTo>
                  <a:cubicBezTo>
                    <a:pt x="1" y="1677"/>
                    <a:pt x="404" y="2437"/>
                    <a:pt x="1083" y="2897"/>
                  </a:cubicBezTo>
                  <a:cubicBezTo>
                    <a:pt x="1378" y="3095"/>
                    <a:pt x="1684" y="3220"/>
                    <a:pt x="2020" y="3275"/>
                  </a:cubicBezTo>
                  <a:cubicBezTo>
                    <a:pt x="2540" y="3361"/>
                    <a:pt x="3018" y="3623"/>
                    <a:pt x="3366" y="4015"/>
                  </a:cubicBezTo>
                  <a:cubicBezTo>
                    <a:pt x="3386" y="4038"/>
                    <a:pt x="3415" y="4050"/>
                    <a:pt x="3445" y="4050"/>
                  </a:cubicBezTo>
                  <a:cubicBezTo>
                    <a:pt x="3469" y="4050"/>
                    <a:pt x="3494" y="4043"/>
                    <a:pt x="3514" y="4024"/>
                  </a:cubicBezTo>
                  <a:cubicBezTo>
                    <a:pt x="3557" y="3986"/>
                    <a:pt x="3561" y="3919"/>
                    <a:pt x="3522" y="3875"/>
                  </a:cubicBezTo>
                  <a:cubicBezTo>
                    <a:pt x="3141" y="3448"/>
                    <a:pt x="2620" y="3162"/>
                    <a:pt x="2053" y="3068"/>
                  </a:cubicBezTo>
                  <a:cubicBezTo>
                    <a:pt x="1748" y="3017"/>
                    <a:pt x="1470" y="2904"/>
                    <a:pt x="1199" y="2722"/>
                  </a:cubicBezTo>
                  <a:cubicBezTo>
                    <a:pt x="580" y="2302"/>
                    <a:pt x="209" y="1608"/>
                    <a:pt x="209" y="863"/>
                  </a:cubicBezTo>
                  <a:cubicBezTo>
                    <a:pt x="209" y="616"/>
                    <a:pt x="249" y="374"/>
                    <a:pt x="330" y="140"/>
                  </a:cubicBezTo>
                  <a:cubicBezTo>
                    <a:pt x="349" y="84"/>
                    <a:pt x="321" y="24"/>
                    <a:pt x="266" y="6"/>
                  </a:cubicBezTo>
                  <a:cubicBezTo>
                    <a:pt x="255" y="2"/>
                    <a:pt x="243" y="0"/>
                    <a:pt x="2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145650" y="1811900"/>
              <a:ext cx="10975" cy="71125"/>
            </a:xfrm>
            <a:custGeom>
              <a:avLst/>
              <a:gdLst/>
              <a:ahLst/>
              <a:cxnLst/>
              <a:rect l="l" t="t" r="r" b="b"/>
              <a:pathLst>
                <a:path w="439" h="2845" extrusionOk="0">
                  <a:moveTo>
                    <a:pt x="121" y="1"/>
                  </a:moveTo>
                  <a:cubicBezTo>
                    <a:pt x="106" y="1"/>
                    <a:pt x="92" y="4"/>
                    <a:pt x="77" y="11"/>
                  </a:cubicBezTo>
                  <a:cubicBezTo>
                    <a:pt x="25" y="34"/>
                    <a:pt x="0" y="97"/>
                    <a:pt x="25" y="150"/>
                  </a:cubicBezTo>
                  <a:cubicBezTo>
                    <a:pt x="158" y="450"/>
                    <a:pt x="228" y="772"/>
                    <a:pt x="228" y="1104"/>
                  </a:cubicBezTo>
                  <a:lnTo>
                    <a:pt x="228" y="2845"/>
                  </a:lnTo>
                  <a:cubicBezTo>
                    <a:pt x="299" y="2801"/>
                    <a:pt x="368" y="2753"/>
                    <a:pt x="438" y="2704"/>
                  </a:cubicBezTo>
                  <a:lnTo>
                    <a:pt x="438" y="1104"/>
                  </a:lnTo>
                  <a:cubicBezTo>
                    <a:pt x="438" y="741"/>
                    <a:pt x="365" y="391"/>
                    <a:pt x="218" y="64"/>
                  </a:cubicBezTo>
                  <a:cubicBezTo>
                    <a:pt x="201" y="25"/>
                    <a:pt x="162" y="1"/>
                    <a:pt x="1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144325" y="1560050"/>
              <a:ext cx="12275" cy="74700"/>
            </a:xfrm>
            <a:custGeom>
              <a:avLst/>
              <a:gdLst/>
              <a:ahLst/>
              <a:cxnLst/>
              <a:rect l="l" t="t" r="r" b="b"/>
              <a:pathLst>
                <a:path w="491" h="2988" extrusionOk="0">
                  <a:moveTo>
                    <a:pt x="278" y="1"/>
                  </a:moveTo>
                  <a:lnTo>
                    <a:pt x="278" y="1770"/>
                  </a:lnTo>
                  <a:cubicBezTo>
                    <a:pt x="278" y="2139"/>
                    <a:pt x="191" y="2508"/>
                    <a:pt x="25" y="2834"/>
                  </a:cubicBezTo>
                  <a:cubicBezTo>
                    <a:pt x="1" y="2885"/>
                    <a:pt x="21" y="2950"/>
                    <a:pt x="73" y="2976"/>
                  </a:cubicBezTo>
                  <a:cubicBezTo>
                    <a:pt x="88" y="2984"/>
                    <a:pt x="104" y="2987"/>
                    <a:pt x="120" y="2987"/>
                  </a:cubicBezTo>
                  <a:cubicBezTo>
                    <a:pt x="159" y="2987"/>
                    <a:pt x="196" y="2966"/>
                    <a:pt x="215" y="2929"/>
                  </a:cubicBezTo>
                  <a:cubicBezTo>
                    <a:pt x="396" y="2574"/>
                    <a:pt x="490" y="2173"/>
                    <a:pt x="490" y="1770"/>
                  </a:cubicBezTo>
                  <a:lnTo>
                    <a:pt x="490" y="141"/>
                  </a:lnTo>
                  <a:cubicBezTo>
                    <a:pt x="420" y="92"/>
                    <a:pt x="350" y="44"/>
                    <a:pt x="2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3061750" y="1639150"/>
              <a:ext cx="82400" cy="53225"/>
            </a:xfrm>
            <a:custGeom>
              <a:avLst/>
              <a:gdLst/>
              <a:ahLst/>
              <a:cxnLst/>
              <a:rect l="l" t="t" r="r" b="b"/>
              <a:pathLst>
                <a:path w="3296" h="2129" extrusionOk="0">
                  <a:moveTo>
                    <a:pt x="3177" y="0"/>
                  </a:moveTo>
                  <a:cubicBezTo>
                    <a:pt x="3145" y="0"/>
                    <a:pt x="3114" y="15"/>
                    <a:pt x="3093" y="41"/>
                  </a:cubicBezTo>
                  <a:cubicBezTo>
                    <a:pt x="2739" y="500"/>
                    <a:pt x="2227" y="803"/>
                    <a:pt x="1652" y="897"/>
                  </a:cubicBezTo>
                  <a:cubicBezTo>
                    <a:pt x="1388" y="941"/>
                    <a:pt x="1139" y="1029"/>
                    <a:pt x="888" y="1169"/>
                  </a:cubicBezTo>
                  <a:cubicBezTo>
                    <a:pt x="543" y="1361"/>
                    <a:pt x="247" y="1636"/>
                    <a:pt x="32" y="1964"/>
                  </a:cubicBezTo>
                  <a:cubicBezTo>
                    <a:pt x="0" y="2013"/>
                    <a:pt x="13" y="2078"/>
                    <a:pt x="62" y="2111"/>
                  </a:cubicBezTo>
                  <a:cubicBezTo>
                    <a:pt x="80" y="2123"/>
                    <a:pt x="100" y="2129"/>
                    <a:pt x="120" y="2129"/>
                  </a:cubicBezTo>
                  <a:cubicBezTo>
                    <a:pt x="154" y="2129"/>
                    <a:pt x="188" y="2112"/>
                    <a:pt x="208" y="2080"/>
                  </a:cubicBezTo>
                  <a:cubicBezTo>
                    <a:pt x="408" y="1780"/>
                    <a:pt x="678" y="1529"/>
                    <a:pt x="992" y="1353"/>
                  </a:cubicBezTo>
                  <a:cubicBezTo>
                    <a:pt x="1220" y="1225"/>
                    <a:pt x="1447" y="1145"/>
                    <a:pt x="1687" y="1104"/>
                  </a:cubicBezTo>
                  <a:cubicBezTo>
                    <a:pt x="2313" y="1001"/>
                    <a:pt x="2872" y="670"/>
                    <a:pt x="3260" y="171"/>
                  </a:cubicBezTo>
                  <a:cubicBezTo>
                    <a:pt x="3295" y="124"/>
                    <a:pt x="3287" y="58"/>
                    <a:pt x="3241" y="23"/>
                  </a:cubicBezTo>
                  <a:cubicBezTo>
                    <a:pt x="3222" y="8"/>
                    <a:pt x="3199" y="0"/>
                    <a:pt x="31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065675" y="1569600"/>
              <a:ext cx="104125" cy="303900"/>
            </a:xfrm>
            <a:custGeom>
              <a:avLst/>
              <a:gdLst/>
              <a:ahLst/>
              <a:cxnLst/>
              <a:rect l="l" t="t" r="r" b="b"/>
              <a:pathLst>
                <a:path w="4165" h="12156" extrusionOk="0">
                  <a:moveTo>
                    <a:pt x="3954" y="0"/>
                  </a:moveTo>
                  <a:lnTo>
                    <a:pt x="3954" y="1388"/>
                  </a:lnTo>
                  <a:cubicBezTo>
                    <a:pt x="3954" y="2792"/>
                    <a:pt x="2957" y="3973"/>
                    <a:pt x="1582" y="4199"/>
                  </a:cubicBezTo>
                  <a:cubicBezTo>
                    <a:pt x="1379" y="4232"/>
                    <a:pt x="1185" y="4302"/>
                    <a:pt x="989" y="4410"/>
                  </a:cubicBezTo>
                  <a:cubicBezTo>
                    <a:pt x="378" y="4752"/>
                    <a:pt x="0" y="5395"/>
                    <a:pt x="0" y="6092"/>
                  </a:cubicBezTo>
                  <a:cubicBezTo>
                    <a:pt x="0" y="6731"/>
                    <a:pt x="318" y="7328"/>
                    <a:pt x="851" y="7688"/>
                  </a:cubicBezTo>
                  <a:cubicBezTo>
                    <a:pt x="1082" y="7845"/>
                    <a:pt x="1318" y="7940"/>
                    <a:pt x="1578" y="7984"/>
                  </a:cubicBezTo>
                  <a:cubicBezTo>
                    <a:pt x="2955" y="8213"/>
                    <a:pt x="3954" y="9396"/>
                    <a:pt x="3954" y="10796"/>
                  </a:cubicBezTo>
                  <a:lnTo>
                    <a:pt x="3954" y="12155"/>
                  </a:lnTo>
                  <a:cubicBezTo>
                    <a:pt x="4025" y="12096"/>
                    <a:pt x="4096" y="12034"/>
                    <a:pt x="4165" y="11972"/>
                  </a:cubicBezTo>
                  <a:lnTo>
                    <a:pt x="4165" y="10796"/>
                  </a:lnTo>
                  <a:cubicBezTo>
                    <a:pt x="4164" y="9291"/>
                    <a:pt x="3090" y="8021"/>
                    <a:pt x="1612" y="7777"/>
                  </a:cubicBezTo>
                  <a:cubicBezTo>
                    <a:pt x="1383" y="7738"/>
                    <a:pt x="1174" y="7653"/>
                    <a:pt x="970" y="7514"/>
                  </a:cubicBezTo>
                  <a:cubicBezTo>
                    <a:pt x="495" y="7193"/>
                    <a:pt x="211" y="6661"/>
                    <a:pt x="211" y="6093"/>
                  </a:cubicBezTo>
                  <a:cubicBezTo>
                    <a:pt x="211" y="5473"/>
                    <a:pt x="550" y="4900"/>
                    <a:pt x="1094" y="4596"/>
                  </a:cubicBezTo>
                  <a:cubicBezTo>
                    <a:pt x="1267" y="4498"/>
                    <a:pt x="1438" y="4438"/>
                    <a:pt x="1618" y="4407"/>
                  </a:cubicBezTo>
                  <a:cubicBezTo>
                    <a:pt x="3094" y="4166"/>
                    <a:pt x="4165" y="2896"/>
                    <a:pt x="4165" y="1389"/>
                  </a:cubicBezTo>
                  <a:lnTo>
                    <a:pt x="4165" y="183"/>
                  </a:lnTo>
                  <a:cubicBezTo>
                    <a:pt x="4096" y="119"/>
                    <a:pt x="4025" y="58"/>
                    <a:pt x="39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146275" y="1582125"/>
              <a:ext cx="36675" cy="91775"/>
            </a:xfrm>
            <a:custGeom>
              <a:avLst/>
              <a:gdLst/>
              <a:ahLst/>
              <a:cxnLst/>
              <a:rect l="l" t="t" r="r" b="b"/>
              <a:pathLst>
                <a:path w="1467" h="3671" extrusionOk="0">
                  <a:moveTo>
                    <a:pt x="1255" y="0"/>
                  </a:moveTo>
                  <a:lnTo>
                    <a:pt x="1255" y="887"/>
                  </a:lnTo>
                  <a:cubicBezTo>
                    <a:pt x="1257" y="1897"/>
                    <a:pt x="818" y="2844"/>
                    <a:pt x="51" y="3484"/>
                  </a:cubicBezTo>
                  <a:cubicBezTo>
                    <a:pt x="6" y="3521"/>
                    <a:pt x="1" y="3588"/>
                    <a:pt x="38" y="3632"/>
                  </a:cubicBezTo>
                  <a:cubicBezTo>
                    <a:pt x="58" y="3658"/>
                    <a:pt x="88" y="3671"/>
                    <a:pt x="119" y="3671"/>
                  </a:cubicBezTo>
                  <a:cubicBezTo>
                    <a:pt x="143" y="3671"/>
                    <a:pt x="167" y="3663"/>
                    <a:pt x="186" y="3646"/>
                  </a:cubicBezTo>
                  <a:cubicBezTo>
                    <a:pt x="1000" y="2966"/>
                    <a:pt x="1466" y="1959"/>
                    <a:pt x="1466" y="887"/>
                  </a:cubicBezTo>
                  <a:lnTo>
                    <a:pt x="1466" y="242"/>
                  </a:lnTo>
                  <a:cubicBezTo>
                    <a:pt x="1398" y="158"/>
                    <a:pt x="1327" y="78"/>
                    <a:pt x="12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078825" y="1677975"/>
              <a:ext cx="104200" cy="182925"/>
            </a:xfrm>
            <a:custGeom>
              <a:avLst/>
              <a:gdLst/>
              <a:ahLst/>
              <a:cxnLst/>
              <a:rect l="l" t="t" r="r" b="b"/>
              <a:pathLst>
                <a:path w="4168" h="7317" extrusionOk="0">
                  <a:moveTo>
                    <a:pt x="2271" y="0"/>
                  </a:moveTo>
                  <a:cubicBezTo>
                    <a:pt x="2254" y="0"/>
                    <a:pt x="2237" y="5"/>
                    <a:pt x="2221" y="14"/>
                  </a:cubicBezTo>
                  <a:cubicBezTo>
                    <a:pt x="1886" y="197"/>
                    <a:pt x="1522" y="323"/>
                    <a:pt x="1141" y="385"/>
                  </a:cubicBezTo>
                  <a:cubicBezTo>
                    <a:pt x="999" y="409"/>
                    <a:pt x="862" y="458"/>
                    <a:pt x="721" y="536"/>
                  </a:cubicBezTo>
                  <a:cubicBezTo>
                    <a:pt x="277" y="784"/>
                    <a:pt x="1" y="1253"/>
                    <a:pt x="1" y="1758"/>
                  </a:cubicBezTo>
                  <a:cubicBezTo>
                    <a:pt x="1" y="2221"/>
                    <a:pt x="232" y="2654"/>
                    <a:pt x="620" y="2917"/>
                  </a:cubicBezTo>
                  <a:cubicBezTo>
                    <a:pt x="789" y="3031"/>
                    <a:pt x="954" y="3098"/>
                    <a:pt x="1138" y="3130"/>
                  </a:cubicBezTo>
                  <a:cubicBezTo>
                    <a:pt x="2770" y="3401"/>
                    <a:pt x="3956" y="4803"/>
                    <a:pt x="3956" y="6461"/>
                  </a:cubicBezTo>
                  <a:lnTo>
                    <a:pt x="3956" y="7317"/>
                  </a:lnTo>
                  <a:cubicBezTo>
                    <a:pt x="4027" y="7239"/>
                    <a:pt x="4098" y="7160"/>
                    <a:pt x="4167" y="7075"/>
                  </a:cubicBezTo>
                  <a:lnTo>
                    <a:pt x="4167" y="6460"/>
                  </a:lnTo>
                  <a:cubicBezTo>
                    <a:pt x="4165" y="4699"/>
                    <a:pt x="2907" y="3209"/>
                    <a:pt x="1173" y="2922"/>
                  </a:cubicBezTo>
                  <a:cubicBezTo>
                    <a:pt x="1019" y="2895"/>
                    <a:pt x="880" y="2839"/>
                    <a:pt x="738" y="2743"/>
                  </a:cubicBezTo>
                  <a:cubicBezTo>
                    <a:pt x="407" y="2519"/>
                    <a:pt x="211" y="2152"/>
                    <a:pt x="211" y="1759"/>
                  </a:cubicBezTo>
                  <a:cubicBezTo>
                    <a:pt x="211" y="1329"/>
                    <a:pt x="446" y="932"/>
                    <a:pt x="824" y="720"/>
                  </a:cubicBezTo>
                  <a:cubicBezTo>
                    <a:pt x="944" y="655"/>
                    <a:pt x="1059" y="613"/>
                    <a:pt x="1175" y="593"/>
                  </a:cubicBezTo>
                  <a:cubicBezTo>
                    <a:pt x="1580" y="527"/>
                    <a:pt x="1966" y="394"/>
                    <a:pt x="2321" y="197"/>
                  </a:cubicBezTo>
                  <a:cubicBezTo>
                    <a:pt x="2372" y="170"/>
                    <a:pt x="2392" y="105"/>
                    <a:pt x="2363" y="55"/>
                  </a:cubicBezTo>
                  <a:cubicBezTo>
                    <a:pt x="2343" y="20"/>
                    <a:pt x="2308" y="0"/>
                    <a:pt x="22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092000" y="1598600"/>
              <a:ext cx="104075" cy="245800"/>
            </a:xfrm>
            <a:custGeom>
              <a:avLst/>
              <a:gdLst/>
              <a:ahLst/>
              <a:cxnLst/>
              <a:rect l="l" t="t" r="r" b="b"/>
              <a:pathLst>
                <a:path w="4163" h="9832" extrusionOk="0">
                  <a:moveTo>
                    <a:pt x="3955" y="1"/>
                  </a:moveTo>
                  <a:lnTo>
                    <a:pt x="3955" y="225"/>
                  </a:lnTo>
                  <a:cubicBezTo>
                    <a:pt x="3955" y="2148"/>
                    <a:pt x="2585" y="3768"/>
                    <a:pt x="699" y="4079"/>
                  </a:cubicBezTo>
                  <a:cubicBezTo>
                    <a:pt x="616" y="4092"/>
                    <a:pt x="539" y="4121"/>
                    <a:pt x="451" y="4170"/>
                  </a:cubicBezTo>
                  <a:cubicBezTo>
                    <a:pt x="172" y="4326"/>
                    <a:pt x="0" y="4617"/>
                    <a:pt x="0" y="4931"/>
                  </a:cubicBezTo>
                  <a:cubicBezTo>
                    <a:pt x="0" y="5219"/>
                    <a:pt x="145" y="5490"/>
                    <a:pt x="388" y="5654"/>
                  </a:cubicBezTo>
                  <a:cubicBezTo>
                    <a:pt x="494" y="5725"/>
                    <a:pt x="588" y="5764"/>
                    <a:pt x="697" y="5782"/>
                  </a:cubicBezTo>
                  <a:cubicBezTo>
                    <a:pt x="2584" y="6097"/>
                    <a:pt x="3954" y="7716"/>
                    <a:pt x="3954" y="9635"/>
                  </a:cubicBezTo>
                  <a:lnTo>
                    <a:pt x="3954" y="9831"/>
                  </a:lnTo>
                  <a:cubicBezTo>
                    <a:pt x="4024" y="9729"/>
                    <a:pt x="4093" y="9625"/>
                    <a:pt x="4159" y="9516"/>
                  </a:cubicBezTo>
                  <a:cubicBezTo>
                    <a:pt x="4104" y="7549"/>
                    <a:pt x="2682" y="5900"/>
                    <a:pt x="732" y="5576"/>
                  </a:cubicBezTo>
                  <a:cubicBezTo>
                    <a:pt x="653" y="5561"/>
                    <a:pt x="588" y="5534"/>
                    <a:pt x="507" y="5479"/>
                  </a:cubicBezTo>
                  <a:cubicBezTo>
                    <a:pt x="322" y="5354"/>
                    <a:pt x="213" y="5150"/>
                    <a:pt x="213" y="4931"/>
                  </a:cubicBezTo>
                  <a:cubicBezTo>
                    <a:pt x="213" y="4694"/>
                    <a:pt x="344" y="4471"/>
                    <a:pt x="555" y="4354"/>
                  </a:cubicBezTo>
                  <a:cubicBezTo>
                    <a:pt x="621" y="4317"/>
                    <a:pt x="677" y="4296"/>
                    <a:pt x="735" y="4287"/>
                  </a:cubicBezTo>
                  <a:cubicBezTo>
                    <a:pt x="2694" y="3966"/>
                    <a:pt x="4120" y="2304"/>
                    <a:pt x="4162" y="318"/>
                  </a:cubicBezTo>
                  <a:cubicBezTo>
                    <a:pt x="4096" y="208"/>
                    <a:pt x="4026" y="104"/>
                    <a:pt x="39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105175" y="1619125"/>
              <a:ext cx="101775" cy="151200"/>
            </a:xfrm>
            <a:custGeom>
              <a:avLst/>
              <a:gdLst/>
              <a:ahLst/>
              <a:cxnLst/>
              <a:rect l="l" t="t" r="r" b="b"/>
              <a:pathLst>
                <a:path w="4071" h="6048" extrusionOk="0">
                  <a:moveTo>
                    <a:pt x="3912" y="0"/>
                  </a:moveTo>
                  <a:cubicBezTo>
                    <a:pt x="3658" y="1914"/>
                    <a:pt x="2204" y="3461"/>
                    <a:pt x="275" y="3777"/>
                  </a:cubicBezTo>
                  <a:cubicBezTo>
                    <a:pt x="258" y="3777"/>
                    <a:pt x="236" y="3780"/>
                    <a:pt x="182" y="3810"/>
                  </a:cubicBezTo>
                  <a:cubicBezTo>
                    <a:pt x="71" y="3873"/>
                    <a:pt x="1" y="3988"/>
                    <a:pt x="1" y="4112"/>
                  </a:cubicBezTo>
                  <a:cubicBezTo>
                    <a:pt x="1" y="4225"/>
                    <a:pt x="59" y="4332"/>
                    <a:pt x="157" y="4398"/>
                  </a:cubicBezTo>
                  <a:cubicBezTo>
                    <a:pt x="205" y="4430"/>
                    <a:pt x="228" y="4439"/>
                    <a:pt x="257" y="4443"/>
                  </a:cubicBezTo>
                  <a:cubicBezTo>
                    <a:pt x="1323" y="4620"/>
                    <a:pt x="2284" y="5177"/>
                    <a:pt x="2963" y="6008"/>
                  </a:cubicBezTo>
                  <a:cubicBezTo>
                    <a:pt x="2984" y="6034"/>
                    <a:pt x="3014" y="6048"/>
                    <a:pt x="3045" y="6048"/>
                  </a:cubicBezTo>
                  <a:cubicBezTo>
                    <a:pt x="3068" y="6048"/>
                    <a:pt x="3092" y="6040"/>
                    <a:pt x="3111" y="6024"/>
                  </a:cubicBezTo>
                  <a:cubicBezTo>
                    <a:pt x="3157" y="5988"/>
                    <a:pt x="3164" y="5922"/>
                    <a:pt x="3127" y="5876"/>
                  </a:cubicBezTo>
                  <a:cubicBezTo>
                    <a:pt x="2417" y="5003"/>
                    <a:pt x="1409" y="4420"/>
                    <a:pt x="298" y="4236"/>
                  </a:cubicBezTo>
                  <a:cubicBezTo>
                    <a:pt x="292" y="4234"/>
                    <a:pt x="286" y="4229"/>
                    <a:pt x="275" y="4223"/>
                  </a:cubicBezTo>
                  <a:cubicBezTo>
                    <a:pt x="235" y="4196"/>
                    <a:pt x="212" y="4154"/>
                    <a:pt x="212" y="4111"/>
                  </a:cubicBezTo>
                  <a:cubicBezTo>
                    <a:pt x="212" y="4065"/>
                    <a:pt x="240" y="4020"/>
                    <a:pt x="285" y="3995"/>
                  </a:cubicBezTo>
                  <a:cubicBezTo>
                    <a:pt x="295" y="3989"/>
                    <a:pt x="300" y="3987"/>
                    <a:pt x="296" y="3987"/>
                  </a:cubicBezTo>
                  <a:cubicBezTo>
                    <a:pt x="2226" y="3669"/>
                    <a:pt x="3698" y="2197"/>
                    <a:pt x="4071" y="337"/>
                  </a:cubicBezTo>
                  <a:cubicBezTo>
                    <a:pt x="4020" y="222"/>
                    <a:pt x="3967" y="110"/>
                    <a:pt x="39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187825" y="1778800"/>
              <a:ext cx="19025" cy="45200"/>
            </a:xfrm>
            <a:custGeom>
              <a:avLst/>
              <a:gdLst/>
              <a:ahLst/>
              <a:cxnLst/>
              <a:rect l="l" t="t" r="r" b="b"/>
              <a:pathLst>
                <a:path w="761" h="1808" extrusionOk="0">
                  <a:moveTo>
                    <a:pt x="121" y="0"/>
                  </a:moveTo>
                  <a:cubicBezTo>
                    <a:pt x="103" y="0"/>
                    <a:pt x="84" y="5"/>
                    <a:pt x="67" y="15"/>
                  </a:cubicBezTo>
                  <a:cubicBezTo>
                    <a:pt x="17" y="46"/>
                    <a:pt x="0" y="111"/>
                    <a:pt x="30" y="160"/>
                  </a:cubicBezTo>
                  <a:cubicBezTo>
                    <a:pt x="329" y="664"/>
                    <a:pt x="524" y="1225"/>
                    <a:pt x="605" y="1807"/>
                  </a:cubicBezTo>
                  <a:cubicBezTo>
                    <a:pt x="660" y="1699"/>
                    <a:pt x="712" y="1589"/>
                    <a:pt x="760" y="1476"/>
                  </a:cubicBezTo>
                  <a:cubicBezTo>
                    <a:pt x="656" y="975"/>
                    <a:pt x="473" y="494"/>
                    <a:pt x="211" y="52"/>
                  </a:cubicBezTo>
                  <a:cubicBezTo>
                    <a:pt x="192" y="19"/>
                    <a:pt x="157" y="0"/>
                    <a:pt x="12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137500" y="1640325"/>
              <a:ext cx="77250" cy="84250"/>
            </a:xfrm>
            <a:custGeom>
              <a:avLst/>
              <a:gdLst/>
              <a:ahLst/>
              <a:cxnLst/>
              <a:rect l="l" t="t" r="r" b="b"/>
              <a:pathLst>
                <a:path w="3090" h="3370" extrusionOk="0">
                  <a:moveTo>
                    <a:pt x="2980" y="1"/>
                  </a:moveTo>
                  <a:cubicBezTo>
                    <a:pt x="2555" y="1425"/>
                    <a:pt x="1510" y="2598"/>
                    <a:pt x="82" y="3166"/>
                  </a:cubicBezTo>
                  <a:cubicBezTo>
                    <a:pt x="28" y="3188"/>
                    <a:pt x="1" y="3249"/>
                    <a:pt x="23" y="3303"/>
                  </a:cubicBezTo>
                  <a:cubicBezTo>
                    <a:pt x="39" y="3345"/>
                    <a:pt x="79" y="3370"/>
                    <a:pt x="121" y="3370"/>
                  </a:cubicBezTo>
                  <a:cubicBezTo>
                    <a:pt x="134" y="3370"/>
                    <a:pt x="147" y="3368"/>
                    <a:pt x="160" y="3363"/>
                  </a:cubicBezTo>
                  <a:cubicBezTo>
                    <a:pt x="1556" y="2809"/>
                    <a:pt x="2600" y="1694"/>
                    <a:pt x="3089" y="333"/>
                  </a:cubicBezTo>
                  <a:cubicBezTo>
                    <a:pt x="3055" y="220"/>
                    <a:pt x="3018" y="108"/>
                    <a:pt x="29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156450" y="1728750"/>
              <a:ext cx="58175" cy="74400"/>
            </a:xfrm>
            <a:custGeom>
              <a:avLst/>
              <a:gdLst/>
              <a:ahLst/>
              <a:cxnLst/>
              <a:rect l="l" t="t" r="r" b="b"/>
              <a:pathLst>
                <a:path w="2327" h="2976" extrusionOk="0">
                  <a:moveTo>
                    <a:pt x="122" y="0"/>
                  </a:moveTo>
                  <a:cubicBezTo>
                    <a:pt x="86" y="0"/>
                    <a:pt x="51" y="18"/>
                    <a:pt x="31" y="52"/>
                  </a:cubicBezTo>
                  <a:cubicBezTo>
                    <a:pt x="1" y="101"/>
                    <a:pt x="16" y="167"/>
                    <a:pt x="66" y="196"/>
                  </a:cubicBezTo>
                  <a:cubicBezTo>
                    <a:pt x="1120" y="841"/>
                    <a:pt x="1871" y="1830"/>
                    <a:pt x="2216" y="2976"/>
                  </a:cubicBezTo>
                  <a:cubicBezTo>
                    <a:pt x="2256" y="2866"/>
                    <a:pt x="2293" y="2755"/>
                    <a:pt x="2327" y="2641"/>
                  </a:cubicBezTo>
                  <a:cubicBezTo>
                    <a:pt x="1935" y="1562"/>
                    <a:pt x="1191" y="635"/>
                    <a:pt x="176" y="15"/>
                  </a:cubicBezTo>
                  <a:cubicBezTo>
                    <a:pt x="159" y="5"/>
                    <a:pt x="140" y="0"/>
                    <a:pt x="1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203175" y="1661200"/>
              <a:ext cx="16900" cy="28675"/>
            </a:xfrm>
            <a:custGeom>
              <a:avLst/>
              <a:gdLst/>
              <a:ahLst/>
              <a:cxnLst/>
              <a:rect l="l" t="t" r="r" b="b"/>
              <a:pathLst>
                <a:path w="676" h="1147" extrusionOk="0">
                  <a:moveTo>
                    <a:pt x="601" y="1"/>
                  </a:moveTo>
                  <a:cubicBezTo>
                    <a:pt x="446" y="343"/>
                    <a:pt x="259" y="671"/>
                    <a:pt x="35" y="978"/>
                  </a:cubicBezTo>
                  <a:cubicBezTo>
                    <a:pt x="1" y="1026"/>
                    <a:pt x="12" y="1092"/>
                    <a:pt x="58" y="1126"/>
                  </a:cubicBezTo>
                  <a:cubicBezTo>
                    <a:pt x="77" y="1140"/>
                    <a:pt x="99" y="1146"/>
                    <a:pt x="121" y="1146"/>
                  </a:cubicBezTo>
                  <a:cubicBezTo>
                    <a:pt x="153" y="1146"/>
                    <a:pt x="184" y="1132"/>
                    <a:pt x="205" y="1103"/>
                  </a:cubicBezTo>
                  <a:cubicBezTo>
                    <a:pt x="383" y="861"/>
                    <a:pt x="539" y="605"/>
                    <a:pt x="675" y="341"/>
                  </a:cubicBezTo>
                  <a:cubicBezTo>
                    <a:pt x="652" y="226"/>
                    <a:pt x="627" y="111"/>
                    <a:pt x="6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166625" y="1692950"/>
              <a:ext cx="53300" cy="89375"/>
            </a:xfrm>
            <a:custGeom>
              <a:avLst/>
              <a:gdLst/>
              <a:ahLst/>
              <a:cxnLst/>
              <a:rect l="l" t="t" r="r" b="b"/>
              <a:pathLst>
                <a:path w="2132" h="3575" extrusionOk="0">
                  <a:moveTo>
                    <a:pt x="1318" y="1"/>
                  </a:moveTo>
                  <a:cubicBezTo>
                    <a:pt x="1288" y="1"/>
                    <a:pt x="1259" y="13"/>
                    <a:pt x="1238" y="37"/>
                  </a:cubicBezTo>
                  <a:cubicBezTo>
                    <a:pt x="894" y="437"/>
                    <a:pt x="494" y="786"/>
                    <a:pt x="49" y="1071"/>
                  </a:cubicBezTo>
                  <a:cubicBezTo>
                    <a:pt x="19" y="1090"/>
                    <a:pt x="1" y="1124"/>
                    <a:pt x="1" y="1160"/>
                  </a:cubicBezTo>
                  <a:cubicBezTo>
                    <a:pt x="1" y="1195"/>
                    <a:pt x="19" y="1230"/>
                    <a:pt x="49" y="1249"/>
                  </a:cubicBezTo>
                  <a:cubicBezTo>
                    <a:pt x="944" y="1824"/>
                    <a:pt x="1633" y="2634"/>
                    <a:pt x="2059" y="3574"/>
                  </a:cubicBezTo>
                  <a:cubicBezTo>
                    <a:pt x="2084" y="3465"/>
                    <a:pt x="2110" y="3354"/>
                    <a:pt x="2132" y="3241"/>
                  </a:cubicBezTo>
                  <a:cubicBezTo>
                    <a:pt x="1709" y="2415"/>
                    <a:pt x="1085" y="1698"/>
                    <a:pt x="297" y="1160"/>
                  </a:cubicBezTo>
                  <a:cubicBezTo>
                    <a:pt x="706" y="882"/>
                    <a:pt x="1075" y="550"/>
                    <a:pt x="1398" y="175"/>
                  </a:cubicBezTo>
                  <a:cubicBezTo>
                    <a:pt x="1436" y="131"/>
                    <a:pt x="1431" y="64"/>
                    <a:pt x="1387" y="26"/>
                  </a:cubicBezTo>
                  <a:cubicBezTo>
                    <a:pt x="1367" y="9"/>
                    <a:pt x="1342" y="1"/>
                    <a:pt x="1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188900" y="1682275"/>
              <a:ext cx="34300" cy="79225"/>
            </a:xfrm>
            <a:custGeom>
              <a:avLst/>
              <a:gdLst/>
              <a:ahLst/>
              <a:cxnLst/>
              <a:rect l="l" t="t" r="r" b="b"/>
              <a:pathLst>
                <a:path w="1372" h="3169" extrusionOk="0">
                  <a:moveTo>
                    <a:pt x="1329" y="0"/>
                  </a:moveTo>
                  <a:cubicBezTo>
                    <a:pt x="989" y="565"/>
                    <a:pt x="556" y="1077"/>
                    <a:pt x="39" y="1507"/>
                  </a:cubicBezTo>
                  <a:cubicBezTo>
                    <a:pt x="14" y="1528"/>
                    <a:pt x="0" y="1556"/>
                    <a:pt x="0" y="1588"/>
                  </a:cubicBezTo>
                  <a:cubicBezTo>
                    <a:pt x="0" y="1620"/>
                    <a:pt x="13" y="1650"/>
                    <a:pt x="39" y="1669"/>
                  </a:cubicBezTo>
                  <a:cubicBezTo>
                    <a:pt x="554" y="2098"/>
                    <a:pt x="987" y="2605"/>
                    <a:pt x="1325" y="3169"/>
                  </a:cubicBezTo>
                  <a:cubicBezTo>
                    <a:pt x="1340" y="3060"/>
                    <a:pt x="1356" y="2950"/>
                    <a:pt x="1368" y="2840"/>
                  </a:cubicBezTo>
                  <a:cubicBezTo>
                    <a:pt x="1062" y="2378"/>
                    <a:pt x="694" y="1956"/>
                    <a:pt x="269" y="1587"/>
                  </a:cubicBezTo>
                  <a:cubicBezTo>
                    <a:pt x="697" y="1216"/>
                    <a:pt x="1065" y="793"/>
                    <a:pt x="1371" y="331"/>
                  </a:cubicBezTo>
                  <a:cubicBezTo>
                    <a:pt x="1358" y="218"/>
                    <a:pt x="1345" y="109"/>
                    <a:pt x="13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208425" y="1702850"/>
              <a:ext cx="16050" cy="38075"/>
            </a:xfrm>
            <a:custGeom>
              <a:avLst/>
              <a:gdLst/>
              <a:ahLst/>
              <a:cxnLst/>
              <a:rect l="l" t="t" r="r" b="b"/>
              <a:pathLst>
                <a:path w="642" h="1523" extrusionOk="0">
                  <a:moveTo>
                    <a:pt x="629" y="1"/>
                  </a:moveTo>
                  <a:cubicBezTo>
                    <a:pt x="445" y="242"/>
                    <a:pt x="247" y="472"/>
                    <a:pt x="31" y="688"/>
                  </a:cubicBezTo>
                  <a:cubicBezTo>
                    <a:pt x="11" y="708"/>
                    <a:pt x="0" y="736"/>
                    <a:pt x="0" y="763"/>
                  </a:cubicBezTo>
                  <a:cubicBezTo>
                    <a:pt x="0" y="790"/>
                    <a:pt x="11" y="818"/>
                    <a:pt x="31" y="836"/>
                  </a:cubicBezTo>
                  <a:cubicBezTo>
                    <a:pt x="247" y="1054"/>
                    <a:pt x="444" y="1282"/>
                    <a:pt x="625" y="1522"/>
                  </a:cubicBezTo>
                  <a:cubicBezTo>
                    <a:pt x="632" y="1415"/>
                    <a:pt x="636" y="1308"/>
                    <a:pt x="641" y="1198"/>
                  </a:cubicBezTo>
                  <a:cubicBezTo>
                    <a:pt x="519" y="1047"/>
                    <a:pt x="389" y="901"/>
                    <a:pt x="252" y="761"/>
                  </a:cubicBezTo>
                  <a:cubicBezTo>
                    <a:pt x="391" y="623"/>
                    <a:pt x="520" y="476"/>
                    <a:pt x="642" y="325"/>
                  </a:cubicBezTo>
                  <a:cubicBezTo>
                    <a:pt x="640" y="216"/>
                    <a:pt x="635" y="107"/>
                    <a:pt x="6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973775" y="1733100"/>
              <a:ext cx="128825" cy="165725"/>
            </a:xfrm>
            <a:custGeom>
              <a:avLst/>
              <a:gdLst/>
              <a:ahLst/>
              <a:cxnLst/>
              <a:rect l="l" t="t" r="r" b="b"/>
              <a:pathLst>
                <a:path w="5153" h="6629" extrusionOk="0">
                  <a:moveTo>
                    <a:pt x="1" y="1"/>
                  </a:moveTo>
                  <a:cubicBezTo>
                    <a:pt x="3" y="72"/>
                    <a:pt x="6" y="142"/>
                    <a:pt x="8" y="212"/>
                  </a:cubicBezTo>
                  <a:lnTo>
                    <a:pt x="479" y="212"/>
                  </a:lnTo>
                  <a:cubicBezTo>
                    <a:pt x="787" y="212"/>
                    <a:pt x="1059" y="422"/>
                    <a:pt x="1137" y="722"/>
                  </a:cubicBezTo>
                  <a:cubicBezTo>
                    <a:pt x="1564" y="2349"/>
                    <a:pt x="2839" y="3615"/>
                    <a:pt x="4470" y="4027"/>
                  </a:cubicBezTo>
                  <a:cubicBezTo>
                    <a:pt x="4747" y="4097"/>
                    <a:pt x="4940" y="4347"/>
                    <a:pt x="4940" y="4636"/>
                  </a:cubicBezTo>
                  <a:lnTo>
                    <a:pt x="4940" y="6627"/>
                  </a:lnTo>
                  <a:cubicBezTo>
                    <a:pt x="4962" y="6627"/>
                    <a:pt x="4982" y="6629"/>
                    <a:pt x="5004" y="6629"/>
                  </a:cubicBezTo>
                  <a:lnTo>
                    <a:pt x="5024" y="6629"/>
                  </a:lnTo>
                  <a:cubicBezTo>
                    <a:pt x="5066" y="6629"/>
                    <a:pt x="5109" y="6627"/>
                    <a:pt x="5152" y="6625"/>
                  </a:cubicBezTo>
                  <a:lnTo>
                    <a:pt x="5152" y="4635"/>
                  </a:lnTo>
                  <a:cubicBezTo>
                    <a:pt x="5151" y="4250"/>
                    <a:pt x="4892" y="3915"/>
                    <a:pt x="4522" y="3822"/>
                  </a:cubicBezTo>
                  <a:cubicBezTo>
                    <a:pt x="2968" y="3428"/>
                    <a:pt x="1748" y="2220"/>
                    <a:pt x="1341" y="668"/>
                  </a:cubicBezTo>
                  <a:cubicBezTo>
                    <a:pt x="1238" y="276"/>
                    <a:pt x="884" y="1"/>
                    <a:pt x="4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974475" y="1746250"/>
              <a:ext cx="114925" cy="107050"/>
            </a:xfrm>
            <a:custGeom>
              <a:avLst/>
              <a:gdLst/>
              <a:ahLst/>
              <a:cxnLst/>
              <a:rect l="l" t="t" r="r" b="b"/>
              <a:pathLst>
                <a:path w="4597" h="4282" extrusionOk="0">
                  <a:moveTo>
                    <a:pt x="0" y="1"/>
                  </a:moveTo>
                  <a:cubicBezTo>
                    <a:pt x="6" y="72"/>
                    <a:pt x="13" y="142"/>
                    <a:pt x="20" y="213"/>
                  </a:cubicBezTo>
                  <a:lnTo>
                    <a:pt x="451" y="213"/>
                  </a:lnTo>
                  <a:cubicBezTo>
                    <a:pt x="521" y="213"/>
                    <a:pt x="581" y="260"/>
                    <a:pt x="600" y="329"/>
                  </a:cubicBezTo>
                  <a:cubicBezTo>
                    <a:pt x="1075" y="2141"/>
                    <a:pt x="2498" y="3552"/>
                    <a:pt x="4314" y="4011"/>
                  </a:cubicBezTo>
                  <a:cubicBezTo>
                    <a:pt x="4357" y="4022"/>
                    <a:pt x="4385" y="4062"/>
                    <a:pt x="4385" y="4109"/>
                  </a:cubicBezTo>
                  <a:lnTo>
                    <a:pt x="4385" y="4175"/>
                  </a:lnTo>
                  <a:cubicBezTo>
                    <a:pt x="4385" y="4234"/>
                    <a:pt x="4432" y="4282"/>
                    <a:pt x="4490" y="4282"/>
                  </a:cubicBezTo>
                  <a:cubicBezTo>
                    <a:pt x="4549" y="4282"/>
                    <a:pt x="4597" y="4235"/>
                    <a:pt x="4597" y="4175"/>
                  </a:cubicBezTo>
                  <a:lnTo>
                    <a:pt x="4597" y="4109"/>
                  </a:lnTo>
                  <a:cubicBezTo>
                    <a:pt x="4596" y="3965"/>
                    <a:pt x="4500" y="3842"/>
                    <a:pt x="4365" y="3807"/>
                  </a:cubicBezTo>
                  <a:cubicBezTo>
                    <a:pt x="2624" y="3367"/>
                    <a:pt x="1259" y="2014"/>
                    <a:pt x="803" y="275"/>
                  </a:cubicBezTo>
                  <a:cubicBezTo>
                    <a:pt x="760" y="114"/>
                    <a:pt x="615" y="1"/>
                    <a:pt x="4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084100" y="1860725"/>
              <a:ext cx="5300" cy="37575"/>
            </a:xfrm>
            <a:custGeom>
              <a:avLst/>
              <a:gdLst/>
              <a:ahLst/>
              <a:cxnLst/>
              <a:rect l="l" t="t" r="r" b="b"/>
              <a:pathLst>
                <a:path w="212" h="1503" extrusionOk="0">
                  <a:moveTo>
                    <a:pt x="107" y="0"/>
                  </a:moveTo>
                  <a:cubicBezTo>
                    <a:pt x="48" y="0"/>
                    <a:pt x="0" y="46"/>
                    <a:pt x="0" y="105"/>
                  </a:cubicBezTo>
                  <a:lnTo>
                    <a:pt x="0" y="1474"/>
                  </a:lnTo>
                  <a:cubicBezTo>
                    <a:pt x="70" y="1486"/>
                    <a:pt x="142" y="1496"/>
                    <a:pt x="212" y="1503"/>
                  </a:cubicBezTo>
                  <a:lnTo>
                    <a:pt x="212" y="105"/>
                  </a:lnTo>
                  <a:cubicBezTo>
                    <a:pt x="211" y="48"/>
                    <a:pt x="164" y="0"/>
                    <a:pt x="1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2975900" y="1759425"/>
              <a:ext cx="37425" cy="58125"/>
            </a:xfrm>
            <a:custGeom>
              <a:avLst/>
              <a:gdLst/>
              <a:ahLst/>
              <a:cxnLst/>
              <a:rect l="l" t="t" r="r" b="b"/>
              <a:pathLst>
                <a:path w="1497" h="2325" extrusionOk="0">
                  <a:moveTo>
                    <a:pt x="0" y="0"/>
                  </a:moveTo>
                  <a:cubicBezTo>
                    <a:pt x="10" y="71"/>
                    <a:pt x="18" y="142"/>
                    <a:pt x="29" y="212"/>
                  </a:cubicBezTo>
                  <a:lnTo>
                    <a:pt x="113" y="212"/>
                  </a:lnTo>
                  <a:cubicBezTo>
                    <a:pt x="355" y="976"/>
                    <a:pt x="766" y="1693"/>
                    <a:pt x="1301" y="2288"/>
                  </a:cubicBezTo>
                  <a:cubicBezTo>
                    <a:pt x="1322" y="2313"/>
                    <a:pt x="1351" y="2325"/>
                    <a:pt x="1380" y="2325"/>
                  </a:cubicBezTo>
                  <a:cubicBezTo>
                    <a:pt x="1405" y="2325"/>
                    <a:pt x="1430" y="2316"/>
                    <a:pt x="1449" y="2297"/>
                  </a:cubicBezTo>
                  <a:cubicBezTo>
                    <a:pt x="1493" y="2259"/>
                    <a:pt x="1496" y="2192"/>
                    <a:pt x="1458" y="2148"/>
                  </a:cubicBezTo>
                  <a:cubicBezTo>
                    <a:pt x="925" y="1556"/>
                    <a:pt x="521" y="840"/>
                    <a:pt x="291" y="76"/>
                  </a:cubicBezTo>
                  <a:cubicBezTo>
                    <a:pt x="278" y="32"/>
                    <a:pt x="236" y="0"/>
                    <a:pt x="19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018950" y="1823650"/>
              <a:ext cx="57275" cy="72275"/>
            </a:xfrm>
            <a:custGeom>
              <a:avLst/>
              <a:gdLst/>
              <a:ahLst/>
              <a:cxnLst/>
              <a:rect l="l" t="t" r="r" b="b"/>
              <a:pathLst>
                <a:path w="2291" h="2891" extrusionOk="0">
                  <a:moveTo>
                    <a:pt x="117" y="1"/>
                  </a:moveTo>
                  <a:cubicBezTo>
                    <a:pt x="88" y="1"/>
                    <a:pt x="60" y="13"/>
                    <a:pt x="39" y="36"/>
                  </a:cubicBezTo>
                  <a:cubicBezTo>
                    <a:pt x="0" y="80"/>
                    <a:pt x="5" y="146"/>
                    <a:pt x="48" y="184"/>
                  </a:cubicBezTo>
                  <a:cubicBezTo>
                    <a:pt x="643" y="709"/>
                    <a:pt x="1326" y="1094"/>
                    <a:pt x="2077" y="1333"/>
                  </a:cubicBezTo>
                  <a:lnTo>
                    <a:pt x="2077" y="2828"/>
                  </a:lnTo>
                  <a:cubicBezTo>
                    <a:pt x="2148" y="2852"/>
                    <a:pt x="2217" y="2871"/>
                    <a:pt x="2288" y="2890"/>
                  </a:cubicBezTo>
                  <a:lnTo>
                    <a:pt x="2288" y="1256"/>
                  </a:lnTo>
                  <a:cubicBezTo>
                    <a:pt x="2290" y="1209"/>
                    <a:pt x="2260" y="1168"/>
                    <a:pt x="2215" y="1154"/>
                  </a:cubicBezTo>
                  <a:cubicBezTo>
                    <a:pt x="1462" y="926"/>
                    <a:pt x="779" y="549"/>
                    <a:pt x="188" y="28"/>
                  </a:cubicBezTo>
                  <a:cubicBezTo>
                    <a:pt x="167" y="10"/>
                    <a:pt x="142" y="1"/>
                    <a:pt x="1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2984200" y="1796725"/>
              <a:ext cx="78800" cy="94650"/>
            </a:xfrm>
            <a:custGeom>
              <a:avLst/>
              <a:gdLst/>
              <a:ahLst/>
              <a:cxnLst/>
              <a:rect l="l" t="t" r="r" b="b"/>
              <a:pathLst>
                <a:path w="3152" h="3786" extrusionOk="0">
                  <a:moveTo>
                    <a:pt x="0" y="0"/>
                  </a:moveTo>
                  <a:lnTo>
                    <a:pt x="0" y="0"/>
                  </a:lnTo>
                  <a:cubicBezTo>
                    <a:pt x="97" y="305"/>
                    <a:pt x="210" y="592"/>
                    <a:pt x="335" y="864"/>
                  </a:cubicBezTo>
                  <a:cubicBezTo>
                    <a:pt x="1012" y="1716"/>
                    <a:pt x="1907" y="2384"/>
                    <a:pt x="2941" y="2784"/>
                  </a:cubicBezTo>
                  <a:lnTo>
                    <a:pt x="2941" y="3691"/>
                  </a:lnTo>
                  <a:cubicBezTo>
                    <a:pt x="3011" y="3726"/>
                    <a:pt x="3080" y="3757"/>
                    <a:pt x="3152" y="3785"/>
                  </a:cubicBezTo>
                  <a:lnTo>
                    <a:pt x="3152" y="2711"/>
                  </a:lnTo>
                  <a:cubicBezTo>
                    <a:pt x="3152" y="2668"/>
                    <a:pt x="3124" y="2627"/>
                    <a:pt x="3084" y="2613"/>
                  </a:cubicBezTo>
                  <a:cubicBezTo>
                    <a:pt x="1773" y="2122"/>
                    <a:pt x="688" y="1195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008650" y="1846200"/>
              <a:ext cx="41250" cy="38650"/>
            </a:xfrm>
            <a:custGeom>
              <a:avLst/>
              <a:gdLst/>
              <a:ahLst/>
              <a:cxnLst/>
              <a:rect l="l" t="t" r="r" b="b"/>
              <a:pathLst>
                <a:path w="1650" h="1546" extrusionOk="0">
                  <a:moveTo>
                    <a:pt x="1" y="1"/>
                  </a:moveTo>
                  <a:cubicBezTo>
                    <a:pt x="176" y="247"/>
                    <a:pt x="363" y="471"/>
                    <a:pt x="559" y="675"/>
                  </a:cubicBezTo>
                  <a:cubicBezTo>
                    <a:pt x="839" y="855"/>
                    <a:pt x="1131" y="1017"/>
                    <a:pt x="1438" y="1156"/>
                  </a:cubicBezTo>
                  <a:lnTo>
                    <a:pt x="1438" y="1414"/>
                  </a:lnTo>
                  <a:cubicBezTo>
                    <a:pt x="1508" y="1460"/>
                    <a:pt x="1578" y="1504"/>
                    <a:pt x="1649" y="1545"/>
                  </a:cubicBezTo>
                  <a:lnTo>
                    <a:pt x="1649" y="1087"/>
                  </a:lnTo>
                  <a:cubicBezTo>
                    <a:pt x="1647" y="1045"/>
                    <a:pt x="1623" y="1008"/>
                    <a:pt x="1585" y="990"/>
                  </a:cubicBezTo>
                  <a:cubicBezTo>
                    <a:pt x="1005" y="736"/>
                    <a:pt x="474" y="40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973700" y="1544250"/>
              <a:ext cx="128875" cy="166475"/>
            </a:xfrm>
            <a:custGeom>
              <a:avLst/>
              <a:gdLst/>
              <a:ahLst/>
              <a:cxnLst/>
              <a:rect l="l" t="t" r="r" b="b"/>
              <a:pathLst>
                <a:path w="5155" h="6659" extrusionOk="0">
                  <a:moveTo>
                    <a:pt x="5049" y="0"/>
                  </a:moveTo>
                  <a:cubicBezTo>
                    <a:pt x="5041" y="0"/>
                    <a:pt x="5033" y="1"/>
                    <a:pt x="5025" y="1"/>
                  </a:cubicBezTo>
                  <a:lnTo>
                    <a:pt x="5006" y="1"/>
                  </a:lnTo>
                  <a:cubicBezTo>
                    <a:pt x="4984" y="1"/>
                    <a:pt x="4963" y="2"/>
                    <a:pt x="4942" y="2"/>
                  </a:cubicBezTo>
                  <a:lnTo>
                    <a:pt x="4942" y="2024"/>
                  </a:lnTo>
                  <a:cubicBezTo>
                    <a:pt x="4942" y="2312"/>
                    <a:pt x="4748" y="2563"/>
                    <a:pt x="4471" y="2633"/>
                  </a:cubicBezTo>
                  <a:cubicBezTo>
                    <a:pt x="2841" y="3044"/>
                    <a:pt x="1564" y="4311"/>
                    <a:pt x="1139" y="5937"/>
                  </a:cubicBezTo>
                  <a:cubicBezTo>
                    <a:pt x="1060" y="6237"/>
                    <a:pt x="789" y="6447"/>
                    <a:pt x="481" y="6447"/>
                  </a:cubicBezTo>
                  <a:lnTo>
                    <a:pt x="7" y="6447"/>
                  </a:lnTo>
                  <a:cubicBezTo>
                    <a:pt x="5" y="6517"/>
                    <a:pt x="1" y="6587"/>
                    <a:pt x="0" y="6658"/>
                  </a:cubicBezTo>
                  <a:lnTo>
                    <a:pt x="481" y="6658"/>
                  </a:lnTo>
                  <a:cubicBezTo>
                    <a:pt x="887" y="6658"/>
                    <a:pt x="1241" y="6384"/>
                    <a:pt x="1344" y="5990"/>
                  </a:cubicBezTo>
                  <a:cubicBezTo>
                    <a:pt x="1751" y="4438"/>
                    <a:pt x="2971" y="3230"/>
                    <a:pt x="4525" y="2837"/>
                  </a:cubicBezTo>
                  <a:cubicBezTo>
                    <a:pt x="4895" y="2744"/>
                    <a:pt x="5154" y="2409"/>
                    <a:pt x="5154" y="2024"/>
                  </a:cubicBezTo>
                  <a:lnTo>
                    <a:pt x="5154" y="3"/>
                  </a:lnTo>
                  <a:cubicBezTo>
                    <a:pt x="5120" y="2"/>
                    <a:pt x="5084" y="0"/>
                    <a:pt x="50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3019350" y="1578225"/>
              <a:ext cx="70050" cy="59850"/>
            </a:xfrm>
            <a:custGeom>
              <a:avLst/>
              <a:gdLst/>
              <a:ahLst/>
              <a:cxnLst/>
              <a:rect l="l" t="t" r="r" b="b"/>
              <a:pathLst>
                <a:path w="2802" h="2394" extrusionOk="0">
                  <a:moveTo>
                    <a:pt x="2697" y="1"/>
                  </a:moveTo>
                  <a:cubicBezTo>
                    <a:pt x="2638" y="1"/>
                    <a:pt x="2590" y="47"/>
                    <a:pt x="2590" y="106"/>
                  </a:cubicBezTo>
                  <a:lnTo>
                    <a:pt x="2590" y="665"/>
                  </a:lnTo>
                  <a:cubicBezTo>
                    <a:pt x="2590" y="711"/>
                    <a:pt x="2561" y="752"/>
                    <a:pt x="2519" y="763"/>
                  </a:cubicBezTo>
                  <a:cubicBezTo>
                    <a:pt x="1570" y="1002"/>
                    <a:pt x="714" y="1504"/>
                    <a:pt x="42" y="2216"/>
                  </a:cubicBezTo>
                  <a:cubicBezTo>
                    <a:pt x="1" y="2260"/>
                    <a:pt x="2" y="2326"/>
                    <a:pt x="44" y="2365"/>
                  </a:cubicBezTo>
                  <a:cubicBezTo>
                    <a:pt x="65" y="2384"/>
                    <a:pt x="92" y="2394"/>
                    <a:pt x="117" y="2394"/>
                  </a:cubicBezTo>
                  <a:cubicBezTo>
                    <a:pt x="144" y="2394"/>
                    <a:pt x="174" y="2383"/>
                    <a:pt x="194" y="2361"/>
                  </a:cubicBezTo>
                  <a:cubicBezTo>
                    <a:pt x="839" y="1679"/>
                    <a:pt x="1660" y="1197"/>
                    <a:pt x="2570" y="967"/>
                  </a:cubicBezTo>
                  <a:cubicBezTo>
                    <a:pt x="2705" y="933"/>
                    <a:pt x="2802" y="809"/>
                    <a:pt x="2802" y="665"/>
                  </a:cubicBezTo>
                  <a:lnTo>
                    <a:pt x="2802" y="106"/>
                  </a:lnTo>
                  <a:cubicBezTo>
                    <a:pt x="2802" y="48"/>
                    <a:pt x="2755" y="1"/>
                    <a:pt x="269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2974375" y="1644950"/>
              <a:ext cx="40825" cy="52650"/>
            </a:xfrm>
            <a:custGeom>
              <a:avLst/>
              <a:gdLst/>
              <a:ahLst/>
              <a:cxnLst/>
              <a:rect l="l" t="t" r="r" b="b"/>
              <a:pathLst>
                <a:path w="1633" h="2106" extrusionOk="0">
                  <a:moveTo>
                    <a:pt x="1513" y="1"/>
                  </a:moveTo>
                  <a:cubicBezTo>
                    <a:pt x="1481" y="1"/>
                    <a:pt x="1448" y="16"/>
                    <a:pt x="1427" y="44"/>
                  </a:cubicBezTo>
                  <a:cubicBezTo>
                    <a:pt x="1044" y="567"/>
                    <a:pt x="767" y="1151"/>
                    <a:pt x="603" y="1777"/>
                  </a:cubicBezTo>
                  <a:cubicBezTo>
                    <a:pt x="584" y="1846"/>
                    <a:pt x="523" y="1893"/>
                    <a:pt x="455" y="1893"/>
                  </a:cubicBezTo>
                  <a:lnTo>
                    <a:pt x="22" y="1893"/>
                  </a:lnTo>
                  <a:cubicBezTo>
                    <a:pt x="14" y="1964"/>
                    <a:pt x="6" y="2034"/>
                    <a:pt x="1" y="2105"/>
                  </a:cubicBezTo>
                  <a:lnTo>
                    <a:pt x="455" y="2105"/>
                  </a:lnTo>
                  <a:cubicBezTo>
                    <a:pt x="620" y="2103"/>
                    <a:pt x="764" y="1990"/>
                    <a:pt x="807" y="1830"/>
                  </a:cubicBezTo>
                  <a:cubicBezTo>
                    <a:pt x="965" y="1228"/>
                    <a:pt x="1230" y="668"/>
                    <a:pt x="1598" y="168"/>
                  </a:cubicBezTo>
                  <a:cubicBezTo>
                    <a:pt x="1633" y="121"/>
                    <a:pt x="1623" y="55"/>
                    <a:pt x="1575" y="21"/>
                  </a:cubicBezTo>
                  <a:cubicBezTo>
                    <a:pt x="1556" y="8"/>
                    <a:pt x="1535" y="1"/>
                    <a:pt x="15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084100" y="1544775"/>
              <a:ext cx="5300" cy="28225"/>
            </a:xfrm>
            <a:custGeom>
              <a:avLst/>
              <a:gdLst/>
              <a:ahLst/>
              <a:cxnLst/>
              <a:rect l="l" t="t" r="r" b="b"/>
              <a:pathLst>
                <a:path w="212" h="1129" extrusionOk="0">
                  <a:moveTo>
                    <a:pt x="212" y="1"/>
                  </a:moveTo>
                  <a:cubicBezTo>
                    <a:pt x="142" y="7"/>
                    <a:pt x="71" y="18"/>
                    <a:pt x="0" y="29"/>
                  </a:cubicBezTo>
                  <a:lnTo>
                    <a:pt x="0" y="1023"/>
                  </a:lnTo>
                  <a:cubicBezTo>
                    <a:pt x="0" y="1081"/>
                    <a:pt x="47" y="1128"/>
                    <a:pt x="107" y="1128"/>
                  </a:cubicBezTo>
                  <a:cubicBezTo>
                    <a:pt x="164" y="1128"/>
                    <a:pt x="212" y="1082"/>
                    <a:pt x="212" y="1023"/>
                  </a:cubicBezTo>
                  <a:lnTo>
                    <a:pt x="21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2975775" y="1547125"/>
              <a:ext cx="100450" cy="137225"/>
            </a:xfrm>
            <a:custGeom>
              <a:avLst/>
              <a:gdLst/>
              <a:ahLst/>
              <a:cxnLst/>
              <a:rect l="l" t="t" r="r" b="b"/>
              <a:pathLst>
                <a:path w="4018" h="5489" extrusionOk="0">
                  <a:moveTo>
                    <a:pt x="4017" y="1"/>
                  </a:moveTo>
                  <a:cubicBezTo>
                    <a:pt x="3947" y="18"/>
                    <a:pt x="3876" y="39"/>
                    <a:pt x="3806" y="62"/>
                  </a:cubicBezTo>
                  <a:lnTo>
                    <a:pt x="3806" y="1588"/>
                  </a:lnTo>
                  <a:cubicBezTo>
                    <a:pt x="2045" y="2146"/>
                    <a:pt x="675" y="3517"/>
                    <a:pt x="118" y="5278"/>
                  </a:cubicBezTo>
                  <a:lnTo>
                    <a:pt x="30" y="5278"/>
                  </a:lnTo>
                  <a:cubicBezTo>
                    <a:pt x="19" y="5348"/>
                    <a:pt x="11" y="5418"/>
                    <a:pt x="1" y="5488"/>
                  </a:cubicBezTo>
                  <a:lnTo>
                    <a:pt x="196" y="5488"/>
                  </a:lnTo>
                  <a:cubicBezTo>
                    <a:pt x="242" y="5488"/>
                    <a:pt x="284" y="5459"/>
                    <a:pt x="296" y="5414"/>
                  </a:cubicBezTo>
                  <a:cubicBezTo>
                    <a:pt x="826" y="3660"/>
                    <a:pt x="2188" y="2295"/>
                    <a:pt x="3942" y="1767"/>
                  </a:cubicBezTo>
                  <a:cubicBezTo>
                    <a:pt x="3985" y="1753"/>
                    <a:pt x="4017" y="1712"/>
                    <a:pt x="4017" y="1665"/>
                  </a:cubicBezTo>
                  <a:lnTo>
                    <a:pt x="401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983675" y="1551650"/>
              <a:ext cx="79325" cy="96325"/>
            </a:xfrm>
            <a:custGeom>
              <a:avLst/>
              <a:gdLst/>
              <a:ahLst/>
              <a:cxnLst/>
              <a:rect l="l" t="t" r="r" b="b"/>
              <a:pathLst>
                <a:path w="3173" h="3853" extrusionOk="0">
                  <a:moveTo>
                    <a:pt x="3173" y="1"/>
                  </a:moveTo>
                  <a:cubicBezTo>
                    <a:pt x="3104" y="29"/>
                    <a:pt x="3032" y="62"/>
                    <a:pt x="2962" y="95"/>
                  </a:cubicBezTo>
                  <a:lnTo>
                    <a:pt x="2962" y="1034"/>
                  </a:lnTo>
                  <a:cubicBezTo>
                    <a:pt x="1909" y="1443"/>
                    <a:pt x="1001" y="2125"/>
                    <a:pt x="320" y="3000"/>
                  </a:cubicBezTo>
                  <a:cubicBezTo>
                    <a:pt x="199" y="3269"/>
                    <a:pt x="93" y="3555"/>
                    <a:pt x="1" y="3853"/>
                  </a:cubicBezTo>
                  <a:cubicBezTo>
                    <a:pt x="688" y="2643"/>
                    <a:pt x="1782" y="1701"/>
                    <a:pt x="3105" y="1206"/>
                  </a:cubicBezTo>
                  <a:cubicBezTo>
                    <a:pt x="3145" y="1191"/>
                    <a:pt x="3173" y="1151"/>
                    <a:pt x="3173" y="1108"/>
                  </a:cubicBezTo>
                  <a:lnTo>
                    <a:pt x="317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007250" y="1558250"/>
              <a:ext cx="42600" cy="40525"/>
            </a:xfrm>
            <a:custGeom>
              <a:avLst/>
              <a:gdLst/>
              <a:ahLst/>
              <a:cxnLst/>
              <a:rect l="l" t="t" r="r" b="b"/>
              <a:pathLst>
                <a:path w="1704" h="1621" extrusionOk="0">
                  <a:moveTo>
                    <a:pt x="1703" y="0"/>
                  </a:moveTo>
                  <a:cubicBezTo>
                    <a:pt x="1632" y="41"/>
                    <a:pt x="1563" y="85"/>
                    <a:pt x="1493" y="132"/>
                  </a:cubicBezTo>
                  <a:lnTo>
                    <a:pt x="1493" y="419"/>
                  </a:lnTo>
                  <a:cubicBezTo>
                    <a:pt x="1158" y="570"/>
                    <a:pt x="841" y="747"/>
                    <a:pt x="539" y="948"/>
                  </a:cubicBezTo>
                  <a:cubicBezTo>
                    <a:pt x="351" y="1152"/>
                    <a:pt x="170" y="1377"/>
                    <a:pt x="1" y="1620"/>
                  </a:cubicBezTo>
                  <a:cubicBezTo>
                    <a:pt x="488" y="1200"/>
                    <a:pt x="1037" y="850"/>
                    <a:pt x="1640" y="586"/>
                  </a:cubicBezTo>
                  <a:cubicBezTo>
                    <a:pt x="1679" y="567"/>
                    <a:pt x="1703" y="531"/>
                    <a:pt x="1703" y="488"/>
                  </a:cubicBezTo>
                  <a:lnTo>
                    <a:pt x="170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p2"/>
          <p:cNvSpPr txBox="1">
            <a:spLocks noGrp="1"/>
          </p:cNvSpPr>
          <p:nvPr>
            <p:ph type="ctrTitle"/>
          </p:nvPr>
        </p:nvSpPr>
        <p:spPr>
          <a:xfrm>
            <a:off x="2043900" y="1316250"/>
            <a:ext cx="5056200" cy="189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subTitle" idx="1"/>
          </p:nvPr>
        </p:nvSpPr>
        <p:spPr>
          <a:xfrm>
            <a:off x="2043900" y="3398825"/>
            <a:ext cx="5056200" cy="475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51" name="Google Shape;51;p2"/>
          <p:cNvGrpSpPr/>
          <p:nvPr/>
        </p:nvGrpSpPr>
        <p:grpSpPr>
          <a:xfrm>
            <a:off x="0" y="0"/>
            <a:ext cx="8774728" cy="4931087"/>
            <a:chOff x="0" y="0"/>
            <a:chExt cx="8774728" cy="4931087"/>
          </a:xfrm>
        </p:grpSpPr>
        <p:sp>
          <p:nvSpPr>
            <p:cNvPr id="52" name="Google Shape;52;p2"/>
            <p:cNvSpPr/>
            <p:nvPr/>
          </p:nvSpPr>
          <p:spPr>
            <a:xfrm>
              <a:off x="0" y="0"/>
              <a:ext cx="7655850" cy="3722025"/>
            </a:xfrm>
            <a:custGeom>
              <a:avLst/>
              <a:gdLst/>
              <a:ahLst/>
              <a:cxnLst/>
              <a:rect l="l" t="t" r="r" b="b"/>
              <a:pathLst>
                <a:path w="306234" h="148881" extrusionOk="0">
                  <a:moveTo>
                    <a:pt x="48232" y="11270"/>
                  </a:moveTo>
                  <a:lnTo>
                    <a:pt x="354434" y="11268"/>
                  </a:lnTo>
                  <a:lnTo>
                    <a:pt x="354466" y="160077"/>
                  </a:lnTo>
                  <a:lnTo>
                    <a:pt x="344533" y="160149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53" name="Google Shape;53;p2"/>
            <p:cNvSpPr/>
            <p:nvPr/>
          </p:nvSpPr>
          <p:spPr>
            <a:xfrm>
              <a:off x="0" y="0"/>
              <a:ext cx="7786425" cy="3617675"/>
            </a:xfrm>
            <a:custGeom>
              <a:avLst/>
              <a:gdLst/>
              <a:ahLst/>
              <a:cxnLst/>
              <a:rect l="l" t="t" r="r" b="b"/>
              <a:pathLst>
                <a:path w="311457" h="144707" extrusionOk="0">
                  <a:moveTo>
                    <a:pt x="322777" y="194472"/>
                  </a:moveTo>
                  <a:lnTo>
                    <a:pt x="11340" y="194472"/>
                  </a:lnTo>
                  <a:lnTo>
                    <a:pt x="11320" y="49972"/>
                  </a:lnTo>
                  <a:lnTo>
                    <a:pt x="22501" y="49765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54" name="Google Shape;54;p2"/>
            <p:cNvGrpSpPr/>
            <p:nvPr/>
          </p:nvGrpSpPr>
          <p:grpSpPr>
            <a:xfrm>
              <a:off x="420748" y="135249"/>
              <a:ext cx="933587" cy="1140960"/>
              <a:chOff x="471738" y="1928199"/>
              <a:chExt cx="933587" cy="1140960"/>
            </a:xfrm>
          </p:grpSpPr>
          <p:sp>
            <p:nvSpPr>
              <p:cNvPr id="55" name="Google Shape;55;p2"/>
              <p:cNvSpPr/>
              <p:nvPr/>
            </p:nvSpPr>
            <p:spPr>
              <a:xfrm>
                <a:off x="471738" y="1958209"/>
                <a:ext cx="916723" cy="1110950"/>
              </a:xfrm>
              <a:custGeom>
                <a:avLst/>
                <a:gdLst/>
                <a:ahLst/>
                <a:cxnLst/>
                <a:rect l="l" t="t" r="r" b="b"/>
                <a:pathLst>
                  <a:path w="23217" h="28136" extrusionOk="0">
                    <a:moveTo>
                      <a:pt x="10733" y="1965"/>
                    </a:moveTo>
                    <a:cubicBezTo>
                      <a:pt x="14413" y="1965"/>
                      <a:pt x="17397" y="4948"/>
                      <a:pt x="17397" y="8628"/>
                    </a:cubicBezTo>
                    <a:cubicBezTo>
                      <a:pt x="17397" y="12308"/>
                      <a:pt x="14413" y="15291"/>
                      <a:pt x="10733" y="15291"/>
                    </a:cubicBezTo>
                    <a:cubicBezTo>
                      <a:pt x="7054" y="15291"/>
                      <a:pt x="4070" y="12308"/>
                      <a:pt x="4070" y="8628"/>
                    </a:cubicBezTo>
                    <a:cubicBezTo>
                      <a:pt x="4070" y="4948"/>
                      <a:pt x="7054" y="1965"/>
                      <a:pt x="10733" y="1965"/>
                    </a:cubicBezTo>
                    <a:close/>
                    <a:moveTo>
                      <a:pt x="11563" y="1"/>
                    </a:moveTo>
                    <a:cubicBezTo>
                      <a:pt x="11036" y="1"/>
                      <a:pt x="10506" y="30"/>
                      <a:pt x="9972" y="83"/>
                    </a:cubicBezTo>
                    <a:cubicBezTo>
                      <a:pt x="6208" y="450"/>
                      <a:pt x="2733" y="2629"/>
                      <a:pt x="1137" y="6126"/>
                    </a:cubicBezTo>
                    <a:cubicBezTo>
                      <a:pt x="200" y="8179"/>
                      <a:pt x="0" y="10546"/>
                      <a:pt x="506" y="12741"/>
                    </a:cubicBezTo>
                    <a:cubicBezTo>
                      <a:pt x="1045" y="15081"/>
                      <a:pt x="2378" y="16847"/>
                      <a:pt x="3795" y="18721"/>
                    </a:cubicBezTo>
                    <a:cubicBezTo>
                      <a:pt x="4569" y="19745"/>
                      <a:pt x="4958" y="20900"/>
                      <a:pt x="4701" y="22157"/>
                    </a:cubicBezTo>
                    <a:cubicBezTo>
                      <a:pt x="4347" y="23894"/>
                      <a:pt x="3879" y="25609"/>
                      <a:pt x="3460" y="27333"/>
                    </a:cubicBezTo>
                    <a:cubicBezTo>
                      <a:pt x="3398" y="27583"/>
                      <a:pt x="3338" y="27835"/>
                      <a:pt x="3277" y="28088"/>
                    </a:cubicBezTo>
                    <a:lnTo>
                      <a:pt x="15391" y="28136"/>
                    </a:lnTo>
                    <a:cubicBezTo>
                      <a:pt x="14975" y="26895"/>
                      <a:pt x="14820" y="25574"/>
                      <a:pt x="14939" y="24271"/>
                    </a:cubicBezTo>
                    <a:cubicBezTo>
                      <a:pt x="15049" y="23053"/>
                      <a:pt x="16043" y="22712"/>
                      <a:pt x="17059" y="22712"/>
                    </a:cubicBezTo>
                    <a:cubicBezTo>
                      <a:pt x="17350" y="22712"/>
                      <a:pt x="17643" y="22740"/>
                      <a:pt x="17918" y="22783"/>
                    </a:cubicBezTo>
                    <a:cubicBezTo>
                      <a:pt x="18347" y="22852"/>
                      <a:pt x="18870" y="22966"/>
                      <a:pt x="19369" y="22966"/>
                    </a:cubicBezTo>
                    <a:cubicBezTo>
                      <a:pt x="19776" y="22966"/>
                      <a:pt x="20166" y="22890"/>
                      <a:pt x="20475" y="22651"/>
                    </a:cubicBezTo>
                    <a:cubicBezTo>
                      <a:pt x="20810" y="22392"/>
                      <a:pt x="20980" y="21964"/>
                      <a:pt x="21017" y="21542"/>
                    </a:cubicBezTo>
                    <a:cubicBezTo>
                      <a:pt x="21071" y="20941"/>
                      <a:pt x="20691" y="19925"/>
                      <a:pt x="21243" y="19438"/>
                    </a:cubicBezTo>
                    <a:cubicBezTo>
                      <a:pt x="21399" y="19302"/>
                      <a:pt x="21559" y="19130"/>
                      <a:pt x="21607" y="18923"/>
                    </a:cubicBezTo>
                    <a:cubicBezTo>
                      <a:pt x="21660" y="18688"/>
                      <a:pt x="21449" y="18658"/>
                      <a:pt x="21438" y="18462"/>
                    </a:cubicBezTo>
                    <a:cubicBezTo>
                      <a:pt x="21435" y="18417"/>
                      <a:pt x="21462" y="18374"/>
                      <a:pt x="21495" y="18344"/>
                    </a:cubicBezTo>
                    <a:cubicBezTo>
                      <a:pt x="21528" y="18314"/>
                      <a:pt x="21570" y="18291"/>
                      <a:pt x="21604" y="18262"/>
                    </a:cubicBezTo>
                    <a:cubicBezTo>
                      <a:pt x="21704" y="18178"/>
                      <a:pt x="21755" y="18046"/>
                      <a:pt x="21764" y="17917"/>
                    </a:cubicBezTo>
                    <a:cubicBezTo>
                      <a:pt x="21788" y="17628"/>
                      <a:pt x="21679" y="17355"/>
                      <a:pt x="21571" y="17096"/>
                    </a:cubicBezTo>
                    <a:cubicBezTo>
                      <a:pt x="21495" y="16915"/>
                      <a:pt x="21344" y="16641"/>
                      <a:pt x="21443" y="16444"/>
                    </a:cubicBezTo>
                    <a:cubicBezTo>
                      <a:pt x="21604" y="16120"/>
                      <a:pt x="22159" y="15992"/>
                      <a:pt x="22548" y="15785"/>
                    </a:cubicBezTo>
                    <a:cubicBezTo>
                      <a:pt x="23115" y="15477"/>
                      <a:pt x="23216" y="15215"/>
                      <a:pt x="22925" y="14659"/>
                    </a:cubicBezTo>
                    <a:cubicBezTo>
                      <a:pt x="22755" y="14333"/>
                      <a:pt x="22540" y="14033"/>
                      <a:pt x="22340" y="13724"/>
                    </a:cubicBezTo>
                    <a:cubicBezTo>
                      <a:pt x="21870" y="12990"/>
                      <a:pt x="21384" y="12265"/>
                      <a:pt x="20931" y="11520"/>
                    </a:cubicBezTo>
                    <a:cubicBezTo>
                      <a:pt x="20883" y="11442"/>
                      <a:pt x="20841" y="11360"/>
                      <a:pt x="20803" y="11276"/>
                    </a:cubicBezTo>
                    <a:cubicBezTo>
                      <a:pt x="20574" y="10750"/>
                      <a:pt x="20739" y="10367"/>
                      <a:pt x="20879" y="9867"/>
                    </a:cubicBezTo>
                    <a:cubicBezTo>
                      <a:pt x="21015" y="9386"/>
                      <a:pt x="20983" y="8804"/>
                      <a:pt x="20960" y="8310"/>
                    </a:cubicBezTo>
                    <a:cubicBezTo>
                      <a:pt x="20911" y="7269"/>
                      <a:pt x="20671" y="6237"/>
                      <a:pt x="20248" y="5284"/>
                    </a:cubicBezTo>
                    <a:cubicBezTo>
                      <a:pt x="19321" y="3190"/>
                      <a:pt x="17380" y="1287"/>
                      <a:pt x="15193" y="557"/>
                    </a:cubicBezTo>
                    <a:cubicBezTo>
                      <a:pt x="13998" y="160"/>
                      <a:pt x="12790" y="1"/>
                      <a:pt x="1156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782335" y="2028297"/>
                <a:ext cx="428728" cy="321803"/>
              </a:xfrm>
              <a:custGeom>
                <a:avLst/>
                <a:gdLst/>
                <a:ahLst/>
                <a:cxnLst/>
                <a:rect l="l" t="t" r="r" b="b"/>
                <a:pathLst>
                  <a:path w="10858" h="8150" extrusionOk="0">
                    <a:moveTo>
                      <a:pt x="3301" y="0"/>
                    </a:moveTo>
                    <a:cubicBezTo>
                      <a:pt x="2816" y="0"/>
                      <a:pt x="2512" y="46"/>
                      <a:pt x="2512" y="46"/>
                    </a:cubicBezTo>
                    <a:lnTo>
                      <a:pt x="2771" y="1916"/>
                    </a:lnTo>
                    <a:lnTo>
                      <a:pt x="3542" y="1918"/>
                    </a:lnTo>
                    <a:lnTo>
                      <a:pt x="3675" y="3746"/>
                    </a:lnTo>
                    <a:cubicBezTo>
                      <a:pt x="3675" y="3746"/>
                      <a:pt x="3604" y="3738"/>
                      <a:pt x="3484" y="3738"/>
                    </a:cubicBezTo>
                    <a:cubicBezTo>
                      <a:pt x="3014" y="3738"/>
                      <a:pt x="1781" y="3850"/>
                      <a:pt x="992" y="4949"/>
                    </a:cubicBezTo>
                    <a:cubicBezTo>
                      <a:pt x="0" y="6327"/>
                      <a:pt x="549" y="7590"/>
                      <a:pt x="835" y="8149"/>
                    </a:cubicBezTo>
                    <a:lnTo>
                      <a:pt x="2239" y="7435"/>
                    </a:lnTo>
                    <a:cubicBezTo>
                      <a:pt x="2239" y="7435"/>
                      <a:pt x="2813" y="8027"/>
                      <a:pt x="3482" y="8027"/>
                    </a:cubicBezTo>
                    <a:cubicBezTo>
                      <a:pt x="3690" y="8027"/>
                      <a:pt x="3906" y="7970"/>
                      <a:pt x="4118" y="7820"/>
                    </a:cubicBezTo>
                    <a:cubicBezTo>
                      <a:pt x="5011" y="7190"/>
                      <a:pt x="4859" y="6023"/>
                      <a:pt x="4175" y="5556"/>
                    </a:cubicBezTo>
                    <a:lnTo>
                      <a:pt x="4913" y="4162"/>
                    </a:lnTo>
                    <a:cubicBezTo>
                      <a:pt x="4913" y="4162"/>
                      <a:pt x="6552" y="5069"/>
                      <a:pt x="6316" y="7095"/>
                    </a:cubicBezTo>
                    <a:lnTo>
                      <a:pt x="9918" y="8149"/>
                    </a:lnTo>
                    <a:cubicBezTo>
                      <a:pt x="9918" y="8149"/>
                      <a:pt x="10858" y="4390"/>
                      <a:pt x="7965" y="1780"/>
                    </a:cubicBezTo>
                    <a:cubicBezTo>
                      <a:pt x="6432" y="236"/>
                      <a:pt x="4400" y="0"/>
                      <a:pt x="33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479994" y="1928199"/>
                <a:ext cx="925331" cy="1118807"/>
              </a:xfrm>
              <a:custGeom>
                <a:avLst/>
                <a:gdLst/>
                <a:ahLst/>
                <a:cxnLst/>
                <a:rect l="l" t="t" r="r" b="b"/>
                <a:pathLst>
                  <a:path w="23435" h="28335" extrusionOk="0">
                    <a:moveTo>
                      <a:pt x="11686" y="0"/>
                    </a:moveTo>
                    <a:cubicBezTo>
                      <a:pt x="11172" y="0"/>
                      <a:pt x="10637" y="28"/>
                      <a:pt x="10076" y="82"/>
                    </a:cubicBezTo>
                    <a:cubicBezTo>
                      <a:pt x="6118" y="470"/>
                      <a:pt x="2704" y="2806"/>
                      <a:pt x="1161" y="6182"/>
                    </a:cubicBezTo>
                    <a:cubicBezTo>
                      <a:pt x="227" y="8225"/>
                      <a:pt x="0" y="10596"/>
                      <a:pt x="522" y="12859"/>
                    </a:cubicBezTo>
                    <a:cubicBezTo>
                      <a:pt x="1070" y="15225"/>
                      <a:pt x="2410" y="16999"/>
                      <a:pt x="3829" y="18875"/>
                    </a:cubicBezTo>
                    <a:cubicBezTo>
                      <a:pt x="4651" y="19961"/>
                      <a:pt x="4950" y="21091"/>
                      <a:pt x="4718" y="22233"/>
                    </a:cubicBezTo>
                    <a:cubicBezTo>
                      <a:pt x="4471" y="23446"/>
                      <a:pt x="4163" y="24668"/>
                      <a:pt x="3864" y="25851"/>
                    </a:cubicBezTo>
                    <a:cubicBezTo>
                      <a:pt x="3735" y="26368"/>
                      <a:pt x="3604" y="26886"/>
                      <a:pt x="3478" y="27404"/>
                    </a:cubicBezTo>
                    <a:lnTo>
                      <a:pt x="3296" y="28160"/>
                    </a:lnTo>
                    <a:cubicBezTo>
                      <a:pt x="3282" y="28211"/>
                      <a:pt x="3315" y="28265"/>
                      <a:pt x="3368" y="28277"/>
                    </a:cubicBezTo>
                    <a:cubicBezTo>
                      <a:pt x="3375" y="28279"/>
                      <a:pt x="3383" y="28280"/>
                      <a:pt x="3391" y="28280"/>
                    </a:cubicBezTo>
                    <a:cubicBezTo>
                      <a:pt x="3434" y="28280"/>
                      <a:pt x="3475" y="28250"/>
                      <a:pt x="3485" y="28206"/>
                    </a:cubicBezTo>
                    <a:lnTo>
                      <a:pt x="3667" y="27451"/>
                    </a:lnTo>
                    <a:cubicBezTo>
                      <a:pt x="3793" y="26932"/>
                      <a:pt x="3924" y="26416"/>
                      <a:pt x="4054" y="25899"/>
                    </a:cubicBezTo>
                    <a:cubicBezTo>
                      <a:pt x="4352" y="24713"/>
                      <a:pt x="4662" y="23488"/>
                      <a:pt x="4910" y="22271"/>
                    </a:cubicBezTo>
                    <a:cubicBezTo>
                      <a:pt x="5153" y="21073"/>
                      <a:pt x="4843" y="19891"/>
                      <a:pt x="3985" y="18757"/>
                    </a:cubicBezTo>
                    <a:cubicBezTo>
                      <a:pt x="2579" y="16897"/>
                      <a:pt x="1248" y="15141"/>
                      <a:pt x="713" y="12814"/>
                    </a:cubicBezTo>
                    <a:cubicBezTo>
                      <a:pt x="200" y="10594"/>
                      <a:pt x="423" y="8266"/>
                      <a:pt x="1338" y="6262"/>
                    </a:cubicBezTo>
                    <a:cubicBezTo>
                      <a:pt x="2852" y="2948"/>
                      <a:pt x="6206" y="653"/>
                      <a:pt x="10094" y="274"/>
                    </a:cubicBezTo>
                    <a:cubicBezTo>
                      <a:pt x="10649" y="220"/>
                      <a:pt x="11178" y="193"/>
                      <a:pt x="11685" y="193"/>
                    </a:cubicBezTo>
                    <a:cubicBezTo>
                      <a:pt x="12994" y="193"/>
                      <a:pt x="14160" y="374"/>
                      <a:pt x="15275" y="746"/>
                    </a:cubicBezTo>
                    <a:cubicBezTo>
                      <a:pt x="17360" y="1441"/>
                      <a:pt x="19322" y="3275"/>
                      <a:pt x="20270" y="5418"/>
                    </a:cubicBezTo>
                    <a:cubicBezTo>
                      <a:pt x="20687" y="6362"/>
                      <a:pt x="20924" y="7369"/>
                      <a:pt x="20974" y="8411"/>
                    </a:cubicBezTo>
                    <a:lnTo>
                      <a:pt x="20975" y="8438"/>
                    </a:lnTo>
                    <a:cubicBezTo>
                      <a:pt x="20999" y="8926"/>
                      <a:pt x="21024" y="9480"/>
                      <a:pt x="20896" y="9936"/>
                    </a:cubicBezTo>
                    <a:cubicBezTo>
                      <a:pt x="20879" y="9995"/>
                      <a:pt x="20863" y="10051"/>
                      <a:pt x="20846" y="10106"/>
                    </a:cubicBezTo>
                    <a:cubicBezTo>
                      <a:pt x="20719" y="10539"/>
                      <a:pt x="20609" y="10915"/>
                      <a:pt x="20824" y="11410"/>
                    </a:cubicBezTo>
                    <a:cubicBezTo>
                      <a:pt x="20863" y="11496"/>
                      <a:pt x="20908" y="11583"/>
                      <a:pt x="20958" y="11666"/>
                    </a:cubicBezTo>
                    <a:cubicBezTo>
                      <a:pt x="21265" y="12173"/>
                      <a:pt x="21593" y="12677"/>
                      <a:pt x="21910" y="13163"/>
                    </a:cubicBezTo>
                    <a:cubicBezTo>
                      <a:pt x="22063" y="13399"/>
                      <a:pt x="22216" y="13635"/>
                      <a:pt x="22368" y="13873"/>
                    </a:cubicBezTo>
                    <a:cubicBezTo>
                      <a:pt x="22421" y="13956"/>
                      <a:pt x="22476" y="14039"/>
                      <a:pt x="22531" y="14123"/>
                    </a:cubicBezTo>
                    <a:cubicBezTo>
                      <a:pt x="22675" y="14342"/>
                      <a:pt x="22825" y="14567"/>
                      <a:pt x="22947" y="14801"/>
                    </a:cubicBezTo>
                    <a:cubicBezTo>
                      <a:pt x="23211" y="15304"/>
                      <a:pt x="23143" y="15508"/>
                      <a:pt x="22612" y="15792"/>
                    </a:cubicBezTo>
                    <a:cubicBezTo>
                      <a:pt x="22503" y="15850"/>
                      <a:pt x="22373" y="15905"/>
                      <a:pt x="22249" y="15958"/>
                    </a:cubicBezTo>
                    <a:cubicBezTo>
                      <a:pt x="21927" y="16094"/>
                      <a:pt x="21594" y="16233"/>
                      <a:pt x="21465" y="16494"/>
                    </a:cubicBezTo>
                    <a:cubicBezTo>
                      <a:pt x="21359" y="16706"/>
                      <a:pt x="21473" y="16961"/>
                      <a:pt x="21555" y="17148"/>
                    </a:cubicBezTo>
                    <a:cubicBezTo>
                      <a:pt x="21569" y="17176"/>
                      <a:pt x="21580" y="17204"/>
                      <a:pt x="21591" y="17229"/>
                    </a:cubicBezTo>
                    <a:cubicBezTo>
                      <a:pt x="21688" y="17465"/>
                      <a:pt x="21799" y="17731"/>
                      <a:pt x="21778" y="18003"/>
                    </a:cubicBezTo>
                    <a:cubicBezTo>
                      <a:pt x="21768" y="18123"/>
                      <a:pt x="21720" y="18224"/>
                      <a:pt x="21651" y="18283"/>
                    </a:cubicBezTo>
                    <a:cubicBezTo>
                      <a:pt x="21637" y="18294"/>
                      <a:pt x="21622" y="18305"/>
                      <a:pt x="21609" y="18315"/>
                    </a:cubicBezTo>
                    <a:cubicBezTo>
                      <a:pt x="21583" y="18332"/>
                      <a:pt x="21560" y="18349"/>
                      <a:pt x="21538" y="18370"/>
                    </a:cubicBezTo>
                    <a:cubicBezTo>
                      <a:pt x="21477" y="18427"/>
                      <a:pt x="21445" y="18497"/>
                      <a:pt x="21450" y="18565"/>
                    </a:cubicBezTo>
                    <a:cubicBezTo>
                      <a:pt x="21455" y="18683"/>
                      <a:pt x="21514" y="18756"/>
                      <a:pt x="21560" y="18815"/>
                    </a:cubicBezTo>
                    <a:cubicBezTo>
                      <a:pt x="21611" y="18877"/>
                      <a:pt x="21638" y="18914"/>
                      <a:pt x="21620" y="19000"/>
                    </a:cubicBezTo>
                    <a:cubicBezTo>
                      <a:pt x="21576" y="19192"/>
                      <a:pt x="21408" y="19358"/>
                      <a:pt x="21286" y="19464"/>
                    </a:cubicBezTo>
                    <a:cubicBezTo>
                      <a:pt x="20864" y="19835"/>
                      <a:pt x="20933" y="20459"/>
                      <a:pt x="20993" y="21009"/>
                    </a:cubicBezTo>
                    <a:cubicBezTo>
                      <a:pt x="21019" y="21240"/>
                      <a:pt x="21043" y="21458"/>
                      <a:pt x="21027" y="21633"/>
                    </a:cubicBezTo>
                    <a:cubicBezTo>
                      <a:pt x="20989" y="22077"/>
                      <a:pt x="20805" y="22456"/>
                      <a:pt x="20524" y="22672"/>
                    </a:cubicBezTo>
                    <a:cubicBezTo>
                      <a:pt x="20235" y="22896"/>
                      <a:pt x="19864" y="22967"/>
                      <a:pt x="19474" y="22967"/>
                    </a:cubicBezTo>
                    <a:cubicBezTo>
                      <a:pt x="19091" y="22967"/>
                      <a:pt x="18689" y="22898"/>
                      <a:pt x="18330" y="22836"/>
                    </a:cubicBezTo>
                    <a:cubicBezTo>
                      <a:pt x="18230" y="22818"/>
                      <a:pt x="18133" y="22802"/>
                      <a:pt x="18041" y="22787"/>
                    </a:cubicBezTo>
                    <a:cubicBezTo>
                      <a:pt x="17773" y="22744"/>
                      <a:pt x="17470" y="22713"/>
                      <a:pt x="17159" y="22713"/>
                    </a:cubicBezTo>
                    <a:cubicBezTo>
                      <a:pt x="16589" y="22713"/>
                      <a:pt x="15996" y="22819"/>
                      <a:pt x="15560" y="23159"/>
                    </a:cubicBezTo>
                    <a:cubicBezTo>
                      <a:pt x="15202" y="23438"/>
                      <a:pt x="14996" y="23843"/>
                      <a:pt x="14950" y="24362"/>
                    </a:cubicBezTo>
                    <a:cubicBezTo>
                      <a:pt x="14831" y="25669"/>
                      <a:pt x="14989" y="27018"/>
                      <a:pt x="15406" y="28266"/>
                    </a:cubicBezTo>
                    <a:cubicBezTo>
                      <a:pt x="15419" y="28308"/>
                      <a:pt x="15457" y="28334"/>
                      <a:pt x="15498" y="28334"/>
                    </a:cubicBezTo>
                    <a:cubicBezTo>
                      <a:pt x="15509" y="28334"/>
                      <a:pt x="15518" y="28332"/>
                      <a:pt x="15533" y="28327"/>
                    </a:cubicBezTo>
                    <a:cubicBezTo>
                      <a:pt x="15584" y="28309"/>
                      <a:pt x="15611" y="28254"/>
                      <a:pt x="15595" y="28204"/>
                    </a:cubicBezTo>
                    <a:cubicBezTo>
                      <a:pt x="15187" y="26981"/>
                      <a:pt x="15032" y="25658"/>
                      <a:pt x="15148" y="24378"/>
                    </a:cubicBezTo>
                    <a:cubicBezTo>
                      <a:pt x="15191" y="23915"/>
                      <a:pt x="15370" y="23555"/>
                      <a:pt x="15685" y="23312"/>
                    </a:cubicBezTo>
                    <a:cubicBezTo>
                      <a:pt x="16087" y="22998"/>
                      <a:pt x="16657" y="22909"/>
                      <a:pt x="17173" y="22909"/>
                    </a:cubicBezTo>
                    <a:cubicBezTo>
                      <a:pt x="17492" y="22909"/>
                      <a:pt x="17790" y="22943"/>
                      <a:pt x="18015" y="22978"/>
                    </a:cubicBezTo>
                    <a:cubicBezTo>
                      <a:pt x="18106" y="22993"/>
                      <a:pt x="18203" y="23010"/>
                      <a:pt x="18302" y="23027"/>
                    </a:cubicBezTo>
                    <a:cubicBezTo>
                      <a:pt x="18669" y="23090"/>
                      <a:pt x="19080" y="23160"/>
                      <a:pt x="19479" y="23160"/>
                    </a:cubicBezTo>
                    <a:cubicBezTo>
                      <a:pt x="19905" y="23160"/>
                      <a:pt x="20317" y="23080"/>
                      <a:pt x="20648" y="22825"/>
                    </a:cubicBezTo>
                    <a:cubicBezTo>
                      <a:pt x="20971" y="22574"/>
                      <a:pt x="21182" y="22145"/>
                      <a:pt x="21226" y="21647"/>
                    </a:cubicBezTo>
                    <a:cubicBezTo>
                      <a:pt x="21242" y="21453"/>
                      <a:pt x="21218" y="21227"/>
                      <a:pt x="21192" y="20986"/>
                    </a:cubicBezTo>
                    <a:cubicBezTo>
                      <a:pt x="21134" y="20457"/>
                      <a:pt x="21073" y="19912"/>
                      <a:pt x="21419" y="19609"/>
                    </a:cubicBezTo>
                    <a:cubicBezTo>
                      <a:pt x="21560" y="19484"/>
                      <a:pt x="21757" y="19288"/>
                      <a:pt x="21813" y="19041"/>
                    </a:cubicBezTo>
                    <a:cubicBezTo>
                      <a:pt x="21852" y="18864"/>
                      <a:pt x="21773" y="18764"/>
                      <a:pt x="21715" y="18691"/>
                    </a:cubicBezTo>
                    <a:cubicBezTo>
                      <a:pt x="21673" y="18638"/>
                      <a:pt x="21648" y="18605"/>
                      <a:pt x="21646" y="18553"/>
                    </a:cubicBezTo>
                    <a:cubicBezTo>
                      <a:pt x="21646" y="18546"/>
                      <a:pt x="21654" y="18530"/>
                      <a:pt x="21673" y="18512"/>
                    </a:cubicBezTo>
                    <a:cubicBezTo>
                      <a:pt x="21688" y="18498"/>
                      <a:pt x="21706" y="18486"/>
                      <a:pt x="21724" y="18474"/>
                    </a:cubicBezTo>
                    <a:cubicBezTo>
                      <a:pt x="21742" y="18460"/>
                      <a:pt x="21761" y="18447"/>
                      <a:pt x="21779" y="18432"/>
                    </a:cubicBezTo>
                    <a:cubicBezTo>
                      <a:pt x="21890" y="18339"/>
                      <a:pt x="21961" y="18192"/>
                      <a:pt x="21975" y="18020"/>
                    </a:cubicBezTo>
                    <a:cubicBezTo>
                      <a:pt x="22000" y="17701"/>
                      <a:pt x="21874" y="17397"/>
                      <a:pt x="21773" y="17153"/>
                    </a:cubicBezTo>
                    <a:cubicBezTo>
                      <a:pt x="21762" y="17126"/>
                      <a:pt x="21750" y="17098"/>
                      <a:pt x="21736" y="17068"/>
                    </a:cubicBezTo>
                    <a:cubicBezTo>
                      <a:pt x="21665" y="16908"/>
                      <a:pt x="21577" y="16709"/>
                      <a:pt x="21642" y="16580"/>
                    </a:cubicBezTo>
                    <a:cubicBezTo>
                      <a:pt x="21740" y="16384"/>
                      <a:pt x="22037" y="16259"/>
                      <a:pt x="22327" y="16138"/>
                    </a:cubicBezTo>
                    <a:cubicBezTo>
                      <a:pt x="22455" y="16083"/>
                      <a:pt x="22589" y="16026"/>
                      <a:pt x="22707" y="15963"/>
                    </a:cubicBezTo>
                    <a:cubicBezTo>
                      <a:pt x="23325" y="15633"/>
                      <a:pt x="23435" y="15305"/>
                      <a:pt x="23122" y="14710"/>
                    </a:cubicBezTo>
                    <a:cubicBezTo>
                      <a:pt x="22996" y="14468"/>
                      <a:pt x="22844" y="14238"/>
                      <a:pt x="22697" y="14016"/>
                    </a:cubicBezTo>
                    <a:cubicBezTo>
                      <a:pt x="22642" y="13934"/>
                      <a:pt x="22587" y="13852"/>
                      <a:pt x="22534" y="13768"/>
                    </a:cubicBezTo>
                    <a:cubicBezTo>
                      <a:pt x="22382" y="13530"/>
                      <a:pt x="22228" y="13295"/>
                      <a:pt x="22075" y="13059"/>
                    </a:cubicBezTo>
                    <a:cubicBezTo>
                      <a:pt x="21759" y="12574"/>
                      <a:pt x="21432" y="12071"/>
                      <a:pt x="21126" y="11567"/>
                    </a:cubicBezTo>
                    <a:cubicBezTo>
                      <a:pt x="21079" y="11490"/>
                      <a:pt x="21038" y="11413"/>
                      <a:pt x="21004" y="11335"/>
                    </a:cubicBezTo>
                    <a:cubicBezTo>
                      <a:pt x="20816" y="10904"/>
                      <a:pt x="20912" y="10578"/>
                      <a:pt x="21034" y="10163"/>
                    </a:cubicBezTo>
                    <a:cubicBezTo>
                      <a:pt x="21050" y="10107"/>
                      <a:pt x="21067" y="10051"/>
                      <a:pt x="21083" y="9992"/>
                    </a:cubicBezTo>
                    <a:cubicBezTo>
                      <a:pt x="21220" y="9504"/>
                      <a:pt x="21194" y="8934"/>
                      <a:pt x="21170" y="8430"/>
                    </a:cubicBezTo>
                    <a:lnTo>
                      <a:pt x="21169" y="8403"/>
                    </a:lnTo>
                    <a:cubicBezTo>
                      <a:pt x="21117" y="7337"/>
                      <a:pt x="20876" y="6307"/>
                      <a:pt x="20448" y="5343"/>
                    </a:cubicBezTo>
                    <a:cubicBezTo>
                      <a:pt x="19480" y="3151"/>
                      <a:pt x="17473" y="1276"/>
                      <a:pt x="15336" y="564"/>
                    </a:cubicBezTo>
                    <a:cubicBezTo>
                      <a:pt x="14201" y="185"/>
                      <a:pt x="13015" y="0"/>
                      <a:pt x="116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666601" y="2009462"/>
                <a:ext cx="537351" cy="535377"/>
              </a:xfrm>
              <a:custGeom>
                <a:avLst/>
                <a:gdLst/>
                <a:ahLst/>
                <a:cxnLst/>
                <a:rect l="l" t="t" r="r" b="b"/>
                <a:pathLst>
                  <a:path w="13609" h="13559" extrusionOk="0">
                    <a:moveTo>
                      <a:pt x="5968" y="1"/>
                    </a:moveTo>
                    <a:cubicBezTo>
                      <a:pt x="5963" y="1"/>
                      <a:pt x="5958" y="1"/>
                      <a:pt x="5953" y="2"/>
                    </a:cubicBezTo>
                    <a:cubicBezTo>
                      <a:pt x="2560" y="425"/>
                      <a:pt x="1" y="3328"/>
                      <a:pt x="1" y="6754"/>
                    </a:cubicBezTo>
                    <a:cubicBezTo>
                      <a:pt x="1" y="10506"/>
                      <a:pt x="3052" y="13559"/>
                      <a:pt x="6804" y="13559"/>
                    </a:cubicBezTo>
                    <a:cubicBezTo>
                      <a:pt x="10558" y="13559"/>
                      <a:pt x="13609" y="10506"/>
                      <a:pt x="13608" y="6751"/>
                    </a:cubicBezTo>
                    <a:cubicBezTo>
                      <a:pt x="13608" y="3474"/>
                      <a:pt x="11273" y="661"/>
                      <a:pt x="8057" y="62"/>
                    </a:cubicBezTo>
                    <a:cubicBezTo>
                      <a:pt x="8051" y="61"/>
                      <a:pt x="8045" y="61"/>
                      <a:pt x="8039" y="61"/>
                    </a:cubicBezTo>
                    <a:cubicBezTo>
                      <a:pt x="7993" y="61"/>
                      <a:pt x="7951" y="93"/>
                      <a:pt x="7943" y="140"/>
                    </a:cubicBezTo>
                    <a:cubicBezTo>
                      <a:pt x="7933" y="194"/>
                      <a:pt x="7967" y="244"/>
                      <a:pt x="8021" y="254"/>
                    </a:cubicBezTo>
                    <a:cubicBezTo>
                      <a:pt x="11145" y="834"/>
                      <a:pt x="13413" y="3568"/>
                      <a:pt x="13413" y="6751"/>
                    </a:cubicBezTo>
                    <a:cubicBezTo>
                      <a:pt x="13413" y="10395"/>
                      <a:pt x="10448" y="13361"/>
                      <a:pt x="6803" y="13361"/>
                    </a:cubicBezTo>
                    <a:cubicBezTo>
                      <a:pt x="3160" y="13361"/>
                      <a:pt x="194" y="10395"/>
                      <a:pt x="194" y="6751"/>
                    </a:cubicBezTo>
                    <a:cubicBezTo>
                      <a:pt x="194" y="3457"/>
                      <a:pt x="2631" y="660"/>
                      <a:pt x="5880" y="206"/>
                    </a:cubicBezTo>
                    <a:lnTo>
                      <a:pt x="6102" y="2009"/>
                    </a:lnTo>
                    <a:cubicBezTo>
                      <a:pt x="6109" y="2058"/>
                      <a:pt x="6150" y="2094"/>
                      <a:pt x="6199" y="2094"/>
                    </a:cubicBezTo>
                    <a:cubicBezTo>
                      <a:pt x="6203" y="2094"/>
                      <a:pt x="6207" y="2094"/>
                      <a:pt x="6211" y="2094"/>
                    </a:cubicBezTo>
                    <a:cubicBezTo>
                      <a:pt x="6265" y="2087"/>
                      <a:pt x="6303" y="2039"/>
                      <a:pt x="6296" y="1985"/>
                    </a:cubicBezTo>
                    <a:lnTo>
                      <a:pt x="6062" y="85"/>
                    </a:lnTo>
                    <a:cubicBezTo>
                      <a:pt x="6058" y="60"/>
                      <a:pt x="6045" y="37"/>
                      <a:pt x="6024" y="21"/>
                    </a:cubicBezTo>
                    <a:cubicBezTo>
                      <a:pt x="6009" y="8"/>
                      <a:pt x="5989" y="1"/>
                      <a:pt x="59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808751" y="2302451"/>
                <a:ext cx="315959" cy="165324"/>
              </a:xfrm>
              <a:custGeom>
                <a:avLst/>
                <a:gdLst/>
                <a:ahLst/>
                <a:cxnLst/>
                <a:rect l="l" t="t" r="r" b="b"/>
                <a:pathLst>
                  <a:path w="8002" h="4187" extrusionOk="0">
                    <a:moveTo>
                      <a:pt x="7896" y="0"/>
                    </a:moveTo>
                    <a:cubicBezTo>
                      <a:pt x="7850" y="0"/>
                      <a:pt x="7809" y="35"/>
                      <a:pt x="7802" y="82"/>
                    </a:cubicBezTo>
                    <a:cubicBezTo>
                      <a:pt x="7436" y="2347"/>
                      <a:pt x="5501" y="3991"/>
                      <a:pt x="3203" y="3991"/>
                    </a:cubicBezTo>
                    <a:cubicBezTo>
                      <a:pt x="2091" y="3991"/>
                      <a:pt x="1015" y="3594"/>
                      <a:pt x="172" y="2870"/>
                    </a:cubicBezTo>
                    <a:cubicBezTo>
                      <a:pt x="154" y="2854"/>
                      <a:pt x="132" y="2847"/>
                      <a:pt x="109" y="2847"/>
                    </a:cubicBezTo>
                    <a:cubicBezTo>
                      <a:pt x="82" y="2847"/>
                      <a:pt x="54" y="2858"/>
                      <a:pt x="34" y="2881"/>
                    </a:cubicBezTo>
                    <a:cubicBezTo>
                      <a:pt x="0" y="2922"/>
                      <a:pt x="5" y="2982"/>
                      <a:pt x="45" y="3018"/>
                    </a:cubicBezTo>
                    <a:cubicBezTo>
                      <a:pt x="925" y="3771"/>
                      <a:pt x="2046" y="4186"/>
                      <a:pt x="3204" y="4186"/>
                    </a:cubicBezTo>
                    <a:cubicBezTo>
                      <a:pt x="5600" y="4186"/>
                      <a:pt x="7613" y="2473"/>
                      <a:pt x="7994" y="113"/>
                    </a:cubicBezTo>
                    <a:cubicBezTo>
                      <a:pt x="8002" y="60"/>
                      <a:pt x="7967" y="10"/>
                      <a:pt x="7913" y="2"/>
                    </a:cubicBezTo>
                    <a:cubicBezTo>
                      <a:pt x="7907" y="1"/>
                      <a:pt x="7901" y="0"/>
                      <a:pt x="78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743717" y="2084526"/>
                <a:ext cx="377082" cy="290689"/>
              </a:xfrm>
              <a:custGeom>
                <a:avLst/>
                <a:gdLst/>
                <a:ahLst/>
                <a:cxnLst/>
                <a:rect l="l" t="t" r="r" b="b"/>
                <a:pathLst>
                  <a:path w="9550" h="7362" extrusionOk="0">
                    <a:moveTo>
                      <a:pt x="4851" y="1"/>
                    </a:moveTo>
                    <a:cubicBezTo>
                      <a:pt x="2177" y="1"/>
                      <a:pt x="0" y="2177"/>
                      <a:pt x="0" y="4853"/>
                    </a:cubicBezTo>
                    <a:cubicBezTo>
                      <a:pt x="0" y="5721"/>
                      <a:pt x="231" y="6571"/>
                      <a:pt x="669" y="7314"/>
                    </a:cubicBezTo>
                    <a:cubicBezTo>
                      <a:pt x="687" y="7345"/>
                      <a:pt x="720" y="7361"/>
                      <a:pt x="752" y="7361"/>
                    </a:cubicBezTo>
                    <a:cubicBezTo>
                      <a:pt x="770" y="7361"/>
                      <a:pt x="786" y="7358"/>
                      <a:pt x="803" y="7348"/>
                    </a:cubicBezTo>
                    <a:cubicBezTo>
                      <a:pt x="850" y="7321"/>
                      <a:pt x="864" y="7262"/>
                      <a:pt x="837" y="7216"/>
                    </a:cubicBezTo>
                    <a:cubicBezTo>
                      <a:pt x="417" y="6503"/>
                      <a:pt x="194" y="5685"/>
                      <a:pt x="194" y="4853"/>
                    </a:cubicBezTo>
                    <a:cubicBezTo>
                      <a:pt x="194" y="2285"/>
                      <a:pt x="2284" y="196"/>
                      <a:pt x="4851" y="196"/>
                    </a:cubicBezTo>
                    <a:cubicBezTo>
                      <a:pt x="6952" y="196"/>
                      <a:pt x="8800" y="1609"/>
                      <a:pt x="9348" y="3634"/>
                    </a:cubicBezTo>
                    <a:cubicBezTo>
                      <a:pt x="9360" y="3677"/>
                      <a:pt x="9399" y="3706"/>
                      <a:pt x="9441" y="3706"/>
                    </a:cubicBezTo>
                    <a:cubicBezTo>
                      <a:pt x="9450" y="3706"/>
                      <a:pt x="9459" y="3705"/>
                      <a:pt x="9468" y="3702"/>
                    </a:cubicBezTo>
                    <a:cubicBezTo>
                      <a:pt x="9520" y="3689"/>
                      <a:pt x="9550" y="3636"/>
                      <a:pt x="9537" y="3583"/>
                    </a:cubicBezTo>
                    <a:cubicBezTo>
                      <a:pt x="8966" y="1474"/>
                      <a:pt x="7039" y="1"/>
                      <a:pt x="48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815385" y="2156193"/>
                <a:ext cx="239832" cy="239911"/>
              </a:xfrm>
              <a:custGeom>
                <a:avLst/>
                <a:gdLst/>
                <a:ahLst/>
                <a:cxnLst/>
                <a:rect l="l" t="t" r="r" b="b"/>
                <a:pathLst>
                  <a:path w="6074" h="6076" extrusionOk="0">
                    <a:moveTo>
                      <a:pt x="3036" y="1"/>
                    </a:moveTo>
                    <a:cubicBezTo>
                      <a:pt x="1362" y="1"/>
                      <a:pt x="0" y="1364"/>
                      <a:pt x="0" y="3038"/>
                    </a:cubicBezTo>
                    <a:cubicBezTo>
                      <a:pt x="0" y="4712"/>
                      <a:pt x="1362" y="6075"/>
                      <a:pt x="3036" y="6075"/>
                    </a:cubicBezTo>
                    <a:cubicBezTo>
                      <a:pt x="4712" y="6075"/>
                      <a:pt x="6073" y="4712"/>
                      <a:pt x="6073" y="3038"/>
                    </a:cubicBezTo>
                    <a:cubicBezTo>
                      <a:pt x="6073" y="1975"/>
                      <a:pt x="5531" y="1008"/>
                      <a:pt x="4624" y="449"/>
                    </a:cubicBezTo>
                    <a:cubicBezTo>
                      <a:pt x="4608" y="439"/>
                      <a:pt x="4589" y="435"/>
                      <a:pt x="4571" y="435"/>
                    </a:cubicBezTo>
                    <a:cubicBezTo>
                      <a:pt x="4539" y="435"/>
                      <a:pt x="4507" y="451"/>
                      <a:pt x="4490" y="481"/>
                    </a:cubicBezTo>
                    <a:cubicBezTo>
                      <a:pt x="4461" y="527"/>
                      <a:pt x="4476" y="587"/>
                      <a:pt x="4521" y="615"/>
                    </a:cubicBezTo>
                    <a:cubicBezTo>
                      <a:pt x="5370" y="1136"/>
                      <a:pt x="5877" y="2042"/>
                      <a:pt x="5877" y="3038"/>
                    </a:cubicBezTo>
                    <a:cubicBezTo>
                      <a:pt x="5877" y="4605"/>
                      <a:pt x="4602" y="5880"/>
                      <a:pt x="3035" y="5880"/>
                    </a:cubicBezTo>
                    <a:cubicBezTo>
                      <a:pt x="1468" y="5880"/>
                      <a:pt x="193" y="4605"/>
                      <a:pt x="193" y="3038"/>
                    </a:cubicBezTo>
                    <a:cubicBezTo>
                      <a:pt x="193" y="1471"/>
                      <a:pt x="1468" y="196"/>
                      <a:pt x="3035" y="196"/>
                    </a:cubicBezTo>
                    <a:cubicBezTo>
                      <a:pt x="3133" y="196"/>
                      <a:pt x="3230" y="202"/>
                      <a:pt x="3326" y="210"/>
                    </a:cubicBezTo>
                    <a:cubicBezTo>
                      <a:pt x="3330" y="211"/>
                      <a:pt x="3335" y="211"/>
                      <a:pt x="3339" y="211"/>
                    </a:cubicBezTo>
                    <a:cubicBezTo>
                      <a:pt x="3387" y="211"/>
                      <a:pt x="3428" y="173"/>
                      <a:pt x="3433" y="125"/>
                    </a:cubicBezTo>
                    <a:cubicBezTo>
                      <a:pt x="3439" y="71"/>
                      <a:pt x="3400" y="23"/>
                      <a:pt x="3347" y="17"/>
                    </a:cubicBezTo>
                    <a:cubicBezTo>
                      <a:pt x="3245" y="6"/>
                      <a:pt x="3140" y="1"/>
                      <a:pt x="30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880418" y="2218148"/>
                <a:ext cx="112809" cy="115928"/>
              </a:xfrm>
              <a:custGeom>
                <a:avLst/>
                <a:gdLst/>
                <a:ahLst/>
                <a:cxnLst/>
                <a:rect l="l" t="t" r="r" b="b"/>
                <a:pathLst>
                  <a:path w="2857" h="2936" extrusionOk="0">
                    <a:moveTo>
                      <a:pt x="1389" y="0"/>
                    </a:moveTo>
                    <a:cubicBezTo>
                      <a:pt x="788" y="0"/>
                      <a:pt x="236" y="378"/>
                      <a:pt x="20" y="939"/>
                    </a:cubicBezTo>
                    <a:cubicBezTo>
                      <a:pt x="1" y="991"/>
                      <a:pt x="25" y="1047"/>
                      <a:pt x="76" y="1065"/>
                    </a:cubicBezTo>
                    <a:cubicBezTo>
                      <a:pt x="88" y="1070"/>
                      <a:pt x="100" y="1072"/>
                      <a:pt x="112" y="1072"/>
                    </a:cubicBezTo>
                    <a:cubicBezTo>
                      <a:pt x="151" y="1072"/>
                      <a:pt x="187" y="1048"/>
                      <a:pt x="202" y="1009"/>
                    </a:cubicBezTo>
                    <a:cubicBezTo>
                      <a:pt x="390" y="522"/>
                      <a:pt x="867" y="196"/>
                      <a:pt x="1389" y="196"/>
                    </a:cubicBezTo>
                    <a:cubicBezTo>
                      <a:pt x="2091" y="196"/>
                      <a:pt x="2662" y="766"/>
                      <a:pt x="2662" y="1468"/>
                    </a:cubicBezTo>
                    <a:cubicBezTo>
                      <a:pt x="2662" y="2170"/>
                      <a:pt x="2091" y="2740"/>
                      <a:pt x="1389" y="2740"/>
                    </a:cubicBezTo>
                    <a:cubicBezTo>
                      <a:pt x="966" y="2740"/>
                      <a:pt x="571" y="2530"/>
                      <a:pt x="334" y="2179"/>
                    </a:cubicBezTo>
                    <a:cubicBezTo>
                      <a:pt x="315" y="2151"/>
                      <a:pt x="284" y="2136"/>
                      <a:pt x="253" y="2136"/>
                    </a:cubicBezTo>
                    <a:cubicBezTo>
                      <a:pt x="234" y="2136"/>
                      <a:pt x="215" y="2142"/>
                      <a:pt x="198" y="2153"/>
                    </a:cubicBezTo>
                    <a:cubicBezTo>
                      <a:pt x="154" y="2183"/>
                      <a:pt x="142" y="2243"/>
                      <a:pt x="172" y="2288"/>
                    </a:cubicBezTo>
                    <a:cubicBezTo>
                      <a:pt x="446" y="2694"/>
                      <a:pt x="901" y="2935"/>
                      <a:pt x="1389" y="2935"/>
                    </a:cubicBezTo>
                    <a:cubicBezTo>
                      <a:pt x="2199" y="2935"/>
                      <a:pt x="2857" y="2276"/>
                      <a:pt x="2857" y="1468"/>
                    </a:cubicBezTo>
                    <a:cubicBezTo>
                      <a:pt x="2857" y="658"/>
                      <a:pt x="2199" y="0"/>
                      <a:pt x="138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962707" y="2457356"/>
                <a:ext cx="20453" cy="83866"/>
              </a:xfrm>
              <a:custGeom>
                <a:avLst/>
                <a:gdLst/>
                <a:ahLst/>
                <a:cxnLst/>
                <a:rect l="l" t="t" r="r" b="b"/>
                <a:pathLst>
                  <a:path w="518" h="2124" extrusionOk="0">
                    <a:moveTo>
                      <a:pt x="105" y="1"/>
                    </a:moveTo>
                    <a:cubicBezTo>
                      <a:pt x="100" y="1"/>
                      <a:pt x="95" y="1"/>
                      <a:pt x="89" y="2"/>
                    </a:cubicBezTo>
                    <a:cubicBezTo>
                      <a:pt x="37" y="11"/>
                      <a:pt x="1" y="60"/>
                      <a:pt x="9" y="113"/>
                    </a:cubicBezTo>
                    <a:lnTo>
                      <a:pt x="318" y="2041"/>
                    </a:lnTo>
                    <a:cubicBezTo>
                      <a:pt x="325" y="2089"/>
                      <a:pt x="367" y="2123"/>
                      <a:pt x="413" y="2123"/>
                    </a:cubicBezTo>
                    <a:cubicBezTo>
                      <a:pt x="418" y="2123"/>
                      <a:pt x="424" y="2123"/>
                      <a:pt x="428" y="2122"/>
                    </a:cubicBezTo>
                    <a:cubicBezTo>
                      <a:pt x="482" y="2114"/>
                      <a:pt x="517" y="2064"/>
                      <a:pt x="510" y="2011"/>
                    </a:cubicBezTo>
                    <a:lnTo>
                      <a:pt x="201" y="83"/>
                    </a:lnTo>
                    <a:cubicBezTo>
                      <a:pt x="193" y="35"/>
                      <a:pt x="152" y="1"/>
                      <a:pt x="1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808830" y="2364681"/>
                <a:ext cx="60531" cy="57924"/>
              </a:xfrm>
              <a:custGeom>
                <a:avLst/>
                <a:gdLst/>
                <a:ahLst/>
                <a:cxnLst/>
                <a:rect l="l" t="t" r="r" b="b"/>
                <a:pathLst>
                  <a:path w="1533" h="1467" extrusionOk="0">
                    <a:moveTo>
                      <a:pt x="1425" y="0"/>
                    </a:moveTo>
                    <a:cubicBezTo>
                      <a:pt x="1401" y="0"/>
                      <a:pt x="1376" y="9"/>
                      <a:pt x="1357" y="28"/>
                    </a:cubicBezTo>
                    <a:cubicBezTo>
                      <a:pt x="902" y="478"/>
                      <a:pt x="161" y="1204"/>
                      <a:pt x="63" y="1281"/>
                    </a:cubicBezTo>
                    <a:cubicBezTo>
                      <a:pt x="53" y="1286"/>
                      <a:pt x="46" y="1294"/>
                      <a:pt x="37" y="1302"/>
                    </a:cubicBezTo>
                    <a:cubicBezTo>
                      <a:pt x="1" y="1340"/>
                      <a:pt x="3" y="1402"/>
                      <a:pt x="42" y="1439"/>
                    </a:cubicBezTo>
                    <a:cubicBezTo>
                      <a:pt x="59" y="1454"/>
                      <a:pt x="73" y="1466"/>
                      <a:pt x="93" y="1466"/>
                    </a:cubicBezTo>
                    <a:cubicBezTo>
                      <a:pt x="178" y="1466"/>
                      <a:pt x="392" y="1254"/>
                      <a:pt x="1492" y="167"/>
                    </a:cubicBezTo>
                    <a:cubicBezTo>
                      <a:pt x="1532" y="129"/>
                      <a:pt x="1533" y="68"/>
                      <a:pt x="1494" y="29"/>
                    </a:cubicBezTo>
                    <a:cubicBezTo>
                      <a:pt x="1476" y="10"/>
                      <a:pt x="1450" y="0"/>
                      <a:pt x="14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1047128" y="2289184"/>
                <a:ext cx="77706" cy="21046"/>
              </a:xfrm>
              <a:custGeom>
                <a:avLst/>
                <a:gdLst/>
                <a:ahLst/>
                <a:cxnLst/>
                <a:rect l="l" t="t" r="r" b="b"/>
                <a:pathLst>
                  <a:path w="1968" h="533" extrusionOk="0">
                    <a:moveTo>
                      <a:pt x="106" y="0"/>
                    </a:moveTo>
                    <a:cubicBezTo>
                      <a:pt x="61" y="0"/>
                      <a:pt x="20" y="33"/>
                      <a:pt x="11" y="79"/>
                    </a:cubicBezTo>
                    <a:cubicBezTo>
                      <a:pt x="0" y="132"/>
                      <a:pt x="35" y="183"/>
                      <a:pt x="88" y="193"/>
                    </a:cubicBezTo>
                    <a:lnTo>
                      <a:pt x="1843" y="531"/>
                    </a:lnTo>
                    <a:cubicBezTo>
                      <a:pt x="1850" y="532"/>
                      <a:pt x="1855" y="532"/>
                      <a:pt x="1862" y="532"/>
                    </a:cubicBezTo>
                    <a:cubicBezTo>
                      <a:pt x="1908" y="532"/>
                      <a:pt x="1948" y="499"/>
                      <a:pt x="1957" y="454"/>
                    </a:cubicBezTo>
                    <a:cubicBezTo>
                      <a:pt x="1968" y="402"/>
                      <a:pt x="1932" y="350"/>
                      <a:pt x="1880" y="340"/>
                    </a:cubicBezTo>
                    <a:lnTo>
                      <a:pt x="125" y="2"/>
                    </a:lnTo>
                    <a:cubicBezTo>
                      <a:pt x="119" y="1"/>
                      <a:pt x="112" y="0"/>
                      <a:pt x="1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828297" y="2115049"/>
                <a:ext cx="53739" cy="64203"/>
              </a:xfrm>
              <a:custGeom>
                <a:avLst/>
                <a:gdLst/>
                <a:ahLst/>
                <a:cxnLst/>
                <a:rect l="l" t="t" r="r" b="b"/>
                <a:pathLst>
                  <a:path w="1361" h="1626" extrusionOk="0">
                    <a:moveTo>
                      <a:pt x="109" y="1"/>
                    </a:moveTo>
                    <a:cubicBezTo>
                      <a:pt x="88" y="1"/>
                      <a:pt x="67" y="8"/>
                      <a:pt x="48" y="22"/>
                    </a:cubicBezTo>
                    <a:cubicBezTo>
                      <a:pt x="8" y="56"/>
                      <a:pt x="0" y="116"/>
                      <a:pt x="33" y="159"/>
                    </a:cubicBezTo>
                    <a:lnTo>
                      <a:pt x="1176" y="1589"/>
                    </a:lnTo>
                    <a:cubicBezTo>
                      <a:pt x="1195" y="1613"/>
                      <a:pt x="1223" y="1625"/>
                      <a:pt x="1253" y="1625"/>
                    </a:cubicBezTo>
                    <a:cubicBezTo>
                      <a:pt x="1272" y="1625"/>
                      <a:pt x="1294" y="1619"/>
                      <a:pt x="1313" y="1603"/>
                    </a:cubicBezTo>
                    <a:cubicBezTo>
                      <a:pt x="1355" y="1569"/>
                      <a:pt x="1360" y="1509"/>
                      <a:pt x="1327" y="1466"/>
                    </a:cubicBezTo>
                    <a:lnTo>
                      <a:pt x="185" y="37"/>
                    </a:lnTo>
                    <a:cubicBezTo>
                      <a:pt x="166" y="13"/>
                      <a:pt x="138" y="1"/>
                      <a:pt x="10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950782" y="2322589"/>
                <a:ext cx="32694" cy="64913"/>
              </a:xfrm>
              <a:custGeom>
                <a:avLst/>
                <a:gdLst/>
                <a:ahLst/>
                <a:cxnLst/>
                <a:rect l="l" t="t" r="r" b="b"/>
                <a:pathLst>
                  <a:path w="828" h="1644" extrusionOk="0">
                    <a:moveTo>
                      <a:pt x="111" y="1"/>
                    </a:moveTo>
                    <a:cubicBezTo>
                      <a:pt x="99" y="1"/>
                      <a:pt x="86" y="3"/>
                      <a:pt x="73" y="9"/>
                    </a:cubicBezTo>
                    <a:cubicBezTo>
                      <a:pt x="24" y="29"/>
                      <a:pt x="1" y="86"/>
                      <a:pt x="22" y="136"/>
                    </a:cubicBezTo>
                    <a:lnTo>
                      <a:pt x="627" y="1584"/>
                    </a:lnTo>
                    <a:cubicBezTo>
                      <a:pt x="643" y="1622"/>
                      <a:pt x="679" y="1644"/>
                      <a:pt x="717" y="1644"/>
                    </a:cubicBezTo>
                    <a:cubicBezTo>
                      <a:pt x="729" y="1644"/>
                      <a:pt x="741" y="1642"/>
                      <a:pt x="756" y="1636"/>
                    </a:cubicBezTo>
                    <a:cubicBezTo>
                      <a:pt x="804" y="1615"/>
                      <a:pt x="828" y="1557"/>
                      <a:pt x="807" y="1508"/>
                    </a:cubicBezTo>
                    <a:lnTo>
                      <a:pt x="201" y="60"/>
                    </a:lnTo>
                    <a:cubicBezTo>
                      <a:pt x="186" y="23"/>
                      <a:pt x="149" y="1"/>
                      <a:pt x="11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8" name="Google Shape;68;p2"/>
            <p:cNvGrpSpPr/>
            <p:nvPr/>
          </p:nvGrpSpPr>
          <p:grpSpPr>
            <a:xfrm flipH="1">
              <a:off x="7686648" y="3538057"/>
              <a:ext cx="1088080" cy="1393030"/>
              <a:chOff x="121025" y="3948875"/>
              <a:chExt cx="904246" cy="1157675"/>
            </a:xfrm>
          </p:grpSpPr>
          <p:sp>
            <p:nvSpPr>
              <p:cNvPr id="69" name="Google Shape;69;p2"/>
              <p:cNvSpPr/>
              <p:nvPr/>
            </p:nvSpPr>
            <p:spPr>
              <a:xfrm rot="500807">
                <a:off x="295595" y="4837370"/>
                <a:ext cx="392659" cy="241959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70" name="Google Shape;70;p2"/>
              <p:cNvGrpSpPr/>
              <p:nvPr/>
            </p:nvGrpSpPr>
            <p:grpSpPr>
              <a:xfrm>
                <a:off x="121025" y="3948875"/>
                <a:ext cx="904246" cy="1093345"/>
                <a:chOff x="124450" y="3984425"/>
                <a:chExt cx="904246" cy="1093345"/>
              </a:xfrm>
            </p:grpSpPr>
            <p:sp>
              <p:nvSpPr>
                <p:cNvPr id="71" name="Google Shape;71;p2"/>
                <p:cNvSpPr/>
                <p:nvPr/>
              </p:nvSpPr>
              <p:spPr>
                <a:xfrm>
                  <a:off x="124450" y="3984425"/>
                  <a:ext cx="813600" cy="8136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72" name="Google Shape;72;p2"/>
                <p:cNvGrpSpPr/>
                <p:nvPr/>
              </p:nvGrpSpPr>
              <p:grpSpPr>
                <a:xfrm>
                  <a:off x="124457" y="3984425"/>
                  <a:ext cx="904239" cy="1093345"/>
                  <a:chOff x="420307" y="857975"/>
                  <a:chExt cx="904239" cy="1093345"/>
                </a:xfrm>
              </p:grpSpPr>
              <p:sp>
                <p:nvSpPr>
                  <p:cNvPr id="73" name="Google Shape;73;p2"/>
                  <p:cNvSpPr/>
                  <p:nvPr/>
                </p:nvSpPr>
                <p:spPr>
                  <a:xfrm>
                    <a:off x="529346" y="1164534"/>
                    <a:ext cx="314275" cy="40977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145" h="10620" extrusionOk="0">
                        <a:moveTo>
                          <a:pt x="4073" y="1"/>
                        </a:moveTo>
                        <a:cubicBezTo>
                          <a:pt x="3308" y="1"/>
                          <a:pt x="2687" y="621"/>
                          <a:pt x="2687" y="1386"/>
                        </a:cubicBezTo>
                        <a:cubicBezTo>
                          <a:pt x="2687" y="1814"/>
                          <a:pt x="2866" y="2201"/>
                          <a:pt x="3217" y="2485"/>
                        </a:cubicBezTo>
                        <a:lnTo>
                          <a:pt x="1" y="2485"/>
                        </a:lnTo>
                        <a:cubicBezTo>
                          <a:pt x="1" y="10400"/>
                          <a:pt x="7266" y="10620"/>
                          <a:pt x="8071" y="10620"/>
                        </a:cubicBezTo>
                        <a:cubicBezTo>
                          <a:pt x="8118" y="10620"/>
                          <a:pt x="8143" y="10619"/>
                          <a:pt x="8143" y="10619"/>
                        </a:cubicBezTo>
                        <a:lnTo>
                          <a:pt x="8143" y="7435"/>
                        </a:lnTo>
                        <a:lnTo>
                          <a:pt x="8141" y="7420"/>
                        </a:lnTo>
                        <a:cubicBezTo>
                          <a:pt x="7888" y="7733"/>
                          <a:pt x="7500" y="7933"/>
                          <a:pt x="7065" y="7933"/>
                        </a:cubicBezTo>
                        <a:cubicBezTo>
                          <a:pt x="6300" y="7933"/>
                          <a:pt x="5679" y="7312"/>
                          <a:pt x="5679" y="6546"/>
                        </a:cubicBezTo>
                        <a:cubicBezTo>
                          <a:pt x="5679" y="5782"/>
                          <a:pt x="6300" y="5161"/>
                          <a:pt x="7065" y="5161"/>
                        </a:cubicBezTo>
                        <a:cubicBezTo>
                          <a:pt x="7502" y="5161"/>
                          <a:pt x="7891" y="5362"/>
                          <a:pt x="8145" y="5679"/>
                        </a:cubicBezTo>
                        <a:lnTo>
                          <a:pt x="8145" y="2476"/>
                        </a:lnTo>
                        <a:lnTo>
                          <a:pt x="4923" y="2482"/>
                        </a:lnTo>
                        <a:cubicBezTo>
                          <a:pt x="5250" y="2228"/>
                          <a:pt x="5460" y="1832"/>
                          <a:pt x="5460" y="1386"/>
                        </a:cubicBezTo>
                        <a:cubicBezTo>
                          <a:pt x="5460" y="621"/>
                          <a:pt x="4839" y="1"/>
                          <a:pt x="4073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4" name="Google Shape;74;p2"/>
                  <p:cNvSpPr/>
                  <p:nvPr/>
                </p:nvSpPr>
                <p:spPr>
                  <a:xfrm>
                    <a:off x="843616" y="946104"/>
                    <a:ext cx="314275" cy="40981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145" h="10621" extrusionOk="0">
                        <a:moveTo>
                          <a:pt x="73" y="0"/>
                        </a:moveTo>
                        <a:cubicBezTo>
                          <a:pt x="27" y="0"/>
                          <a:pt x="2" y="1"/>
                          <a:pt x="2" y="1"/>
                        </a:cubicBezTo>
                        <a:lnTo>
                          <a:pt x="2" y="3185"/>
                        </a:lnTo>
                        <a:lnTo>
                          <a:pt x="4" y="3200"/>
                        </a:lnTo>
                        <a:cubicBezTo>
                          <a:pt x="258" y="2888"/>
                          <a:pt x="646" y="2687"/>
                          <a:pt x="1081" y="2687"/>
                        </a:cubicBezTo>
                        <a:cubicBezTo>
                          <a:pt x="1845" y="2687"/>
                          <a:pt x="2466" y="3309"/>
                          <a:pt x="2466" y="4073"/>
                        </a:cubicBezTo>
                        <a:cubicBezTo>
                          <a:pt x="2466" y="4840"/>
                          <a:pt x="1845" y="5460"/>
                          <a:pt x="1081" y="5460"/>
                        </a:cubicBezTo>
                        <a:cubicBezTo>
                          <a:pt x="643" y="5460"/>
                          <a:pt x="254" y="5258"/>
                          <a:pt x="1" y="4941"/>
                        </a:cubicBezTo>
                        <a:lnTo>
                          <a:pt x="1" y="8144"/>
                        </a:lnTo>
                        <a:lnTo>
                          <a:pt x="3222" y="8138"/>
                        </a:lnTo>
                        <a:lnTo>
                          <a:pt x="3222" y="8138"/>
                        </a:lnTo>
                        <a:cubicBezTo>
                          <a:pt x="2896" y="8392"/>
                          <a:pt x="2686" y="8789"/>
                          <a:pt x="2686" y="9234"/>
                        </a:cubicBezTo>
                        <a:cubicBezTo>
                          <a:pt x="2686" y="9998"/>
                          <a:pt x="3308" y="10620"/>
                          <a:pt x="4072" y="10620"/>
                        </a:cubicBezTo>
                        <a:cubicBezTo>
                          <a:pt x="4838" y="10620"/>
                          <a:pt x="5458" y="9998"/>
                          <a:pt x="5458" y="9234"/>
                        </a:cubicBezTo>
                        <a:cubicBezTo>
                          <a:pt x="5458" y="8806"/>
                          <a:pt x="5280" y="8419"/>
                          <a:pt x="4929" y="8136"/>
                        </a:cubicBezTo>
                        <a:lnTo>
                          <a:pt x="8144" y="8136"/>
                        </a:lnTo>
                        <a:cubicBezTo>
                          <a:pt x="8144" y="218"/>
                          <a:pt x="875" y="0"/>
                          <a:pt x="73" y="0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5" name="Google Shape;75;p2"/>
                  <p:cNvSpPr/>
                  <p:nvPr/>
                </p:nvSpPr>
                <p:spPr>
                  <a:xfrm>
                    <a:off x="420307" y="857975"/>
                    <a:ext cx="904239" cy="10933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3435" h="28336" extrusionOk="0">
                        <a:moveTo>
                          <a:pt x="11688" y="1"/>
                        </a:moveTo>
                        <a:cubicBezTo>
                          <a:pt x="11173" y="1"/>
                          <a:pt x="10638" y="28"/>
                          <a:pt x="10076" y="84"/>
                        </a:cubicBezTo>
                        <a:cubicBezTo>
                          <a:pt x="6119" y="471"/>
                          <a:pt x="2704" y="2807"/>
                          <a:pt x="1162" y="6183"/>
                        </a:cubicBezTo>
                        <a:cubicBezTo>
                          <a:pt x="228" y="8226"/>
                          <a:pt x="0" y="10598"/>
                          <a:pt x="522" y="12860"/>
                        </a:cubicBezTo>
                        <a:cubicBezTo>
                          <a:pt x="1070" y="15228"/>
                          <a:pt x="2411" y="17001"/>
                          <a:pt x="3829" y="18877"/>
                        </a:cubicBezTo>
                        <a:cubicBezTo>
                          <a:pt x="4651" y="19964"/>
                          <a:pt x="4951" y="21094"/>
                          <a:pt x="4718" y="22235"/>
                        </a:cubicBezTo>
                        <a:cubicBezTo>
                          <a:pt x="4471" y="23449"/>
                          <a:pt x="4163" y="24672"/>
                          <a:pt x="3865" y="25853"/>
                        </a:cubicBezTo>
                        <a:cubicBezTo>
                          <a:pt x="3735" y="26372"/>
                          <a:pt x="3604" y="26890"/>
                          <a:pt x="3478" y="27409"/>
                        </a:cubicBezTo>
                        <a:lnTo>
                          <a:pt x="3296" y="28163"/>
                        </a:lnTo>
                        <a:cubicBezTo>
                          <a:pt x="3283" y="28216"/>
                          <a:pt x="3316" y="28270"/>
                          <a:pt x="3367" y="28282"/>
                        </a:cubicBezTo>
                        <a:cubicBezTo>
                          <a:pt x="3375" y="28284"/>
                          <a:pt x="3383" y="28285"/>
                          <a:pt x="3391" y="28285"/>
                        </a:cubicBezTo>
                        <a:cubicBezTo>
                          <a:pt x="3435" y="28285"/>
                          <a:pt x="3475" y="28254"/>
                          <a:pt x="3486" y="28210"/>
                        </a:cubicBezTo>
                        <a:lnTo>
                          <a:pt x="3668" y="27455"/>
                        </a:lnTo>
                        <a:cubicBezTo>
                          <a:pt x="3794" y="26938"/>
                          <a:pt x="3925" y="26419"/>
                          <a:pt x="4054" y="25903"/>
                        </a:cubicBezTo>
                        <a:cubicBezTo>
                          <a:pt x="4353" y="24717"/>
                          <a:pt x="4662" y="23493"/>
                          <a:pt x="4910" y="22275"/>
                        </a:cubicBezTo>
                        <a:cubicBezTo>
                          <a:pt x="5154" y="21077"/>
                          <a:pt x="4843" y="19895"/>
                          <a:pt x="3986" y="18761"/>
                        </a:cubicBezTo>
                        <a:cubicBezTo>
                          <a:pt x="2579" y="16901"/>
                          <a:pt x="1249" y="15144"/>
                          <a:pt x="713" y="12818"/>
                        </a:cubicBezTo>
                        <a:cubicBezTo>
                          <a:pt x="201" y="10597"/>
                          <a:pt x="422" y="8270"/>
                          <a:pt x="1338" y="6264"/>
                        </a:cubicBezTo>
                        <a:cubicBezTo>
                          <a:pt x="2852" y="2951"/>
                          <a:pt x="6207" y="657"/>
                          <a:pt x="10095" y="277"/>
                        </a:cubicBezTo>
                        <a:cubicBezTo>
                          <a:pt x="10650" y="223"/>
                          <a:pt x="11179" y="195"/>
                          <a:pt x="11686" y="195"/>
                        </a:cubicBezTo>
                        <a:cubicBezTo>
                          <a:pt x="12994" y="195"/>
                          <a:pt x="14160" y="377"/>
                          <a:pt x="15274" y="748"/>
                        </a:cubicBezTo>
                        <a:cubicBezTo>
                          <a:pt x="17361" y="1444"/>
                          <a:pt x="19322" y="3279"/>
                          <a:pt x="20270" y="5421"/>
                        </a:cubicBezTo>
                        <a:cubicBezTo>
                          <a:pt x="20687" y="6364"/>
                          <a:pt x="20925" y="7371"/>
                          <a:pt x="20975" y="8413"/>
                        </a:cubicBezTo>
                        <a:lnTo>
                          <a:pt x="20976" y="8440"/>
                        </a:lnTo>
                        <a:cubicBezTo>
                          <a:pt x="20999" y="8929"/>
                          <a:pt x="21025" y="9483"/>
                          <a:pt x="20896" y="9940"/>
                        </a:cubicBezTo>
                        <a:cubicBezTo>
                          <a:pt x="20879" y="9998"/>
                          <a:pt x="20863" y="10054"/>
                          <a:pt x="20846" y="10108"/>
                        </a:cubicBezTo>
                        <a:cubicBezTo>
                          <a:pt x="20718" y="10543"/>
                          <a:pt x="20608" y="10918"/>
                          <a:pt x="20823" y="11414"/>
                        </a:cubicBezTo>
                        <a:cubicBezTo>
                          <a:pt x="20860" y="11499"/>
                          <a:pt x="20905" y="11585"/>
                          <a:pt x="20958" y="11670"/>
                        </a:cubicBezTo>
                        <a:cubicBezTo>
                          <a:pt x="21265" y="12175"/>
                          <a:pt x="21592" y="12679"/>
                          <a:pt x="21909" y="13166"/>
                        </a:cubicBezTo>
                        <a:cubicBezTo>
                          <a:pt x="22063" y="13402"/>
                          <a:pt x="22216" y="13638"/>
                          <a:pt x="22369" y="13875"/>
                        </a:cubicBezTo>
                        <a:cubicBezTo>
                          <a:pt x="22422" y="13958"/>
                          <a:pt x="22477" y="14041"/>
                          <a:pt x="22532" y="14124"/>
                        </a:cubicBezTo>
                        <a:cubicBezTo>
                          <a:pt x="22676" y="14342"/>
                          <a:pt x="22825" y="14568"/>
                          <a:pt x="22947" y="14802"/>
                        </a:cubicBezTo>
                        <a:cubicBezTo>
                          <a:pt x="23212" y="15306"/>
                          <a:pt x="23143" y="15509"/>
                          <a:pt x="22612" y="15793"/>
                        </a:cubicBezTo>
                        <a:cubicBezTo>
                          <a:pt x="22501" y="15851"/>
                          <a:pt x="22374" y="15906"/>
                          <a:pt x="22249" y="15959"/>
                        </a:cubicBezTo>
                        <a:cubicBezTo>
                          <a:pt x="21927" y="16095"/>
                          <a:pt x="21595" y="16234"/>
                          <a:pt x="21465" y="16495"/>
                        </a:cubicBezTo>
                        <a:cubicBezTo>
                          <a:pt x="21360" y="16706"/>
                          <a:pt x="21474" y="16962"/>
                          <a:pt x="21556" y="17149"/>
                        </a:cubicBezTo>
                        <a:cubicBezTo>
                          <a:pt x="21568" y="17176"/>
                          <a:pt x="21579" y="17204"/>
                          <a:pt x="21590" y="17228"/>
                        </a:cubicBezTo>
                        <a:cubicBezTo>
                          <a:pt x="21687" y="17464"/>
                          <a:pt x="21798" y="17731"/>
                          <a:pt x="21776" y="18003"/>
                        </a:cubicBezTo>
                        <a:cubicBezTo>
                          <a:pt x="21766" y="18122"/>
                          <a:pt x="21720" y="18224"/>
                          <a:pt x="21650" y="18283"/>
                        </a:cubicBezTo>
                        <a:cubicBezTo>
                          <a:pt x="21636" y="18294"/>
                          <a:pt x="21622" y="18305"/>
                          <a:pt x="21607" y="18314"/>
                        </a:cubicBezTo>
                        <a:cubicBezTo>
                          <a:pt x="21584" y="18332"/>
                          <a:pt x="21559" y="18349"/>
                          <a:pt x="21537" y="18369"/>
                        </a:cubicBezTo>
                        <a:cubicBezTo>
                          <a:pt x="21477" y="18427"/>
                          <a:pt x="21444" y="18495"/>
                          <a:pt x="21448" y="18565"/>
                        </a:cubicBezTo>
                        <a:cubicBezTo>
                          <a:pt x="21454" y="18683"/>
                          <a:pt x="21513" y="18756"/>
                          <a:pt x="21559" y="18815"/>
                        </a:cubicBezTo>
                        <a:cubicBezTo>
                          <a:pt x="21610" y="18879"/>
                          <a:pt x="21637" y="18914"/>
                          <a:pt x="21618" y="18999"/>
                        </a:cubicBezTo>
                        <a:cubicBezTo>
                          <a:pt x="21575" y="19193"/>
                          <a:pt x="21408" y="19358"/>
                          <a:pt x="21285" y="19464"/>
                        </a:cubicBezTo>
                        <a:cubicBezTo>
                          <a:pt x="20866" y="19835"/>
                          <a:pt x="20933" y="20458"/>
                          <a:pt x="20993" y="21009"/>
                        </a:cubicBezTo>
                        <a:cubicBezTo>
                          <a:pt x="21020" y="21240"/>
                          <a:pt x="21043" y="21458"/>
                          <a:pt x="21027" y="21632"/>
                        </a:cubicBezTo>
                        <a:cubicBezTo>
                          <a:pt x="20989" y="22076"/>
                          <a:pt x="20806" y="22454"/>
                          <a:pt x="20525" y="22672"/>
                        </a:cubicBezTo>
                        <a:cubicBezTo>
                          <a:pt x="20236" y="22896"/>
                          <a:pt x="19864" y="22967"/>
                          <a:pt x="19475" y="22967"/>
                        </a:cubicBezTo>
                        <a:cubicBezTo>
                          <a:pt x="19091" y="22967"/>
                          <a:pt x="18689" y="22898"/>
                          <a:pt x="18331" y="22836"/>
                        </a:cubicBezTo>
                        <a:cubicBezTo>
                          <a:pt x="18230" y="22819"/>
                          <a:pt x="18135" y="22803"/>
                          <a:pt x="18042" y="22788"/>
                        </a:cubicBezTo>
                        <a:cubicBezTo>
                          <a:pt x="17774" y="22746"/>
                          <a:pt x="17470" y="22714"/>
                          <a:pt x="17160" y="22714"/>
                        </a:cubicBezTo>
                        <a:cubicBezTo>
                          <a:pt x="16590" y="22714"/>
                          <a:pt x="15997" y="22820"/>
                          <a:pt x="15560" y="23161"/>
                        </a:cubicBezTo>
                        <a:cubicBezTo>
                          <a:pt x="15202" y="23439"/>
                          <a:pt x="14997" y="23844"/>
                          <a:pt x="14950" y="24363"/>
                        </a:cubicBezTo>
                        <a:cubicBezTo>
                          <a:pt x="14832" y="25670"/>
                          <a:pt x="14989" y="27020"/>
                          <a:pt x="15406" y="28267"/>
                        </a:cubicBezTo>
                        <a:cubicBezTo>
                          <a:pt x="15420" y="28309"/>
                          <a:pt x="15458" y="28335"/>
                          <a:pt x="15498" y="28335"/>
                        </a:cubicBezTo>
                        <a:cubicBezTo>
                          <a:pt x="15508" y="28335"/>
                          <a:pt x="15519" y="28333"/>
                          <a:pt x="15534" y="28325"/>
                        </a:cubicBezTo>
                        <a:cubicBezTo>
                          <a:pt x="15585" y="28309"/>
                          <a:pt x="15612" y="28253"/>
                          <a:pt x="15596" y="28202"/>
                        </a:cubicBezTo>
                        <a:cubicBezTo>
                          <a:pt x="15187" y="26981"/>
                          <a:pt x="15032" y="25657"/>
                          <a:pt x="15148" y="24377"/>
                        </a:cubicBezTo>
                        <a:cubicBezTo>
                          <a:pt x="15191" y="23913"/>
                          <a:pt x="15371" y="23554"/>
                          <a:pt x="15685" y="23310"/>
                        </a:cubicBezTo>
                        <a:cubicBezTo>
                          <a:pt x="16088" y="22995"/>
                          <a:pt x="16659" y="22906"/>
                          <a:pt x="17176" y="22906"/>
                        </a:cubicBezTo>
                        <a:cubicBezTo>
                          <a:pt x="17494" y="22906"/>
                          <a:pt x="17790" y="22940"/>
                          <a:pt x="18015" y="22975"/>
                        </a:cubicBezTo>
                        <a:cubicBezTo>
                          <a:pt x="18107" y="22989"/>
                          <a:pt x="18203" y="23007"/>
                          <a:pt x="18302" y="23023"/>
                        </a:cubicBezTo>
                        <a:cubicBezTo>
                          <a:pt x="18671" y="23087"/>
                          <a:pt x="19083" y="23159"/>
                          <a:pt x="19483" y="23159"/>
                        </a:cubicBezTo>
                        <a:cubicBezTo>
                          <a:pt x="19908" y="23159"/>
                          <a:pt x="20318" y="23078"/>
                          <a:pt x="20648" y="22824"/>
                        </a:cubicBezTo>
                        <a:cubicBezTo>
                          <a:pt x="20971" y="22573"/>
                          <a:pt x="21183" y="22144"/>
                          <a:pt x="21227" y="21646"/>
                        </a:cubicBezTo>
                        <a:cubicBezTo>
                          <a:pt x="21243" y="21451"/>
                          <a:pt x="21218" y="21225"/>
                          <a:pt x="21192" y="20983"/>
                        </a:cubicBezTo>
                        <a:cubicBezTo>
                          <a:pt x="21135" y="20456"/>
                          <a:pt x="21074" y="19910"/>
                          <a:pt x="21420" y="19607"/>
                        </a:cubicBezTo>
                        <a:cubicBezTo>
                          <a:pt x="21561" y="19482"/>
                          <a:pt x="21757" y="19288"/>
                          <a:pt x="21814" y="19040"/>
                        </a:cubicBezTo>
                        <a:cubicBezTo>
                          <a:pt x="21853" y="18862"/>
                          <a:pt x="21773" y="18762"/>
                          <a:pt x="21716" y="18690"/>
                        </a:cubicBezTo>
                        <a:cubicBezTo>
                          <a:pt x="21673" y="18636"/>
                          <a:pt x="21649" y="18603"/>
                          <a:pt x="21646" y="18552"/>
                        </a:cubicBezTo>
                        <a:cubicBezTo>
                          <a:pt x="21646" y="18546"/>
                          <a:pt x="21652" y="18530"/>
                          <a:pt x="21673" y="18510"/>
                        </a:cubicBezTo>
                        <a:cubicBezTo>
                          <a:pt x="21689" y="18497"/>
                          <a:pt x="21706" y="18484"/>
                          <a:pt x="21724" y="18472"/>
                        </a:cubicBezTo>
                        <a:cubicBezTo>
                          <a:pt x="21743" y="18460"/>
                          <a:pt x="21761" y="18448"/>
                          <a:pt x="21779" y="18432"/>
                        </a:cubicBezTo>
                        <a:cubicBezTo>
                          <a:pt x="21891" y="18339"/>
                          <a:pt x="21962" y="18192"/>
                          <a:pt x="21975" y="18020"/>
                        </a:cubicBezTo>
                        <a:cubicBezTo>
                          <a:pt x="22001" y="17702"/>
                          <a:pt x="21875" y="17398"/>
                          <a:pt x="21773" y="17154"/>
                        </a:cubicBezTo>
                        <a:cubicBezTo>
                          <a:pt x="21762" y="17127"/>
                          <a:pt x="21750" y="17100"/>
                          <a:pt x="21737" y="17069"/>
                        </a:cubicBezTo>
                        <a:cubicBezTo>
                          <a:pt x="21666" y="16909"/>
                          <a:pt x="21578" y="16710"/>
                          <a:pt x="21641" y="16581"/>
                        </a:cubicBezTo>
                        <a:cubicBezTo>
                          <a:pt x="21740" y="16386"/>
                          <a:pt x="22038" y="16259"/>
                          <a:pt x="22327" y="16137"/>
                        </a:cubicBezTo>
                        <a:cubicBezTo>
                          <a:pt x="22456" y="16084"/>
                          <a:pt x="22589" y="16027"/>
                          <a:pt x="22708" y="15964"/>
                        </a:cubicBezTo>
                        <a:cubicBezTo>
                          <a:pt x="23325" y="15634"/>
                          <a:pt x="23435" y="15306"/>
                          <a:pt x="23122" y="14711"/>
                        </a:cubicBezTo>
                        <a:cubicBezTo>
                          <a:pt x="22995" y="14469"/>
                          <a:pt x="22842" y="14239"/>
                          <a:pt x="22697" y="14018"/>
                        </a:cubicBezTo>
                        <a:cubicBezTo>
                          <a:pt x="22642" y="13935"/>
                          <a:pt x="22588" y="13853"/>
                          <a:pt x="22534" y="13770"/>
                        </a:cubicBezTo>
                        <a:cubicBezTo>
                          <a:pt x="22382" y="13532"/>
                          <a:pt x="22228" y="13295"/>
                          <a:pt x="22075" y="13059"/>
                        </a:cubicBezTo>
                        <a:cubicBezTo>
                          <a:pt x="21759" y="12574"/>
                          <a:pt x="21432" y="12072"/>
                          <a:pt x="21126" y="11568"/>
                        </a:cubicBezTo>
                        <a:cubicBezTo>
                          <a:pt x="21079" y="11490"/>
                          <a:pt x="21037" y="11413"/>
                          <a:pt x="21004" y="11336"/>
                        </a:cubicBezTo>
                        <a:cubicBezTo>
                          <a:pt x="20817" y="10904"/>
                          <a:pt x="20912" y="10578"/>
                          <a:pt x="21035" y="10163"/>
                        </a:cubicBezTo>
                        <a:cubicBezTo>
                          <a:pt x="21051" y="10107"/>
                          <a:pt x="21068" y="10051"/>
                          <a:pt x="21084" y="9992"/>
                        </a:cubicBezTo>
                        <a:cubicBezTo>
                          <a:pt x="21221" y="9505"/>
                          <a:pt x="21195" y="8934"/>
                          <a:pt x="21170" y="8430"/>
                        </a:cubicBezTo>
                        <a:lnTo>
                          <a:pt x="21169" y="8403"/>
                        </a:lnTo>
                        <a:cubicBezTo>
                          <a:pt x="21118" y="7338"/>
                          <a:pt x="20877" y="6307"/>
                          <a:pt x="20449" y="5343"/>
                        </a:cubicBezTo>
                        <a:cubicBezTo>
                          <a:pt x="19480" y="3152"/>
                          <a:pt x="17472" y="1277"/>
                          <a:pt x="15337" y="565"/>
                        </a:cubicBezTo>
                        <a:cubicBezTo>
                          <a:pt x="14203" y="186"/>
                          <a:pt x="13017" y="1"/>
                          <a:pt x="11688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6" name="Google Shape;76;p2"/>
                  <p:cNvSpPr/>
                  <p:nvPr/>
                </p:nvSpPr>
                <p:spPr>
                  <a:xfrm>
                    <a:off x="864876" y="925653"/>
                    <a:ext cx="7563" cy="1303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6" h="3379" extrusionOk="0">
                        <a:moveTo>
                          <a:pt x="98" y="0"/>
                        </a:moveTo>
                        <a:cubicBezTo>
                          <a:pt x="44" y="0"/>
                          <a:pt x="0" y="44"/>
                          <a:pt x="0" y="97"/>
                        </a:cubicBezTo>
                        <a:lnTo>
                          <a:pt x="0" y="3281"/>
                        </a:lnTo>
                        <a:cubicBezTo>
                          <a:pt x="0" y="3334"/>
                          <a:pt x="44" y="3378"/>
                          <a:pt x="98" y="3378"/>
                        </a:cubicBezTo>
                        <a:cubicBezTo>
                          <a:pt x="152" y="3378"/>
                          <a:pt x="195" y="3334"/>
                          <a:pt x="195" y="3281"/>
                        </a:cubicBezTo>
                        <a:lnTo>
                          <a:pt x="195" y="97"/>
                        </a:lnTo>
                        <a:cubicBezTo>
                          <a:pt x="195" y="44"/>
                          <a:pt x="152" y="0"/>
                          <a:pt x="98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7" name="Google Shape;77;p2"/>
                  <p:cNvSpPr/>
                  <p:nvPr/>
                </p:nvSpPr>
                <p:spPr>
                  <a:xfrm>
                    <a:off x="550683" y="1239775"/>
                    <a:ext cx="131613" cy="75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11" h="196" extrusionOk="0">
                        <a:moveTo>
                          <a:pt x="98" y="1"/>
                        </a:moveTo>
                        <a:cubicBezTo>
                          <a:pt x="44" y="1"/>
                          <a:pt x="1" y="45"/>
                          <a:pt x="1" y="98"/>
                        </a:cubicBezTo>
                        <a:cubicBezTo>
                          <a:pt x="1" y="152"/>
                          <a:pt x="44" y="196"/>
                          <a:pt x="98" y="196"/>
                        </a:cubicBezTo>
                        <a:lnTo>
                          <a:pt x="3313" y="196"/>
                        </a:lnTo>
                        <a:cubicBezTo>
                          <a:pt x="3367" y="196"/>
                          <a:pt x="3410" y="152"/>
                          <a:pt x="3410" y="98"/>
                        </a:cubicBezTo>
                        <a:cubicBezTo>
                          <a:pt x="3410" y="45"/>
                          <a:pt x="3367" y="1"/>
                          <a:pt x="3313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8" name="Google Shape;78;p2"/>
                  <p:cNvSpPr/>
                  <p:nvPr/>
                </p:nvSpPr>
                <p:spPr>
                  <a:xfrm>
                    <a:off x="740441" y="1116187"/>
                    <a:ext cx="131999" cy="1311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21" h="3399" extrusionOk="0">
                        <a:moveTo>
                          <a:pt x="3323" y="1"/>
                        </a:moveTo>
                        <a:cubicBezTo>
                          <a:pt x="3269" y="1"/>
                          <a:pt x="3225" y="45"/>
                          <a:pt x="3225" y="99"/>
                        </a:cubicBezTo>
                        <a:lnTo>
                          <a:pt x="3225" y="3204"/>
                        </a:lnTo>
                        <a:lnTo>
                          <a:pt x="98" y="3204"/>
                        </a:lnTo>
                        <a:cubicBezTo>
                          <a:pt x="44" y="3204"/>
                          <a:pt x="1" y="3248"/>
                          <a:pt x="1" y="3301"/>
                        </a:cubicBezTo>
                        <a:cubicBezTo>
                          <a:pt x="1" y="3355"/>
                          <a:pt x="44" y="3399"/>
                          <a:pt x="98" y="3399"/>
                        </a:cubicBezTo>
                        <a:lnTo>
                          <a:pt x="3323" y="3399"/>
                        </a:lnTo>
                        <a:cubicBezTo>
                          <a:pt x="3377" y="3399"/>
                          <a:pt x="3420" y="3355"/>
                          <a:pt x="3420" y="3301"/>
                        </a:cubicBezTo>
                        <a:lnTo>
                          <a:pt x="3420" y="99"/>
                        </a:lnTo>
                        <a:cubicBezTo>
                          <a:pt x="3420" y="45"/>
                          <a:pt x="3377" y="1"/>
                          <a:pt x="3323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9" name="Google Shape;79;p2"/>
                  <p:cNvSpPr/>
                  <p:nvPr/>
                </p:nvSpPr>
                <p:spPr>
                  <a:xfrm>
                    <a:off x="864374" y="1029255"/>
                    <a:ext cx="103292" cy="11448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77" h="2967" extrusionOk="0">
                        <a:moveTo>
                          <a:pt x="1191" y="0"/>
                        </a:moveTo>
                        <a:cubicBezTo>
                          <a:pt x="743" y="0"/>
                          <a:pt x="324" y="201"/>
                          <a:pt x="40" y="548"/>
                        </a:cubicBezTo>
                        <a:cubicBezTo>
                          <a:pt x="6" y="591"/>
                          <a:pt x="12" y="652"/>
                          <a:pt x="53" y="686"/>
                        </a:cubicBezTo>
                        <a:cubicBezTo>
                          <a:pt x="72" y="701"/>
                          <a:pt x="94" y="709"/>
                          <a:pt x="116" y="709"/>
                        </a:cubicBezTo>
                        <a:cubicBezTo>
                          <a:pt x="144" y="709"/>
                          <a:pt x="171" y="696"/>
                          <a:pt x="190" y="672"/>
                        </a:cubicBezTo>
                        <a:cubicBezTo>
                          <a:pt x="437" y="370"/>
                          <a:pt x="802" y="195"/>
                          <a:pt x="1191" y="195"/>
                        </a:cubicBezTo>
                        <a:cubicBezTo>
                          <a:pt x="1901" y="195"/>
                          <a:pt x="2480" y="773"/>
                          <a:pt x="2480" y="1484"/>
                        </a:cubicBezTo>
                        <a:cubicBezTo>
                          <a:pt x="2480" y="2194"/>
                          <a:pt x="1901" y="2773"/>
                          <a:pt x="1191" y="2773"/>
                        </a:cubicBezTo>
                        <a:cubicBezTo>
                          <a:pt x="799" y="2773"/>
                          <a:pt x="433" y="2597"/>
                          <a:pt x="187" y="2291"/>
                        </a:cubicBezTo>
                        <a:cubicBezTo>
                          <a:pt x="166" y="2267"/>
                          <a:pt x="138" y="2254"/>
                          <a:pt x="110" y="2254"/>
                        </a:cubicBezTo>
                        <a:cubicBezTo>
                          <a:pt x="89" y="2254"/>
                          <a:pt x="67" y="2261"/>
                          <a:pt x="49" y="2276"/>
                        </a:cubicBezTo>
                        <a:cubicBezTo>
                          <a:pt x="7" y="2311"/>
                          <a:pt x="0" y="2371"/>
                          <a:pt x="34" y="2413"/>
                        </a:cubicBezTo>
                        <a:cubicBezTo>
                          <a:pt x="317" y="2766"/>
                          <a:pt x="740" y="2967"/>
                          <a:pt x="1191" y="2967"/>
                        </a:cubicBezTo>
                        <a:cubicBezTo>
                          <a:pt x="2009" y="2967"/>
                          <a:pt x="2676" y="2301"/>
                          <a:pt x="2674" y="1484"/>
                        </a:cubicBezTo>
                        <a:cubicBezTo>
                          <a:pt x="2674" y="666"/>
                          <a:pt x="2009" y="0"/>
                          <a:pt x="1191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0" name="Google Shape;80;p2"/>
                  <p:cNvSpPr/>
                  <p:nvPr/>
                </p:nvSpPr>
                <p:spPr>
                  <a:xfrm>
                    <a:off x="654321" y="1143930"/>
                    <a:ext cx="114520" cy="10340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68" h="2680" extrusionOk="0">
                        <a:moveTo>
                          <a:pt x="1485" y="0"/>
                        </a:moveTo>
                        <a:cubicBezTo>
                          <a:pt x="667" y="0"/>
                          <a:pt x="1" y="666"/>
                          <a:pt x="1" y="1484"/>
                        </a:cubicBezTo>
                        <a:cubicBezTo>
                          <a:pt x="1" y="1952"/>
                          <a:pt x="197" y="2357"/>
                          <a:pt x="567" y="2658"/>
                        </a:cubicBezTo>
                        <a:cubicBezTo>
                          <a:pt x="585" y="2672"/>
                          <a:pt x="606" y="2679"/>
                          <a:pt x="627" y="2679"/>
                        </a:cubicBezTo>
                        <a:cubicBezTo>
                          <a:pt x="656" y="2679"/>
                          <a:pt x="684" y="2666"/>
                          <a:pt x="704" y="2643"/>
                        </a:cubicBezTo>
                        <a:cubicBezTo>
                          <a:pt x="737" y="2600"/>
                          <a:pt x="731" y="2540"/>
                          <a:pt x="689" y="2506"/>
                        </a:cubicBezTo>
                        <a:cubicBezTo>
                          <a:pt x="366" y="2243"/>
                          <a:pt x="196" y="1890"/>
                          <a:pt x="196" y="1483"/>
                        </a:cubicBezTo>
                        <a:cubicBezTo>
                          <a:pt x="196" y="773"/>
                          <a:pt x="774" y="195"/>
                          <a:pt x="1485" y="195"/>
                        </a:cubicBezTo>
                        <a:cubicBezTo>
                          <a:pt x="2194" y="195"/>
                          <a:pt x="2773" y="773"/>
                          <a:pt x="2773" y="1483"/>
                        </a:cubicBezTo>
                        <a:cubicBezTo>
                          <a:pt x="2773" y="1886"/>
                          <a:pt x="2590" y="2258"/>
                          <a:pt x="2271" y="2504"/>
                        </a:cubicBezTo>
                        <a:cubicBezTo>
                          <a:pt x="2228" y="2537"/>
                          <a:pt x="2221" y="2599"/>
                          <a:pt x="2253" y="2642"/>
                        </a:cubicBezTo>
                        <a:cubicBezTo>
                          <a:pt x="2272" y="2666"/>
                          <a:pt x="2301" y="2680"/>
                          <a:pt x="2330" y="2680"/>
                        </a:cubicBezTo>
                        <a:cubicBezTo>
                          <a:pt x="2351" y="2680"/>
                          <a:pt x="2373" y="2673"/>
                          <a:pt x="2391" y="2659"/>
                        </a:cubicBezTo>
                        <a:cubicBezTo>
                          <a:pt x="2757" y="2375"/>
                          <a:pt x="2967" y="1947"/>
                          <a:pt x="2967" y="1484"/>
                        </a:cubicBezTo>
                        <a:cubicBezTo>
                          <a:pt x="2967" y="667"/>
                          <a:pt x="2303" y="0"/>
                          <a:pt x="1485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1" name="Google Shape;81;p2"/>
                  <p:cNvSpPr/>
                  <p:nvPr/>
                </p:nvSpPr>
                <p:spPr>
                  <a:xfrm>
                    <a:off x="1056177" y="1239467"/>
                    <a:ext cx="130417" cy="75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80" h="196" extrusionOk="0">
                        <a:moveTo>
                          <a:pt x="99" y="1"/>
                        </a:moveTo>
                        <a:cubicBezTo>
                          <a:pt x="45" y="1"/>
                          <a:pt x="1" y="45"/>
                          <a:pt x="1" y="99"/>
                        </a:cubicBezTo>
                        <a:cubicBezTo>
                          <a:pt x="1" y="151"/>
                          <a:pt x="45" y="195"/>
                          <a:pt x="99" y="195"/>
                        </a:cubicBezTo>
                        <a:lnTo>
                          <a:pt x="3283" y="195"/>
                        </a:lnTo>
                        <a:cubicBezTo>
                          <a:pt x="3337" y="195"/>
                          <a:pt x="3379" y="151"/>
                          <a:pt x="3379" y="99"/>
                        </a:cubicBezTo>
                        <a:cubicBezTo>
                          <a:pt x="3379" y="45"/>
                          <a:pt x="3335" y="1"/>
                          <a:pt x="3283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2" name="Google Shape;82;p2"/>
                  <p:cNvSpPr/>
                  <p:nvPr/>
                </p:nvSpPr>
                <p:spPr>
                  <a:xfrm>
                    <a:off x="864915" y="1239467"/>
                    <a:ext cx="131150" cy="75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99" h="196" extrusionOk="0">
                        <a:moveTo>
                          <a:pt x="98" y="1"/>
                        </a:moveTo>
                        <a:cubicBezTo>
                          <a:pt x="44" y="1"/>
                          <a:pt x="0" y="45"/>
                          <a:pt x="0" y="99"/>
                        </a:cubicBezTo>
                        <a:cubicBezTo>
                          <a:pt x="0" y="151"/>
                          <a:pt x="44" y="195"/>
                          <a:pt x="98" y="195"/>
                        </a:cubicBezTo>
                        <a:lnTo>
                          <a:pt x="3301" y="195"/>
                        </a:lnTo>
                        <a:cubicBezTo>
                          <a:pt x="3354" y="195"/>
                          <a:pt x="3398" y="151"/>
                          <a:pt x="3398" y="99"/>
                        </a:cubicBezTo>
                        <a:cubicBezTo>
                          <a:pt x="3398" y="45"/>
                          <a:pt x="3354" y="1"/>
                          <a:pt x="3301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3" name="Google Shape;83;p2"/>
                  <p:cNvSpPr/>
                  <p:nvPr/>
                </p:nvSpPr>
                <p:spPr>
                  <a:xfrm>
                    <a:off x="968514" y="1239505"/>
                    <a:ext cx="114559" cy="10271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69" h="2662" extrusionOk="0">
                        <a:moveTo>
                          <a:pt x="617" y="0"/>
                        </a:moveTo>
                        <a:cubicBezTo>
                          <a:pt x="595" y="0"/>
                          <a:pt x="574" y="7"/>
                          <a:pt x="555" y="22"/>
                        </a:cubicBezTo>
                        <a:cubicBezTo>
                          <a:pt x="202" y="306"/>
                          <a:pt x="0" y="728"/>
                          <a:pt x="0" y="1179"/>
                        </a:cubicBezTo>
                        <a:cubicBezTo>
                          <a:pt x="0" y="1996"/>
                          <a:pt x="665" y="2662"/>
                          <a:pt x="1483" y="2662"/>
                        </a:cubicBezTo>
                        <a:cubicBezTo>
                          <a:pt x="2300" y="2662"/>
                          <a:pt x="2967" y="1996"/>
                          <a:pt x="2968" y="1179"/>
                        </a:cubicBezTo>
                        <a:cubicBezTo>
                          <a:pt x="2968" y="730"/>
                          <a:pt x="2768" y="311"/>
                          <a:pt x="2420" y="27"/>
                        </a:cubicBezTo>
                        <a:cubicBezTo>
                          <a:pt x="2402" y="13"/>
                          <a:pt x="2381" y="6"/>
                          <a:pt x="2359" y="6"/>
                        </a:cubicBezTo>
                        <a:cubicBezTo>
                          <a:pt x="2330" y="6"/>
                          <a:pt x="2302" y="18"/>
                          <a:pt x="2283" y="41"/>
                        </a:cubicBezTo>
                        <a:cubicBezTo>
                          <a:pt x="2249" y="83"/>
                          <a:pt x="2255" y="144"/>
                          <a:pt x="2297" y="178"/>
                        </a:cubicBezTo>
                        <a:cubicBezTo>
                          <a:pt x="2600" y="424"/>
                          <a:pt x="2773" y="790"/>
                          <a:pt x="2773" y="1179"/>
                        </a:cubicBezTo>
                        <a:cubicBezTo>
                          <a:pt x="2773" y="1889"/>
                          <a:pt x="2195" y="2468"/>
                          <a:pt x="1484" y="2468"/>
                        </a:cubicBezTo>
                        <a:cubicBezTo>
                          <a:pt x="775" y="2468"/>
                          <a:pt x="196" y="1889"/>
                          <a:pt x="196" y="1179"/>
                        </a:cubicBezTo>
                        <a:cubicBezTo>
                          <a:pt x="196" y="786"/>
                          <a:pt x="372" y="421"/>
                          <a:pt x="677" y="174"/>
                        </a:cubicBezTo>
                        <a:cubicBezTo>
                          <a:pt x="720" y="139"/>
                          <a:pt x="726" y="79"/>
                          <a:pt x="692" y="37"/>
                        </a:cubicBezTo>
                        <a:cubicBezTo>
                          <a:pt x="673" y="13"/>
                          <a:pt x="645" y="0"/>
                          <a:pt x="617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4" name="Google Shape;84;p2"/>
                  <p:cNvSpPr/>
                  <p:nvPr/>
                </p:nvSpPr>
                <p:spPr>
                  <a:xfrm>
                    <a:off x="864876" y="1430811"/>
                    <a:ext cx="7563" cy="1303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6" h="3379" extrusionOk="0">
                        <a:moveTo>
                          <a:pt x="98" y="1"/>
                        </a:moveTo>
                        <a:cubicBezTo>
                          <a:pt x="44" y="1"/>
                          <a:pt x="0" y="45"/>
                          <a:pt x="0" y="98"/>
                        </a:cubicBezTo>
                        <a:lnTo>
                          <a:pt x="0" y="3281"/>
                        </a:lnTo>
                        <a:cubicBezTo>
                          <a:pt x="0" y="3335"/>
                          <a:pt x="44" y="3379"/>
                          <a:pt x="98" y="3379"/>
                        </a:cubicBezTo>
                        <a:cubicBezTo>
                          <a:pt x="152" y="3379"/>
                          <a:pt x="195" y="3335"/>
                          <a:pt x="195" y="3281"/>
                        </a:cubicBezTo>
                        <a:lnTo>
                          <a:pt x="195" y="98"/>
                        </a:lnTo>
                        <a:cubicBezTo>
                          <a:pt x="195" y="45"/>
                          <a:pt x="152" y="1"/>
                          <a:pt x="98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5" name="Google Shape;85;p2"/>
                  <p:cNvSpPr/>
                  <p:nvPr/>
                </p:nvSpPr>
                <p:spPr>
                  <a:xfrm>
                    <a:off x="864876" y="1239467"/>
                    <a:ext cx="7563" cy="13111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6" h="3398" extrusionOk="0">
                        <a:moveTo>
                          <a:pt x="98" y="1"/>
                        </a:moveTo>
                        <a:cubicBezTo>
                          <a:pt x="44" y="1"/>
                          <a:pt x="0" y="45"/>
                          <a:pt x="0" y="99"/>
                        </a:cubicBezTo>
                        <a:lnTo>
                          <a:pt x="0" y="3301"/>
                        </a:lnTo>
                        <a:cubicBezTo>
                          <a:pt x="0" y="3354"/>
                          <a:pt x="44" y="3398"/>
                          <a:pt x="98" y="3398"/>
                        </a:cubicBezTo>
                        <a:cubicBezTo>
                          <a:pt x="152" y="3398"/>
                          <a:pt x="195" y="3354"/>
                          <a:pt x="195" y="3301"/>
                        </a:cubicBezTo>
                        <a:lnTo>
                          <a:pt x="195" y="99"/>
                        </a:lnTo>
                        <a:cubicBezTo>
                          <a:pt x="195" y="45"/>
                          <a:pt x="152" y="1"/>
                          <a:pt x="98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6" name="Google Shape;86;p2"/>
                  <p:cNvSpPr/>
                  <p:nvPr/>
                </p:nvSpPr>
                <p:spPr>
                  <a:xfrm>
                    <a:off x="769688" y="1343145"/>
                    <a:ext cx="103253" cy="11448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76" h="2967" extrusionOk="0">
                        <a:moveTo>
                          <a:pt x="1484" y="0"/>
                        </a:moveTo>
                        <a:cubicBezTo>
                          <a:pt x="667" y="0"/>
                          <a:pt x="1" y="665"/>
                          <a:pt x="1" y="1483"/>
                        </a:cubicBezTo>
                        <a:cubicBezTo>
                          <a:pt x="1" y="2300"/>
                          <a:pt x="665" y="2967"/>
                          <a:pt x="1484" y="2967"/>
                        </a:cubicBezTo>
                        <a:cubicBezTo>
                          <a:pt x="1933" y="2967"/>
                          <a:pt x="2352" y="2766"/>
                          <a:pt x="2636" y="2419"/>
                        </a:cubicBezTo>
                        <a:cubicBezTo>
                          <a:pt x="2670" y="2376"/>
                          <a:pt x="2664" y="2315"/>
                          <a:pt x="2622" y="2281"/>
                        </a:cubicBezTo>
                        <a:cubicBezTo>
                          <a:pt x="2604" y="2266"/>
                          <a:pt x="2583" y="2259"/>
                          <a:pt x="2561" y="2259"/>
                        </a:cubicBezTo>
                        <a:cubicBezTo>
                          <a:pt x="2533" y="2259"/>
                          <a:pt x="2504" y="2272"/>
                          <a:pt x="2485" y="2295"/>
                        </a:cubicBezTo>
                        <a:cubicBezTo>
                          <a:pt x="2238" y="2597"/>
                          <a:pt x="1874" y="2772"/>
                          <a:pt x="1484" y="2772"/>
                        </a:cubicBezTo>
                        <a:cubicBezTo>
                          <a:pt x="774" y="2772"/>
                          <a:pt x="196" y="2194"/>
                          <a:pt x="196" y="1483"/>
                        </a:cubicBezTo>
                        <a:cubicBezTo>
                          <a:pt x="196" y="773"/>
                          <a:pt x="774" y="194"/>
                          <a:pt x="1484" y="194"/>
                        </a:cubicBezTo>
                        <a:cubicBezTo>
                          <a:pt x="1876" y="194"/>
                          <a:pt x="2242" y="370"/>
                          <a:pt x="2489" y="676"/>
                        </a:cubicBezTo>
                        <a:cubicBezTo>
                          <a:pt x="2509" y="700"/>
                          <a:pt x="2536" y="712"/>
                          <a:pt x="2565" y="712"/>
                        </a:cubicBezTo>
                        <a:cubicBezTo>
                          <a:pt x="2586" y="712"/>
                          <a:pt x="2608" y="705"/>
                          <a:pt x="2626" y="691"/>
                        </a:cubicBezTo>
                        <a:cubicBezTo>
                          <a:pt x="2669" y="656"/>
                          <a:pt x="2676" y="596"/>
                          <a:pt x="2642" y="554"/>
                        </a:cubicBezTo>
                        <a:cubicBezTo>
                          <a:pt x="2358" y="201"/>
                          <a:pt x="1935" y="0"/>
                          <a:pt x="1484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7" name="Google Shape;397;p9"/>
          <p:cNvGrpSpPr/>
          <p:nvPr/>
        </p:nvGrpSpPr>
        <p:grpSpPr>
          <a:xfrm rot="-1077342">
            <a:off x="7184903" y="2638870"/>
            <a:ext cx="2312238" cy="3124991"/>
            <a:chOff x="1664450" y="2487100"/>
            <a:chExt cx="262375" cy="354600"/>
          </a:xfrm>
        </p:grpSpPr>
        <p:sp>
          <p:nvSpPr>
            <p:cNvPr id="398" name="Google Shape;398;p9"/>
            <p:cNvSpPr/>
            <p:nvPr/>
          </p:nvSpPr>
          <p:spPr>
            <a:xfrm>
              <a:off x="1665000" y="2637525"/>
              <a:ext cx="126800" cy="78350"/>
            </a:xfrm>
            <a:custGeom>
              <a:avLst/>
              <a:gdLst/>
              <a:ahLst/>
              <a:cxnLst/>
              <a:rect l="l" t="t" r="r" b="b"/>
              <a:pathLst>
                <a:path w="5072" h="3134" extrusionOk="0">
                  <a:moveTo>
                    <a:pt x="21" y="1"/>
                  </a:moveTo>
                  <a:cubicBezTo>
                    <a:pt x="13" y="93"/>
                    <a:pt x="6" y="184"/>
                    <a:pt x="1" y="279"/>
                  </a:cubicBezTo>
                  <a:lnTo>
                    <a:pt x="2258" y="2537"/>
                  </a:lnTo>
                  <a:cubicBezTo>
                    <a:pt x="2653" y="2934"/>
                    <a:pt x="3183" y="3133"/>
                    <a:pt x="3711" y="3133"/>
                  </a:cubicBezTo>
                  <a:cubicBezTo>
                    <a:pt x="4177" y="3133"/>
                    <a:pt x="4644" y="2979"/>
                    <a:pt x="5021" y="2664"/>
                  </a:cubicBezTo>
                  <a:cubicBezTo>
                    <a:pt x="5066" y="2627"/>
                    <a:pt x="5071" y="2559"/>
                    <a:pt x="5035" y="2515"/>
                  </a:cubicBezTo>
                  <a:cubicBezTo>
                    <a:pt x="5014" y="2491"/>
                    <a:pt x="4984" y="2478"/>
                    <a:pt x="4953" y="2478"/>
                  </a:cubicBezTo>
                  <a:cubicBezTo>
                    <a:pt x="4930" y="2478"/>
                    <a:pt x="4906" y="2485"/>
                    <a:pt x="4887" y="2502"/>
                  </a:cubicBezTo>
                  <a:cubicBezTo>
                    <a:pt x="4548" y="2784"/>
                    <a:pt x="4130" y="2923"/>
                    <a:pt x="3712" y="2923"/>
                  </a:cubicBezTo>
                  <a:cubicBezTo>
                    <a:pt x="3237" y="2923"/>
                    <a:pt x="2763" y="2743"/>
                    <a:pt x="2408" y="2388"/>
                  </a:cubicBezTo>
                  <a:lnTo>
                    <a:pt x="21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9"/>
            <p:cNvSpPr/>
            <p:nvPr/>
          </p:nvSpPr>
          <p:spPr>
            <a:xfrm>
              <a:off x="1794225" y="2632575"/>
              <a:ext cx="18625" cy="61225"/>
            </a:xfrm>
            <a:custGeom>
              <a:avLst/>
              <a:gdLst/>
              <a:ahLst/>
              <a:cxnLst/>
              <a:rect l="l" t="t" r="r" b="b"/>
              <a:pathLst>
                <a:path w="745" h="2449" extrusionOk="0">
                  <a:moveTo>
                    <a:pt x="118" y="0"/>
                  </a:moveTo>
                  <a:cubicBezTo>
                    <a:pt x="97" y="0"/>
                    <a:pt x="75" y="7"/>
                    <a:pt x="56" y="21"/>
                  </a:cubicBezTo>
                  <a:cubicBezTo>
                    <a:pt x="10" y="55"/>
                    <a:pt x="0" y="122"/>
                    <a:pt x="34" y="169"/>
                  </a:cubicBezTo>
                  <a:cubicBezTo>
                    <a:pt x="497" y="790"/>
                    <a:pt x="520" y="1641"/>
                    <a:pt x="91" y="2286"/>
                  </a:cubicBezTo>
                  <a:cubicBezTo>
                    <a:pt x="59" y="2333"/>
                    <a:pt x="72" y="2398"/>
                    <a:pt x="121" y="2431"/>
                  </a:cubicBezTo>
                  <a:cubicBezTo>
                    <a:pt x="138" y="2443"/>
                    <a:pt x="159" y="2448"/>
                    <a:pt x="179" y="2448"/>
                  </a:cubicBezTo>
                  <a:cubicBezTo>
                    <a:pt x="213" y="2448"/>
                    <a:pt x="246" y="2432"/>
                    <a:pt x="267" y="2402"/>
                  </a:cubicBezTo>
                  <a:cubicBezTo>
                    <a:pt x="745" y="1683"/>
                    <a:pt x="720" y="735"/>
                    <a:pt x="203" y="43"/>
                  </a:cubicBezTo>
                  <a:cubicBezTo>
                    <a:pt x="183" y="15"/>
                    <a:pt x="151" y="0"/>
                    <a:pt x="118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9"/>
            <p:cNvSpPr/>
            <p:nvPr/>
          </p:nvSpPr>
          <p:spPr>
            <a:xfrm>
              <a:off x="1741550" y="2533175"/>
              <a:ext cx="44700" cy="90025"/>
            </a:xfrm>
            <a:custGeom>
              <a:avLst/>
              <a:gdLst/>
              <a:ahLst/>
              <a:cxnLst/>
              <a:rect l="l" t="t" r="r" b="b"/>
              <a:pathLst>
                <a:path w="1788" h="3601" extrusionOk="0">
                  <a:moveTo>
                    <a:pt x="1565" y="1"/>
                  </a:moveTo>
                  <a:cubicBezTo>
                    <a:pt x="1538" y="1"/>
                    <a:pt x="1511" y="11"/>
                    <a:pt x="1491" y="32"/>
                  </a:cubicBezTo>
                  <a:lnTo>
                    <a:pt x="275" y="1246"/>
                  </a:lnTo>
                  <a:cubicBezTo>
                    <a:pt x="0" y="1522"/>
                    <a:pt x="0" y="1971"/>
                    <a:pt x="275" y="2248"/>
                  </a:cubicBezTo>
                  <a:lnTo>
                    <a:pt x="1598" y="3571"/>
                  </a:lnTo>
                  <a:cubicBezTo>
                    <a:pt x="1619" y="3591"/>
                    <a:pt x="1646" y="3600"/>
                    <a:pt x="1673" y="3600"/>
                  </a:cubicBezTo>
                  <a:cubicBezTo>
                    <a:pt x="1700" y="3600"/>
                    <a:pt x="1726" y="3591"/>
                    <a:pt x="1746" y="3571"/>
                  </a:cubicBezTo>
                  <a:cubicBezTo>
                    <a:pt x="1788" y="3529"/>
                    <a:pt x="1788" y="3462"/>
                    <a:pt x="1746" y="3421"/>
                  </a:cubicBezTo>
                  <a:lnTo>
                    <a:pt x="423" y="2098"/>
                  </a:lnTo>
                  <a:cubicBezTo>
                    <a:pt x="230" y="1904"/>
                    <a:pt x="230" y="1590"/>
                    <a:pt x="423" y="1394"/>
                  </a:cubicBezTo>
                  <a:lnTo>
                    <a:pt x="1640" y="181"/>
                  </a:lnTo>
                  <a:cubicBezTo>
                    <a:pt x="1680" y="140"/>
                    <a:pt x="1680" y="73"/>
                    <a:pt x="1640" y="32"/>
                  </a:cubicBezTo>
                  <a:cubicBezTo>
                    <a:pt x="1619" y="11"/>
                    <a:pt x="1592" y="1"/>
                    <a:pt x="1565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9"/>
            <p:cNvSpPr/>
            <p:nvPr/>
          </p:nvSpPr>
          <p:spPr>
            <a:xfrm>
              <a:off x="1789975" y="2492375"/>
              <a:ext cx="35825" cy="33900"/>
            </a:xfrm>
            <a:custGeom>
              <a:avLst/>
              <a:gdLst/>
              <a:ahLst/>
              <a:cxnLst/>
              <a:rect l="l" t="t" r="r" b="b"/>
              <a:pathLst>
                <a:path w="1433" h="1356" extrusionOk="0">
                  <a:moveTo>
                    <a:pt x="1217" y="0"/>
                  </a:moveTo>
                  <a:lnTo>
                    <a:pt x="42" y="1177"/>
                  </a:lnTo>
                  <a:cubicBezTo>
                    <a:pt x="0" y="1218"/>
                    <a:pt x="0" y="1284"/>
                    <a:pt x="42" y="1325"/>
                  </a:cubicBezTo>
                  <a:cubicBezTo>
                    <a:pt x="62" y="1346"/>
                    <a:pt x="89" y="1356"/>
                    <a:pt x="116" y="1356"/>
                  </a:cubicBezTo>
                  <a:cubicBezTo>
                    <a:pt x="143" y="1356"/>
                    <a:pt x="170" y="1346"/>
                    <a:pt x="191" y="1325"/>
                  </a:cubicBezTo>
                  <a:lnTo>
                    <a:pt x="1432" y="83"/>
                  </a:lnTo>
                  <a:cubicBezTo>
                    <a:pt x="1361" y="53"/>
                    <a:pt x="1289" y="26"/>
                    <a:pt x="121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9"/>
            <p:cNvSpPr/>
            <p:nvPr/>
          </p:nvSpPr>
          <p:spPr>
            <a:xfrm>
              <a:off x="1682300" y="2497950"/>
              <a:ext cx="155975" cy="231200"/>
            </a:xfrm>
            <a:custGeom>
              <a:avLst/>
              <a:gdLst/>
              <a:ahLst/>
              <a:cxnLst/>
              <a:rect l="l" t="t" r="r" b="b"/>
              <a:pathLst>
                <a:path w="6239" h="9248" extrusionOk="0">
                  <a:moveTo>
                    <a:pt x="6045" y="0"/>
                  </a:moveTo>
                  <a:lnTo>
                    <a:pt x="3018" y="3029"/>
                  </a:lnTo>
                  <a:cubicBezTo>
                    <a:pt x="2948" y="3100"/>
                    <a:pt x="2948" y="3215"/>
                    <a:pt x="3018" y="3285"/>
                  </a:cubicBezTo>
                  <a:lnTo>
                    <a:pt x="4711" y="4976"/>
                  </a:lnTo>
                  <a:cubicBezTo>
                    <a:pt x="5157" y="5424"/>
                    <a:pt x="5403" y="6017"/>
                    <a:pt x="5403" y="6651"/>
                  </a:cubicBezTo>
                  <a:cubicBezTo>
                    <a:pt x="5403" y="7284"/>
                    <a:pt x="5157" y="7877"/>
                    <a:pt x="4711" y="8325"/>
                  </a:cubicBezTo>
                  <a:lnTo>
                    <a:pt x="4691" y="8343"/>
                  </a:lnTo>
                  <a:cubicBezTo>
                    <a:pt x="4230" y="8805"/>
                    <a:pt x="3623" y="9036"/>
                    <a:pt x="3017" y="9036"/>
                  </a:cubicBezTo>
                  <a:cubicBezTo>
                    <a:pt x="2411" y="9036"/>
                    <a:pt x="1805" y="8805"/>
                    <a:pt x="1343" y="8343"/>
                  </a:cubicBezTo>
                  <a:lnTo>
                    <a:pt x="192" y="7192"/>
                  </a:lnTo>
                  <a:cubicBezTo>
                    <a:pt x="171" y="7172"/>
                    <a:pt x="144" y="7161"/>
                    <a:pt x="117" y="7161"/>
                  </a:cubicBezTo>
                  <a:cubicBezTo>
                    <a:pt x="89" y="7161"/>
                    <a:pt x="62" y="7172"/>
                    <a:pt x="41" y="7192"/>
                  </a:cubicBezTo>
                  <a:cubicBezTo>
                    <a:pt x="1" y="7234"/>
                    <a:pt x="1" y="7300"/>
                    <a:pt x="41" y="7342"/>
                  </a:cubicBezTo>
                  <a:lnTo>
                    <a:pt x="1193" y="8494"/>
                  </a:lnTo>
                  <a:cubicBezTo>
                    <a:pt x="1695" y="8996"/>
                    <a:pt x="2356" y="9247"/>
                    <a:pt x="3016" y="9247"/>
                  </a:cubicBezTo>
                  <a:cubicBezTo>
                    <a:pt x="3677" y="9247"/>
                    <a:pt x="4337" y="8996"/>
                    <a:pt x="4840" y="8494"/>
                  </a:cubicBezTo>
                  <a:lnTo>
                    <a:pt x="4860" y="8474"/>
                  </a:lnTo>
                  <a:cubicBezTo>
                    <a:pt x="5347" y="7987"/>
                    <a:pt x="5613" y="7340"/>
                    <a:pt x="5613" y="6651"/>
                  </a:cubicBezTo>
                  <a:cubicBezTo>
                    <a:pt x="5613" y="5961"/>
                    <a:pt x="5347" y="5314"/>
                    <a:pt x="4860" y="4827"/>
                  </a:cubicBezTo>
                  <a:lnTo>
                    <a:pt x="3188" y="3156"/>
                  </a:lnTo>
                  <a:lnTo>
                    <a:pt x="6238" y="105"/>
                  </a:lnTo>
                  <a:cubicBezTo>
                    <a:pt x="6175" y="68"/>
                    <a:pt x="6110" y="33"/>
                    <a:pt x="6045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9"/>
            <p:cNvSpPr/>
            <p:nvPr/>
          </p:nvSpPr>
          <p:spPr>
            <a:xfrm>
              <a:off x="1664450" y="2655300"/>
              <a:ext cx="10600" cy="13925"/>
            </a:xfrm>
            <a:custGeom>
              <a:avLst/>
              <a:gdLst/>
              <a:ahLst/>
              <a:cxnLst/>
              <a:rect l="l" t="t" r="r" b="b"/>
              <a:pathLst>
                <a:path w="424" h="557" extrusionOk="0">
                  <a:moveTo>
                    <a:pt x="4" y="1"/>
                  </a:moveTo>
                  <a:cubicBezTo>
                    <a:pt x="3" y="70"/>
                    <a:pt x="1" y="140"/>
                    <a:pt x="1" y="210"/>
                  </a:cubicBezTo>
                  <a:lnTo>
                    <a:pt x="1" y="295"/>
                  </a:lnTo>
                  <a:lnTo>
                    <a:pt x="232" y="527"/>
                  </a:lnTo>
                  <a:cubicBezTo>
                    <a:pt x="254" y="546"/>
                    <a:pt x="282" y="557"/>
                    <a:pt x="308" y="557"/>
                  </a:cubicBezTo>
                  <a:cubicBezTo>
                    <a:pt x="335" y="557"/>
                    <a:pt x="361" y="547"/>
                    <a:pt x="381" y="527"/>
                  </a:cubicBezTo>
                  <a:cubicBezTo>
                    <a:pt x="423" y="485"/>
                    <a:pt x="423" y="419"/>
                    <a:pt x="381" y="377"/>
                  </a:cubicBezTo>
                  <a:lnTo>
                    <a:pt x="4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9"/>
            <p:cNvSpPr/>
            <p:nvPr/>
          </p:nvSpPr>
          <p:spPr>
            <a:xfrm>
              <a:off x="1664600" y="2673950"/>
              <a:ext cx="67800" cy="62875"/>
            </a:xfrm>
            <a:custGeom>
              <a:avLst/>
              <a:gdLst/>
              <a:ahLst/>
              <a:cxnLst/>
              <a:rect l="l" t="t" r="r" b="b"/>
              <a:pathLst>
                <a:path w="2712" h="2515" extrusionOk="0">
                  <a:moveTo>
                    <a:pt x="0" y="0"/>
                  </a:moveTo>
                  <a:cubicBezTo>
                    <a:pt x="3" y="105"/>
                    <a:pt x="6" y="207"/>
                    <a:pt x="11" y="309"/>
                  </a:cubicBezTo>
                  <a:lnTo>
                    <a:pt x="1530" y="1827"/>
                  </a:lnTo>
                  <a:cubicBezTo>
                    <a:pt x="1823" y="2123"/>
                    <a:pt x="2169" y="2350"/>
                    <a:pt x="2553" y="2507"/>
                  </a:cubicBezTo>
                  <a:cubicBezTo>
                    <a:pt x="2566" y="2512"/>
                    <a:pt x="2579" y="2514"/>
                    <a:pt x="2592" y="2514"/>
                  </a:cubicBezTo>
                  <a:cubicBezTo>
                    <a:pt x="2634" y="2514"/>
                    <a:pt x="2673" y="2489"/>
                    <a:pt x="2690" y="2449"/>
                  </a:cubicBezTo>
                  <a:cubicBezTo>
                    <a:pt x="2712" y="2395"/>
                    <a:pt x="2685" y="2333"/>
                    <a:pt x="2633" y="2311"/>
                  </a:cubicBezTo>
                  <a:cubicBezTo>
                    <a:pt x="2274" y="2167"/>
                    <a:pt x="1954" y="1953"/>
                    <a:pt x="1678" y="167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9"/>
            <p:cNvSpPr/>
            <p:nvPr/>
          </p:nvSpPr>
          <p:spPr>
            <a:xfrm>
              <a:off x="1783900" y="2504850"/>
              <a:ext cx="65700" cy="64800"/>
            </a:xfrm>
            <a:custGeom>
              <a:avLst/>
              <a:gdLst/>
              <a:ahLst/>
              <a:cxnLst/>
              <a:rect l="l" t="t" r="r" b="b"/>
              <a:pathLst>
                <a:path w="2628" h="2592" extrusionOk="0">
                  <a:moveTo>
                    <a:pt x="2453" y="0"/>
                  </a:moveTo>
                  <a:lnTo>
                    <a:pt x="43" y="2411"/>
                  </a:lnTo>
                  <a:cubicBezTo>
                    <a:pt x="1" y="2454"/>
                    <a:pt x="1" y="2520"/>
                    <a:pt x="41" y="2560"/>
                  </a:cubicBezTo>
                  <a:cubicBezTo>
                    <a:pt x="62" y="2581"/>
                    <a:pt x="89" y="2592"/>
                    <a:pt x="116" y="2592"/>
                  </a:cubicBezTo>
                  <a:cubicBezTo>
                    <a:pt x="143" y="2592"/>
                    <a:pt x="171" y="2581"/>
                    <a:pt x="191" y="2560"/>
                  </a:cubicBezTo>
                  <a:lnTo>
                    <a:pt x="2627" y="124"/>
                  </a:lnTo>
                  <a:cubicBezTo>
                    <a:pt x="2569" y="82"/>
                    <a:pt x="2511" y="41"/>
                    <a:pt x="2453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9"/>
            <p:cNvSpPr/>
            <p:nvPr/>
          </p:nvSpPr>
          <p:spPr>
            <a:xfrm>
              <a:off x="1743875" y="2582750"/>
              <a:ext cx="99525" cy="159550"/>
            </a:xfrm>
            <a:custGeom>
              <a:avLst/>
              <a:gdLst/>
              <a:ahLst/>
              <a:cxnLst/>
              <a:rect l="l" t="t" r="r" b="b"/>
              <a:pathLst>
                <a:path w="3981" h="6382" extrusionOk="0">
                  <a:moveTo>
                    <a:pt x="1664" y="1"/>
                  </a:moveTo>
                  <a:cubicBezTo>
                    <a:pt x="1637" y="1"/>
                    <a:pt x="1610" y="11"/>
                    <a:pt x="1590" y="31"/>
                  </a:cubicBezTo>
                  <a:cubicBezTo>
                    <a:pt x="1548" y="73"/>
                    <a:pt x="1548" y="140"/>
                    <a:pt x="1590" y="180"/>
                  </a:cubicBezTo>
                  <a:lnTo>
                    <a:pt x="2621" y="1211"/>
                  </a:lnTo>
                  <a:cubicBezTo>
                    <a:pt x="3166" y="1758"/>
                    <a:pt x="3466" y="2484"/>
                    <a:pt x="3466" y="3259"/>
                  </a:cubicBezTo>
                  <a:cubicBezTo>
                    <a:pt x="3466" y="4033"/>
                    <a:pt x="3166" y="4760"/>
                    <a:pt x="2619" y="5306"/>
                  </a:cubicBezTo>
                  <a:lnTo>
                    <a:pt x="2600" y="5327"/>
                  </a:lnTo>
                  <a:cubicBezTo>
                    <a:pt x="2055" y="5871"/>
                    <a:pt x="1310" y="6172"/>
                    <a:pt x="546" y="6172"/>
                  </a:cubicBezTo>
                  <a:cubicBezTo>
                    <a:pt x="407" y="6172"/>
                    <a:pt x="267" y="6162"/>
                    <a:pt x="127" y="6142"/>
                  </a:cubicBezTo>
                  <a:cubicBezTo>
                    <a:pt x="123" y="6141"/>
                    <a:pt x="118" y="6141"/>
                    <a:pt x="113" y="6141"/>
                  </a:cubicBezTo>
                  <a:cubicBezTo>
                    <a:pt x="60" y="6141"/>
                    <a:pt x="16" y="6178"/>
                    <a:pt x="8" y="6231"/>
                  </a:cubicBezTo>
                  <a:cubicBezTo>
                    <a:pt x="0" y="6289"/>
                    <a:pt x="40" y="6342"/>
                    <a:pt x="97" y="6350"/>
                  </a:cubicBezTo>
                  <a:cubicBezTo>
                    <a:pt x="247" y="6371"/>
                    <a:pt x="397" y="6382"/>
                    <a:pt x="549" y="6382"/>
                  </a:cubicBezTo>
                  <a:cubicBezTo>
                    <a:pt x="1367" y="6382"/>
                    <a:pt x="2166" y="6058"/>
                    <a:pt x="2749" y="5475"/>
                  </a:cubicBezTo>
                  <a:lnTo>
                    <a:pt x="2770" y="5454"/>
                  </a:lnTo>
                  <a:cubicBezTo>
                    <a:pt x="3981" y="4243"/>
                    <a:pt x="3981" y="2273"/>
                    <a:pt x="2770" y="1062"/>
                  </a:cubicBezTo>
                  <a:lnTo>
                    <a:pt x="1739" y="31"/>
                  </a:lnTo>
                  <a:cubicBezTo>
                    <a:pt x="1718" y="11"/>
                    <a:pt x="1691" y="1"/>
                    <a:pt x="1664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9"/>
            <p:cNvSpPr/>
            <p:nvPr/>
          </p:nvSpPr>
          <p:spPr>
            <a:xfrm>
              <a:off x="1665750" y="2693750"/>
              <a:ext cx="44450" cy="45900"/>
            </a:xfrm>
            <a:custGeom>
              <a:avLst/>
              <a:gdLst/>
              <a:ahLst/>
              <a:cxnLst/>
              <a:rect l="l" t="t" r="r" b="b"/>
              <a:pathLst>
                <a:path w="1778" h="1836" extrusionOk="0">
                  <a:moveTo>
                    <a:pt x="0" y="0"/>
                  </a:moveTo>
                  <a:cubicBezTo>
                    <a:pt x="11" y="114"/>
                    <a:pt x="26" y="226"/>
                    <a:pt x="40" y="338"/>
                  </a:cubicBezTo>
                  <a:lnTo>
                    <a:pt x="1109" y="1409"/>
                  </a:lnTo>
                  <a:cubicBezTo>
                    <a:pt x="1261" y="1558"/>
                    <a:pt x="1425" y="1696"/>
                    <a:pt x="1597" y="1817"/>
                  </a:cubicBezTo>
                  <a:cubicBezTo>
                    <a:pt x="1616" y="1829"/>
                    <a:pt x="1637" y="1836"/>
                    <a:pt x="1658" y="1836"/>
                  </a:cubicBezTo>
                  <a:cubicBezTo>
                    <a:pt x="1691" y="1836"/>
                    <a:pt x="1724" y="1820"/>
                    <a:pt x="1744" y="1791"/>
                  </a:cubicBezTo>
                  <a:cubicBezTo>
                    <a:pt x="1777" y="1743"/>
                    <a:pt x="1766" y="1677"/>
                    <a:pt x="1718" y="1644"/>
                  </a:cubicBezTo>
                  <a:cubicBezTo>
                    <a:pt x="1555" y="1530"/>
                    <a:pt x="1400" y="1400"/>
                    <a:pt x="1260" y="126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9"/>
            <p:cNvSpPr/>
            <p:nvPr/>
          </p:nvSpPr>
          <p:spPr>
            <a:xfrm>
              <a:off x="1716750" y="2512875"/>
              <a:ext cx="143025" cy="242650"/>
            </a:xfrm>
            <a:custGeom>
              <a:avLst/>
              <a:gdLst/>
              <a:ahLst/>
              <a:cxnLst/>
              <a:rect l="l" t="t" r="r" b="b"/>
              <a:pathLst>
                <a:path w="5721" h="9706" extrusionOk="0">
                  <a:moveTo>
                    <a:pt x="5561" y="1"/>
                  </a:moveTo>
                  <a:lnTo>
                    <a:pt x="3076" y="2486"/>
                  </a:lnTo>
                  <a:cubicBezTo>
                    <a:pt x="3038" y="2528"/>
                    <a:pt x="3038" y="2594"/>
                    <a:pt x="3078" y="2634"/>
                  </a:cubicBezTo>
                  <a:lnTo>
                    <a:pt x="4078" y="3633"/>
                  </a:lnTo>
                  <a:cubicBezTo>
                    <a:pt x="4723" y="4279"/>
                    <a:pt x="5079" y="5138"/>
                    <a:pt x="5079" y="6054"/>
                  </a:cubicBezTo>
                  <a:cubicBezTo>
                    <a:pt x="5079" y="6968"/>
                    <a:pt x="4723" y="7828"/>
                    <a:pt x="4078" y="8474"/>
                  </a:cubicBezTo>
                  <a:lnTo>
                    <a:pt x="4059" y="8492"/>
                  </a:lnTo>
                  <a:cubicBezTo>
                    <a:pt x="3404" y="9148"/>
                    <a:pt x="2527" y="9493"/>
                    <a:pt x="1637" y="9493"/>
                  </a:cubicBezTo>
                  <a:cubicBezTo>
                    <a:pt x="1138" y="9493"/>
                    <a:pt x="636" y="9385"/>
                    <a:pt x="166" y="9161"/>
                  </a:cubicBezTo>
                  <a:cubicBezTo>
                    <a:pt x="152" y="9155"/>
                    <a:pt x="137" y="9152"/>
                    <a:pt x="122" y="9152"/>
                  </a:cubicBezTo>
                  <a:cubicBezTo>
                    <a:pt x="83" y="9152"/>
                    <a:pt x="44" y="9174"/>
                    <a:pt x="26" y="9213"/>
                  </a:cubicBezTo>
                  <a:cubicBezTo>
                    <a:pt x="1" y="9264"/>
                    <a:pt x="22" y="9327"/>
                    <a:pt x="75" y="9353"/>
                  </a:cubicBezTo>
                  <a:cubicBezTo>
                    <a:pt x="573" y="9590"/>
                    <a:pt x="1107" y="9706"/>
                    <a:pt x="1636" y="9706"/>
                  </a:cubicBezTo>
                  <a:cubicBezTo>
                    <a:pt x="2580" y="9706"/>
                    <a:pt x="3512" y="9339"/>
                    <a:pt x="4207" y="8643"/>
                  </a:cubicBezTo>
                  <a:lnTo>
                    <a:pt x="4227" y="8623"/>
                  </a:lnTo>
                  <a:cubicBezTo>
                    <a:pt x="4912" y="7937"/>
                    <a:pt x="5288" y="7026"/>
                    <a:pt x="5288" y="6055"/>
                  </a:cubicBezTo>
                  <a:cubicBezTo>
                    <a:pt x="5288" y="5085"/>
                    <a:pt x="4912" y="4171"/>
                    <a:pt x="4227" y="3485"/>
                  </a:cubicBezTo>
                  <a:lnTo>
                    <a:pt x="3301" y="2561"/>
                  </a:lnTo>
                  <a:lnTo>
                    <a:pt x="5720" y="140"/>
                  </a:lnTo>
                  <a:cubicBezTo>
                    <a:pt x="5668" y="93"/>
                    <a:pt x="5615" y="46"/>
                    <a:pt x="5561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9"/>
            <p:cNvSpPr/>
            <p:nvPr/>
          </p:nvSpPr>
          <p:spPr>
            <a:xfrm>
              <a:off x="1822325" y="2521825"/>
              <a:ext cx="46850" cy="46675"/>
            </a:xfrm>
            <a:custGeom>
              <a:avLst/>
              <a:gdLst/>
              <a:ahLst/>
              <a:cxnLst/>
              <a:rect l="l" t="t" r="r" b="b"/>
              <a:pathLst>
                <a:path w="1874" h="1867" extrusionOk="0">
                  <a:moveTo>
                    <a:pt x="1729" y="0"/>
                  </a:moveTo>
                  <a:lnTo>
                    <a:pt x="43" y="1687"/>
                  </a:lnTo>
                  <a:cubicBezTo>
                    <a:pt x="0" y="1728"/>
                    <a:pt x="0" y="1795"/>
                    <a:pt x="42" y="1836"/>
                  </a:cubicBezTo>
                  <a:cubicBezTo>
                    <a:pt x="62" y="1857"/>
                    <a:pt x="89" y="1867"/>
                    <a:pt x="116" y="1867"/>
                  </a:cubicBezTo>
                  <a:cubicBezTo>
                    <a:pt x="143" y="1867"/>
                    <a:pt x="170" y="1857"/>
                    <a:pt x="191" y="1836"/>
                  </a:cubicBezTo>
                  <a:lnTo>
                    <a:pt x="1874" y="154"/>
                  </a:lnTo>
                  <a:cubicBezTo>
                    <a:pt x="1825" y="102"/>
                    <a:pt x="1777" y="50"/>
                    <a:pt x="172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9"/>
            <p:cNvSpPr/>
            <p:nvPr/>
          </p:nvSpPr>
          <p:spPr>
            <a:xfrm>
              <a:off x="1668875" y="2715525"/>
              <a:ext cx="161850" cy="52975"/>
            </a:xfrm>
            <a:custGeom>
              <a:avLst/>
              <a:gdLst/>
              <a:ahLst/>
              <a:cxnLst/>
              <a:rect l="l" t="t" r="r" b="b"/>
              <a:pathLst>
                <a:path w="6474" h="2119" extrusionOk="0">
                  <a:moveTo>
                    <a:pt x="0" y="0"/>
                  </a:moveTo>
                  <a:lnTo>
                    <a:pt x="0" y="0"/>
                  </a:lnTo>
                  <a:cubicBezTo>
                    <a:pt x="25" y="129"/>
                    <a:pt x="52" y="257"/>
                    <a:pt x="83" y="380"/>
                  </a:cubicBezTo>
                  <a:lnTo>
                    <a:pt x="611" y="909"/>
                  </a:lnTo>
                  <a:cubicBezTo>
                    <a:pt x="1417" y="1715"/>
                    <a:pt x="2486" y="2119"/>
                    <a:pt x="3554" y="2119"/>
                  </a:cubicBezTo>
                  <a:cubicBezTo>
                    <a:pt x="4593" y="2119"/>
                    <a:pt x="5632" y="1737"/>
                    <a:pt x="6430" y="972"/>
                  </a:cubicBezTo>
                  <a:cubicBezTo>
                    <a:pt x="6472" y="933"/>
                    <a:pt x="6474" y="866"/>
                    <a:pt x="6433" y="823"/>
                  </a:cubicBezTo>
                  <a:cubicBezTo>
                    <a:pt x="6412" y="801"/>
                    <a:pt x="6385" y="790"/>
                    <a:pt x="6357" y="790"/>
                  </a:cubicBezTo>
                  <a:cubicBezTo>
                    <a:pt x="6330" y="790"/>
                    <a:pt x="6304" y="800"/>
                    <a:pt x="6283" y="820"/>
                  </a:cubicBezTo>
                  <a:cubicBezTo>
                    <a:pt x="5525" y="1546"/>
                    <a:pt x="4539" y="1908"/>
                    <a:pt x="3553" y="1908"/>
                  </a:cubicBezTo>
                  <a:cubicBezTo>
                    <a:pt x="2538" y="1908"/>
                    <a:pt x="1524" y="1524"/>
                    <a:pt x="759" y="75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9"/>
            <p:cNvSpPr/>
            <p:nvPr/>
          </p:nvSpPr>
          <p:spPr>
            <a:xfrm>
              <a:off x="1814375" y="2577300"/>
              <a:ext cx="58050" cy="147600"/>
            </a:xfrm>
            <a:custGeom>
              <a:avLst/>
              <a:gdLst/>
              <a:ahLst/>
              <a:cxnLst/>
              <a:rect l="l" t="t" r="r" b="b"/>
              <a:pathLst>
                <a:path w="2322" h="5904" extrusionOk="0">
                  <a:moveTo>
                    <a:pt x="116" y="0"/>
                  </a:moveTo>
                  <a:cubicBezTo>
                    <a:pt x="89" y="0"/>
                    <a:pt x="62" y="11"/>
                    <a:pt x="42" y="31"/>
                  </a:cubicBezTo>
                  <a:cubicBezTo>
                    <a:pt x="0" y="73"/>
                    <a:pt x="0" y="139"/>
                    <a:pt x="42" y="180"/>
                  </a:cubicBezTo>
                  <a:lnTo>
                    <a:pt x="546" y="686"/>
                  </a:lnTo>
                  <a:cubicBezTo>
                    <a:pt x="1902" y="2041"/>
                    <a:pt x="2090" y="4166"/>
                    <a:pt x="993" y="5738"/>
                  </a:cubicBezTo>
                  <a:cubicBezTo>
                    <a:pt x="960" y="5786"/>
                    <a:pt x="971" y="5852"/>
                    <a:pt x="1019" y="5884"/>
                  </a:cubicBezTo>
                  <a:cubicBezTo>
                    <a:pt x="1037" y="5897"/>
                    <a:pt x="1059" y="5903"/>
                    <a:pt x="1079" y="5903"/>
                  </a:cubicBezTo>
                  <a:cubicBezTo>
                    <a:pt x="1112" y="5903"/>
                    <a:pt x="1145" y="5888"/>
                    <a:pt x="1166" y="5858"/>
                  </a:cubicBezTo>
                  <a:cubicBezTo>
                    <a:pt x="2321" y="4203"/>
                    <a:pt x="2124" y="1965"/>
                    <a:pt x="696" y="535"/>
                  </a:cubicBezTo>
                  <a:lnTo>
                    <a:pt x="191" y="31"/>
                  </a:lnTo>
                  <a:cubicBezTo>
                    <a:pt x="170" y="11"/>
                    <a:pt x="143" y="0"/>
                    <a:pt x="11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9"/>
            <p:cNvSpPr/>
            <p:nvPr/>
          </p:nvSpPr>
          <p:spPr>
            <a:xfrm>
              <a:off x="1675400" y="2531625"/>
              <a:ext cx="211375" cy="250175"/>
            </a:xfrm>
            <a:custGeom>
              <a:avLst/>
              <a:gdLst/>
              <a:ahLst/>
              <a:cxnLst/>
              <a:rect l="l" t="t" r="r" b="b"/>
              <a:pathLst>
                <a:path w="8455" h="10007" extrusionOk="0">
                  <a:moveTo>
                    <a:pt x="7957" y="1"/>
                  </a:moveTo>
                  <a:lnTo>
                    <a:pt x="6224" y="1733"/>
                  </a:lnTo>
                  <a:cubicBezTo>
                    <a:pt x="6205" y="1753"/>
                    <a:pt x="6194" y="1780"/>
                    <a:pt x="6194" y="1807"/>
                  </a:cubicBezTo>
                  <a:cubicBezTo>
                    <a:pt x="6194" y="1835"/>
                    <a:pt x="6205" y="1862"/>
                    <a:pt x="6224" y="1881"/>
                  </a:cubicBezTo>
                  <a:lnTo>
                    <a:pt x="6479" y="2135"/>
                  </a:lnTo>
                  <a:cubicBezTo>
                    <a:pt x="8224" y="3880"/>
                    <a:pt x="8224" y="6720"/>
                    <a:pt x="6479" y="8465"/>
                  </a:cubicBezTo>
                  <a:lnTo>
                    <a:pt x="6459" y="8486"/>
                  </a:lnTo>
                  <a:cubicBezTo>
                    <a:pt x="5614" y="9331"/>
                    <a:pt x="4490" y="9794"/>
                    <a:pt x="3293" y="9794"/>
                  </a:cubicBezTo>
                  <a:cubicBezTo>
                    <a:pt x="2095" y="9794"/>
                    <a:pt x="971" y="9331"/>
                    <a:pt x="129" y="8486"/>
                  </a:cubicBezTo>
                  <a:lnTo>
                    <a:pt x="1" y="8358"/>
                  </a:lnTo>
                  <a:lnTo>
                    <a:pt x="1" y="8358"/>
                  </a:lnTo>
                  <a:cubicBezTo>
                    <a:pt x="52" y="8513"/>
                    <a:pt x="107" y="8663"/>
                    <a:pt x="164" y="8810"/>
                  </a:cubicBezTo>
                  <a:cubicBezTo>
                    <a:pt x="1024" y="9583"/>
                    <a:pt x="2126" y="10006"/>
                    <a:pt x="3294" y="10006"/>
                  </a:cubicBezTo>
                  <a:cubicBezTo>
                    <a:pt x="3298" y="10006"/>
                    <a:pt x="3303" y="10006"/>
                    <a:pt x="3307" y="10006"/>
                  </a:cubicBezTo>
                  <a:cubicBezTo>
                    <a:pt x="4554" y="10006"/>
                    <a:pt x="5726" y="9519"/>
                    <a:pt x="6607" y="8638"/>
                  </a:cubicBezTo>
                  <a:lnTo>
                    <a:pt x="6627" y="8618"/>
                  </a:lnTo>
                  <a:cubicBezTo>
                    <a:pt x="8455" y="6790"/>
                    <a:pt x="8455" y="3816"/>
                    <a:pt x="6627" y="1988"/>
                  </a:cubicBezTo>
                  <a:lnTo>
                    <a:pt x="6448" y="1809"/>
                  </a:lnTo>
                  <a:lnTo>
                    <a:pt x="8088" y="168"/>
                  </a:lnTo>
                  <a:cubicBezTo>
                    <a:pt x="8045" y="112"/>
                    <a:pt x="8002" y="56"/>
                    <a:pt x="795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9"/>
            <p:cNvSpPr/>
            <p:nvPr/>
          </p:nvSpPr>
          <p:spPr>
            <a:xfrm>
              <a:off x="1686450" y="2700550"/>
              <a:ext cx="196325" cy="94750"/>
            </a:xfrm>
            <a:custGeom>
              <a:avLst/>
              <a:gdLst/>
              <a:ahLst/>
              <a:cxnLst/>
              <a:rect l="l" t="t" r="r" b="b"/>
              <a:pathLst>
                <a:path w="7853" h="3790" extrusionOk="0">
                  <a:moveTo>
                    <a:pt x="7733" y="0"/>
                  </a:moveTo>
                  <a:cubicBezTo>
                    <a:pt x="7688" y="0"/>
                    <a:pt x="7647" y="29"/>
                    <a:pt x="7633" y="74"/>
                  </a:cubicBezTo>
                  <a:cubicBezTo>
                    <a:pt x="7389" y="839"/>
                    <a:pt x="6976" y="1515"/>
                    <a:pt x="6406" y="2085"/>
                  </a:cubicBezTo>
                  <a:lnTo>
                    <a:pt x="6387" y="2104"/>
                  </a:lnTo>
                  <a:cubicBezTo>
                    <a:pt x="5405" y="3086"/>
                    <a:pt x="4128" y="3579"/>
                    <a:pt x="2850" y="3579"/>
                  </a:cubicBezTo>
                  <a:cubicBezTo>
                    <a:pt x="1855" y="3579"/>
                    <a:pt x="859" y="3281"/>
                    <a:pt x="1" y="2682"/>
                  </a:cubicBezTo>
                  <a:lnTo>
                    <a:pt x="1" y="2682"/>
                  </a:lnTo>
                  <a:cubicBezTo>
                    <a:pt x="67" y="2815"/>
                    <a:pt x="138" y="2943"/>
                    <a:pt x="210" y="3067"/>
                  </a:cubicBezTo>
                  <a:cubicBezTo>
                    <a:pt x="1027" y="3549"/>
                    <a:pt x="1940" y="3790"/>
                    <a:pt x="2852" y="3790"/>
                  </a:cubicBezTo>
                  <a:cubicBezTo>
                    <a:pt x="4185" y="3790"/>
                    <a:pt x="5515" y="3277"/>
                    <a:pt x="6538" y="2254"/>
                  </a:cubicBezTo>
                  <a:lnTo>
                    <a:pt x="6557" y="2235"/>
                  </a:lnTo>
                  <a:cubicBezTo>
                    <a:pt x="7142" y="1649"/>
                    <a:pt x="7585" y="924"/>
                    <a:pt x="7835" y="139"/>
                  </a:cubicBezTo>
                  <a:cubicBezTo>
                    <a:pt x="7853" y="84"/>
                    <a:pt x="7822" y="23"/>
                    <a:pt x="7766" y="6"/>
                  </a:cubicBezTo>
                  <a:cubicBezTo>
                    <a:pt x="7755" y="2"/>
                    <a:pt x="7744" y="0"/>
                    <a:pt x="7733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9"/>
            <p:cNvSpPr/>
            <p:nvPr/>
          </p:nvSpPr>
          <p:spPr>
            <a:xfrm>
              <a:off x="1848525" y="2542350"/>
              <a:ext cx="44175" cy="142825"/>
            </a:xfrm>
            <a:custGeom>
              <a:avLst/>
              <a:gdLst/>
              <a:ahLst/>
              <a:cxnLst/>
              <a:rect l="l" t="t" r="r" b="b"/>
              <a:pathLst>
                <a:path w="1767" h="5713" extrusionOk="0">
                  <a:moveTo>
                    <a:pt x="1350" y="1"/>
                  </a:moveTo>
                  <a:lnTo>
                    <a:pt x="42" y="1308"/>
                  </a:lnTo>
                  <a:cubicBezTo>
                    <a:pt x="3" y="1349"/>
                    <a:pt x="1" y="1415"/>
                    <a:pt x="39" y="1455"/>
                  </a:cubicBezTo>
                  <a:cubicBezTo>
                    <a:pt x="1081" y="2567"/>
                    <a:pt x="1554" y="4076"/>
                    <a:pt x="1337" y="5594"/>
                  </a:cubicBezTo>
                  <a:cubicBezTo>
                    <a:pt x="1328" y="5651"/>
                    <a:pt x="1369" y="5704"/>
                    <a:pt x="1426" y="5712"/>
                  </a:cubicBezTo>
                  <a:cubicBezTo>
                    <a:pt x="1429" y="5712"/>
                    <a:pt x="1433" y="5713"/>
                    <a:pt x="1437" y="5713"/>
                  </a:cubicBezTo>
                  <a:cubicBezTo>
                    <a:pt x="1489" y="5713"/>
                    <a:pt x="1537" y="5677"/>
                    <a:pt x="1545" y="5623"/>
                  </a:cubicBezTo>
                  <a:cubicBezTo>
                    <a:pt x="1767" y="4077"/>
                    <a:pt x="1299" y="2539"/>
                    <a:pt x="262" y="1387"/>
                  </a:cubicBezTo>
                  <a:lnTo>
                    <a:pt x="1468" y="181"/>
                  </a:lnTo>
                  <a:cubicBezTo>
                    <a:pt x="1430" y="118"/>
                    <a:pt x="1389" y="60"/>
                    <a:pt x="1350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9"/>
            <p:cNvSpPr/>
            <p:nvPr/>
          </p:nvSpPr>
          <p:spPr>
            <a:xfrm>
              <a:off x="1700650" y="2790775"/>
              <a:ext cx="68225" cy="17750"/>
            </a:xfrm>
            <a:custGeom>
              <a:avLst/>
              <a:gdLst/>
              <a:ahLst/>
              <a:cxnLst/>
              <a:rect l="l" t="t" r="r" b="b"/>
              <a:pathLst>
                <a:path w="2729" h="710" extrusionOk="0">
                  <a:moveTo>
                    <a:pt x="1" y="1"/>
                  </a:moveTo>
                  <a:cubicBezTo>
                    <a:pt x="88" y="119"/>
                    <a:pt x="178" y="232"/>
                    <a:pt x="272" y="342"/>
                  </a:cubicBezTo>
                  <a:cubicBezTo>
                    <a:pt x="910" y="582"/>
                    <a:pt x="1588" y="709"/>
                    <a:pt x="2277" y="709"/>
                  </a:cubicBezTo>
                  <a:cubicBezTo>
                    <a:pt x="2393" y="709"/>
                    <a:pt x="2509" y="706"/>
                    <a:pt x="2625" y="699"/>
                  </a:cubicBezTo>
                  <a:cubicBezTo>
                    <a:pt x="2685" y="696"/>
                    <a:pt x="2728" y="645"/>
                    <a:pt x="2724" y="588"/>
                  </a:cubicBezTo>
                  <a:cubicBezTo>
                    <a:pt x="2722" y="533"/>
                    <a:pt x="2678" y="488"/>
                    <a:pt x="2624" y="488"/>
                  </a:cubicBezTo>
                  <a:cubicBezTo>
                    <a:pt x="2621" y="488"/>
                    <a:pt x="2617" y="489"/>
                    <a:pt x="2613" y="489"/>
                  </a:cubicBezTo>
                  <a:cubicBezTo>
                    <a:pt x="2503" y="496"/>
                    <a:pt x="2392" y="499"/>
                    <a:pt x="2282" y="499"/>
                  </a:cubicBezTo>
                  <a:cubicBezTo>
                    <a:pt x="1491" y="499"/>
                    <a:pt x="714" y="327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9"/>
            <p:cNvSpPr/>
            <p:nvPr/>
          </p:nvSpPr>
          <p:spPr>
            <a:xfrm>
              <a:off x="1876300" y="2553850"/>
              <a:ext cx="15825" cy="16625"/>
            </a:xfrm>
            <a:custGeom>
              <a:avLst/>
              <a:gdLst/>
              <a:ahLst/>
              <a:cxnLst/>
              <a:rect l="l" t="t" r="r" b="b"/>
              <a:pathLst>
                <a:path w="633" h="665" extrusionOk="0">
                  <a:moveTo>
                    <a:pt x="527" y="0"/>
                  </a:moveTo>
                  <a:lnTo>
                    <a:pt x="44" y="484"/>
                  </a:lnTo>
                  <a:cubicBezTo>
                    <a:pt x="1" y="525"/>
                    <a:pt x="1" y="590"/>
                    <a:pt x="41" y="633"/>
                  </a:cubicBezTo>
                  <a:cubicBezTo>
                    <a:pt x="62" y="654"/>
                    <a:pt x="89" y="665"/>
                    <a:pt x="117" y="665"/>
                  </a:cubicBezTo>
                  <a:cubicBezTo>
                    <a:pt x="144" y="665"/>
                    <a:pt x="171" y="654"/>
                    <a:pt x="192" y="633"/>
                  </a:cubicBezTo>
                  <a:lnTo>
                    <a:pt x="633" y="192"/>
                  </a:lnTo>
                  <a:cubicBezTo>
                    <a:pt x="599" y="127"/>
                    <a:pt x="562" y="63"/>
                    <a:pt x="52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9"/>
            <p:cNvSpPr/>
            <p:nvPr/>
          </p:nvSpPr>
          <p:spPr>
            <a:xfrm>
              <a:off x="1783100" y="2577450"/>
              <a:ext cx="133375" cy="228175"/>
            </a:xfrm>
            <a:custGeom>
              <a:avLst/>
              <a:gdLst/>
              <a:ahLst/>
              <a:cxnLst/>
              <a:rect l="l" t="t" r="r" b="b"/>
              <a:pathLst>
                <a:path w="5335" h="9127" extrusionOk="0">
                  <a:moveTo>
                    <a:pt x="3527" y="1"/>
                  </a:moveTo>
                  <a:cubicBezTo>
                    <a:pt x="3505" y="1"/>
                    <a:pt x="3483" y="7"/>
                    <a:pt x="3465" y="22"/>
                  </a:cubicBezTo>
                  <a:cubicBezTo>
                    <a:pt x="3417" y="57"/>
                    <a:pt x="3407" y="123"/>
                    <a:pt x="3443" y="170"/>
                  </a:cubicBezTo>
                  <a:cubicBezTo>
                    <a:pt x="5101" y="2383"/>
                    <a:pt x="4879" y="5418"/>
                    <a:pt x="2914" y="7381"/>
                  </a:cubicBezTo>
                  <a:lnTo>
                    <a:pt x="2894" y="7401"/>
                  </a:lnTo>
                  <a:cubicBezTo>
                    <a:pt x="2119" y="8176"/>
                    <a:pt x="1151" y="8700"/>
                    <a:pt x="94" y="8918"/>
                  </a:cubicBezTo>
                  <a:cubicBezTo>
                    <a:pt x="37" y="8930"/>
                    <a:pt x="1" y="8985"/>
                    <a:pt x="12" y="9043"/>
                  </a:cubicBezTo>
                  <a:cubicBezTo>
                    <a:pt x="22" y="9092"/>
                    <a:pt x="66" y="9126"/>
                    <a:pt x="115" y="9126"/>
                  </a:cubicBezTo>
                  <a:cubicBezTo>
                    <a:pt x="121" y="9126"/>
                    <a:pt x="128" y="9126"/>
                    <a:pt x="137" y="9123"/>
                  </a:cubicBezTo>
                  <a:cubicBezTo>
                    <a:pt x="1235" y="8897"/>
                    <a:pt x="2239" y="8353"/>
                    <a:pt x="3043" y="7549"/>
                  </a:cubicBezTo>
                  <a:lnTo>
                    <a:pt x="3063" y="7529"/>
                  </a:lnTo>
                  <a:cubicBezTo>
                    <a:pt x="5103" y="5491"/>
                    <a:pt x="5335" y="2342"/>
                    <a:pt x="3613" y="44"/>
                  </a:cubicBezTo>
                  <a:cubicBezTo>
                    <a:pt x="3591" y="15"/>
                    <a:pt x="3559" y="1"/>
                    <a:pt x="352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9"/>
            <p:cNvSpPr/>
            <p:nvPr/>
          </p:nvSpPr>
          <p:spPr>
            <a:xfrm>
              <a:off x="1873825" y="2566075"/>
              <a:ext cx="53000" cy="199200"/>
            </a:xfrm>
            <a:custGeom>
              <a:avLst/>
              <a:gdLst/>
              <a:ahLst/>
              <a:cxnLst/>
              <a:rect l="l" t="t" r="r" b="b"/>
              <a:pathLst>
                <a:path w="2120" h="7968" extrusionOk="0">
                  <a:moveTo>
                    <a:pt x="879" y="1"/>
                  </a:moveTo>
                  <a:lnTo>
                    <a:pt x="437" y="442"/>
                  </a:lnTo>
                  <a:cubicBezTo>
                    <a:pt x="403" y="478"/>
                    <a:pt x="397" y="534"/>
                    <a:pt x="425" y="575"/>
                  </a:cubicBezTo>
                  <a:cubicBezTo>
                    <a:pt x="1895" y="2781"/>
                    <a:pt x="1736" y="5749"/>
                    <a:pt x="36" y="7795"/>
                  </a:cubicBezTo>
                  <a:cubicBezTo>
                    <a:pt x="0" y="7840"/>
                    <a:pt x="4" y="7905"/>
                    <a:pt x="51" y="7943"/>
                  </a:cubicBezTo>
                  <a:cubicBezTo>
                    <a:pt x="70" y="7959"/>
                    <a:pt x="94" y="7967"/>
                    <a:pt x="118" y="7967"/>
                  </a:cubicBezTo>
                  <a:cubicBezTo>
                    <a:pt x="148" y="7967"/>
                    <a:pt x="178" y="7955"/>
                    <a:pt x="199" y="7929"/>
                  </a:cubicBezTo>
                  <a:cubicBezTo>
                    <a:pt x="1939" y="5836"/>
                    <a:pt x="2119" y="2805"/>
                    <a:pt x="646" y="529"/>
                  </a:cubicBezTo>
                  <a:lnTo>
                    <a:pt x="972" y="205"/>
                  </a:lnTo>
                  <a:cubicBezTo>
                    <a:pt x="941" y="134"/>
                    <a:pt x="909" y="67"/>
                    <a:pt x="87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9"/>
            <p:cNvSpPr/>
            <p:nvPr/>
          </p:nvSpPr>
          <p:spPr>
            <a:xfrm>
              <a:off x="1718700" y="2774550"/>
              <a:ext cx="147250" cy="47100"/>
            </a:xfrm>
            <a:custGeom>
              <a:avLst/>
              <a:gdLst/>
              <a:ahLst/>
              <a:cxnLst/>
              <a:rect l="l" t="t" r="r" b="b"/>
              <a:pathLst>
                <a:path w="5890" h="1884" extrusionOk="0">
                  <a:moveTo>
                    <a:pt x="5771" y="1"/>
                  </a:moveTo>
                  <a:cubicBezTo>
                    <a:pt x="5745" y="1"/>
                    <a:pt x="5719" y="10"/>
                    <a:pt x="5698" y="30"/>
                  </a:cubicBezTo>
                  <a:cubicBezTo>
                    <a:pt x="4536" y="1118"/>
                    <a:pt x="3054" y="1674"/>
                    <a:pt x="1561" y="1674"/>
                  </a:cubicBezTo>
                  <a:cubicBezTo>
                    <a:pt x="1038" y="1674"/>
                    <a:pt x="513" y="1606"/>
                    <a:pt x="0" y="1468"/>
                  </a:cubicBezTo>
                  <a:lnTo>
                    <a:pt x="0" y="1468"/>
                  </a:lnTo>
                  <a:cubicBezTo>
                    <a:pt x="113" y="1574"/>
                    <a:pt x="230" y="1671"/>
                    <a:pt x="346" y="1763"/>
                  </a:cubicBezTo>
                  <a:cubicBezTo>
                    <a:pt x="749" y="1843"/>
                    <a:pt x="1156" y="1883"/>
                    <a:pt x="1563" y="1883"/>
                  </a:cubicBezTo>
                  <a:cubicBezTo>
                    <a:pt x="3109" y="1883"/>
                    <a:pt x="4643" y="1309"/>
                    <a:pt x="5844" y="184"/>
                  </a:cubicBezTo>
                  <a:cubicBezTo>
                    <a:pt x="5887" y="144"/>
                    <a:pt x="5889" y="76"/>
                    <a:pt x="5849" y="35"/>
                  </a:cubicBezTo>
                  <a:cubicBezTo>
                    <a:pt x="5827" y="12"/>
                    <a:pt x="5799" y="1"/>
                    <a:pt x="5771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9"/>
            <p:cNvSpPr/>
            <p:nvPr/>
          </p:nvSpPr>
          <p:spPr>
            <a:xfrm>
              <a:off x="1742200" y="2737900"/>
              <a:ext cx="163200" cy="96750"/>
            </a:xfrm>
            <a:custGeom>
              <a:avLst/>
              <a:gdLst/>
              <a:ahLst/>
              <a:cxnLst/>
              <a:rect l="l" t="t" r="r" b="b"/>
              <a:pathLst>
                <a:path w="6528" h="3870" extrusionOk="0">
                  <a:moveTo>
                    <a:pt x="6527" y="0"/>
                  </a:moveTo>
                  <a:lnTo>
                    <a:pt x="6527" y="0"/>
                  </a:lnTo>
                  <a:cubicBezTo>
                    <a:pt x="6217" y="620"/>
                    <a:pt x="5806" y="1199"/>
                    <a:pt x="5296" y="1709"/>
                  </a:cubicBezTo>
                  <a:lnTo>
                    <a:pt x="5277" y="1729"/>
                  </a:lnTo>
                  <a:cubicBezTo>
                    <a:pt x="4033" y="2973"/>
                    <a:pt x="2375" y="3658"/>
                    <a:pt x="609" y="3658"/>
                  </a:cubicBezTo>
                  <a:cubicBezTo>
                    <a:pt x="404" y="3658"/>
                    <a:pt x="201" y="3646"/>
                    <a:pt x="0" y="3626"/>
                  </a:cubicBezTo>
                  <a:lnTo>
                    <a:pt x="0" y="3626"/>
                  </a:lnTo>
                  <a:cubicBezTo>
                    <a:pt x="160" y="3717"/>
                    <a:pt x="323" y="3799"/>
                    <a:pt x="487" y="3865"/>
                  </a:cubicBezTo>
                  <a:cubicBezTo>
                    <a:pt x="528" y="3867"/>
                    <a:pt x="567" y="3870"/>
                    <a:pt x="608" y="3870"/>
                  </a:cubicBezTo>
                  <a:cubicBezTo>
                    <a:pt x="2432" y="3870"/>
                    <a:pt x="4142" y="3161"/>
                    <a:pt x="5425" y="1879"/>
                  </a:cubicBezTo>
                  <a:lnTo>
                    <a:pt x="5445" y="1858"/>
                  </a:lnTo>
                  <a:cubicBezTo>
                    <a:pt x="5680" y="1624"/>
                    <a:pt x="5892" y="1376"/>
                    <a:pt x="6085" y="1117"/>
                  </a:cubicBezTo>
                  <a:cubicBezTo>
                    <a:pt x="6255" y="772"/>
                    <a:pt x="6404" y="399"/>
                    <a:pt x="652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9"/>
            <p:cNvSpPr/>
            <p:nvPr/>
          </p:nvSpPr>
          <p:spPr>
            <a:xfrm>
              <a:off x="1900475" y="2579200"/>
              <a:ext cx="4425" cy="10200"/>
            </a:xfrm>
            <a:custGeom>
              <a:avLst/>
              <a:gdLst/>
              <a:ahLst/>
              <a:cxnLst/>
              <a:rect l="l" t="t" r="r" b="b"/>
              <a:pathLst>
                <a:path w="177" h="408" extrusionOk="0">
                  <a:moveTo>
                    <a:pt x="36" y="1"/>
                  </a:moveTo>
                  <a:cubicBezTo>
                    <a:pt x="6" y="35"/>
                    <a:pt x="0" y="83"/>
                    <a:pt x="22" y="123"/>
                  </a:cubicBezTo>
                  <a:cubicBezTo>
                    <a:pt x="78" y="216"/>
                    <a:pt x="130" y="311"/>
                    <a:pt x="177" y="408"/>
                  </a:cubicBezTo>
                  <a:cubicBezTo>
                    <a:pt x="133" y="269"/>
                    <a:pt x="87" y="131"/>
                    <a:pt x="3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9"/>
            <p:cNvSpPr/>
            <p:nvPr/>
          </p:nvSpPr>
          <p:spPr>
            <a:xfrm>
              <a:off x="1779700" y="2803550"/>
              <a:ext cx="89100" cy="38150"/>
            </a:xfrm>
            <a:custGeom>
              <a:avLst/>
              <a:gdLst/>
              <a:ahLst/>
              <a:cxnLst/>
              <a:rect l="l" t="t" r="r" b="b"/>
              <a:pathLst>
                <a:path w="3564" h="1526" extrusionOk="0">
                  <a:moveTo>
                    <a:pt x="3563" y="0"/>
                  </a:moveTo>
                  <a:cubicBezTo>
                    <a:pt x="2534" y="825"/>
                    <a:pt x="1310" y="1343"/>
                    <a:pt x="1" y="1504"/>
                  </a:cubicBezTo>
                  <a:cubicBezTo>
                    <a:pt x="127" y="1518"/>
                    <a:pt x="252" y="1526"/>
                    <a:pt x="376" y="1526"/>
                  </a:cubicBezTo>
                  <a:cubicBezTo>
                    <a:pt x="384" y="1526"/>
                    <a:pt x="393" y="1526"/>
                    <a:pt x="401" y="1526"/>
                  </a:cubicBezTo>
                  <a:lnTo>
                    <a:pt x="421" y="1526"/>
                  </a:lnTo>
                  <a:cubicBezTo>
                    <a:pt x="431" y="1526"/>
                    <a:pt x="440" y="1526"/>
                    <a:pt x="450" y="1526"/>
                  </a:cubicBezTo>
                  <a:cubicBezTo>
                    <a:pt x="1523" y="1526"/>
                    <a:pt x="2652" y="991"/>
                    <a:pt x="3563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9"/>
            <p:cNvSpPr/>
            <p:nvPr/>
          </p:nvSpPr>
          <p:spPr>
            <a:xfrm>
              <a:off x="1669575" y="2487100"/>
              <a:ext cx="124325" cy="201225"/>
            </a:xfrm>
            <a:custGeom>
              <a:avLst/>
              <a:gdLst/>
              <a:ahLst/>
              <a:cxnLst/>
              <a:rect l="l" t="t" r="r" b="b"/>
              <a:pathLst>
                <a:path w="4973" h="8049" extrusionOk="0">
                  <a:moveTo>
                    <a:pt x="4806" y="1"/>
                  </a:moveTo>
                  <a:cubicBezTo>
                    <a:pt x="4762" y="1"/>
                    <a:pt x="4717" y="2"/>
                    <a:pt x="4673" y="3"/>
                  </a:cubicBezTo>
                  <a:lnTo>
                    <a:pt x="2371" y="2305"/>
                  </a:lnTo>
                  <a:cubicBezTo>
                    <a:pt x="1664" y="3013"/>
                    <a:pt x="1664" y="4164"/>
                    <a:pt x="2371" y="4872"/>
                  </a:cubicBezTo>
                  <a:lnTo>
                    <a:pt x="4064" y="6563"/>
                  </a:lnTo>
                  <a:cubicBezTo>
                    <a:pt x="4349" y="6848"/>
                    <a:pt x="4349" y="7314"/>
                    <a:pt x="4064" y="7600"/>
                  </a:cubicBezTo>
                  <a:lnTo>
                    <a:pt x="4043" y="7620"/>
                  </a:lnTo>
                  <a:cubicBezTo>
                    <a:pt x="3905" y="7759"/>
                    <a:pt x="3715" y="7828"/>
                    <a:pt x="3525" y="7828"/>
                  </a:cubicBezTo>
                  <a:cubicBezTo>
                    <a:pt x="3335" y="7828"/>
                    <a:pt x="3145" y="7759"/>
                    <a:pt x="3006" y="7620"/>
                  </a:cubicBezTo>
                  <a:lnTo>
                    <a:pt x="55" y="4669"/>
                  </a:lnTo>
                  <a:cubicBezTo>
                    <a:pt x="35" y="4750"/>
                    <a:pt x="17" y="4830"/>
                    <a:pt x="1" y="4912"/>
                  </a:cubicBezTo>
                  <a:lnTo>
                    <a:pt x="2858" y="7770"/>
                  </a:lnTo>
                  <a:cubicBezTo>
                    <a:pt x="3037" y="7949"/>
                    <a:pt x="3274" y="8048"/>
                    <a:pt x="3526" y="8048"/>
                  </a:cubicBezTo>
                  <a:cubicBezTo>
                    <a:pt x="3778" y="8048"/>
                    <a:pt x="4015" y="7949"/>
                    <a:pt x="4192" y="7773"/>
                  </a:cubicBezTo>
                  <a:lnTo>
                    <a:pt x="4213" y="7752"/>
                  </a:lnTo>
                  <a:cubicBezTo>
                    <a:pt x="4580" y="7385"/>
                    <a:pt x="4580" y="6786"/>
                    <a:pt x="4213" y="6417"/>
                  </a:cubicBezTo>
                  <a:lnTo>
                    <a:pt x="2521" y="4725"/>
                  </a:lnTo>
                  <a:cubicBezTo>
                    <a:pt x="1896" y="4100"/>
                    <a:pt x="1896" y="3082"/>
                    <a:pt x="2521" y="2457"/>
                  </a:cubicBezTo>
                  <a:lnTo>
                    <a:pt x="4973" y="5"/>
                  </a:lnTo>
                  <a:cubicBezTo>
                    <a:pt x="4923" y="3"/>
                    <a:pt x="4875" y="1"/>
                    <a:pt x="482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9"/>
            <p:cNvSpPr/>
            <p:nvPr/>
          </p:nvSpPr>
          <p:spPr>
            <a:xfrm>
              <a:off x="1696725" y="2541025"/>
              <a:ext cx="71900" cy="134125"/>
            </a:xfrm>
            <a:custGeom>
              <a:avLst/>
              <a:gdLst/>
              <a:ahLst/>
              <a:cxnLst/>
              <a:rect l="l" t="t" r="r" b="b"/>
              <a:pathLst>
                <a:path w="2876" h="5365" extrusionOk="0">
                  <a:moveTo>
                    <a:pt x="770" y="0"/>
                  </a:moveTo>
                  <a:cubicBezTo>
                    <a:pt x="738" y="0"/>
                    <a:pt x="706" y="15"/>
                    <a:pt x="685" y="43"/>
                  </a:cubicBezTo>
                  <a:cubicBezTo>
                    <a:pt x="1" y="966"/>
                    <a:pt x="100" y="2277"/>
                    <a:pt x="912" y="3091"/>
                  </a:cubicBezTo>
                  <a:lnTo>
                    <a:pt x="2605" y="4782"/>
                  </a:lnTo>
                  <a:cubicBezTo>
                    <a:pt x="2643" y="4821"/>
                    <a:pt x="2665" y="4873"/>
                    <a:pt x="2665" y="4928"/>
                  </a:cubicBezTo>
                  <a:cubicBezTo>
                    <a:pt x="2665" y="4983"/>
                    <a:pt x="2643" y="5034"/>
                    <a:pt x="2605" y="5073"/>
                  </a:cubicBezTo>
                  <a:lnTo>
                    <a:pt x="2585" y="5094"/>
                  </a:lnTo>
                  <a:cubicBezTo>
                    <a:pt x="2545" y="5133"/>
                    <a:pt x="2492" y="5154"/>
                    <a:pt x="2439" y="5154"/>
                  </a:cubicBezTo>
                  <a:cubicBezTo>
                    <a:pt x="2387" y="5154"/>
                    <a:pt x="2335" y="5134"/>
                    <a:pt x="2294" y="5094"/>
                  </a:cubicBezTo>
                  <a:lnTo>
                    <a:pt x="1553" y="4352"/>
                  </a:lnTo>
                  <a:cubicBezTo>
                    <a:pt x="1533" y="4331"/>
                    <a:pt x="1505" y="4321"/>
                    <a:pt x="1478" y="4321"/>
                  </a:cubicBezTo>
                  <a:cubicBezTo>
                    <a:pt x="1451" y="4321"/>
                    <a:pt x="1424" y="4331"/>
                    <a:pt x="1404" y="4352"/>
                  </a:cubicBezTo>
                  <a:cubicBezTo>
                    <a:pt x="1362" y="4393"/>
                    <a:pt x="1362" y="4460"/>
                    <a:pt x="1404" y="4501"/>
                  </a:cubicBezTo>
                  <a:lnTo>
                    <a:pt x="2145" y="5243"/>
                  </a:lnTo>
                  <a:cubicBezTo>
                    <a:pt x="2223" y="5321"/>
                    <a:pt x="2329" y="5365"/>
                    <a:pt x="2440" y="5365"/>
                  </a:cubicBezTo>
                  <a:cubicBezTo>
                    <a:pt x="2551" y="5365"/>
                    <a:pt x="2655" y="5321"/>
                    <a:pt x="2735" y="5243"/>
                  </a:cubicBezTo>
                  <a:lnTo>
                    <a:pt x="2754" y="5224"/>
                  </a:lnTo>
                  <a:cubicBezTo>
                    <a:pt x="2832" y="5145"/>
                    <a:pt x="2876" y="5040"/>
                    <a:pt x="2876" y="4929"/>
                  </a:cubicBezTo>
                  <a:cubicBezTo>
                    <a:pt x="2876" y="4818"/>
                    <a:pt x="2832" y="4714"/>
                    <a:pt x="2754" y="4634"/>
                  </a:cubicBezTo>
                  <a:lnTo>
                    <a:pt x="1063" y="2943"/>
                  </a:lnTo>
                  <a:cubicBezTo>
                    <a:pt x="322" y="2203"/>
                    <a:pt x="232" y="1009"/>
                    <a:pt x="855" y="169"/>
                  </a:cubicBezTo>
                  <a:cubicBezTo>
                    <a:pt x="889" y="122"/>
                    <a:pt x="879" y="56"/>
                    <a:pt x="833" y="21"/>
                  </a:cubicBezTo>
                  <a:cubicBezTo>
                    <a:pt x="814" y="7"/>
                    <a:pt x="792" y="0"/>
                    <a:pt x="770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9"/>
            <p:cNvSpPr/>
            <p:nvPr/>
          </p:nvSpPr>
          <p:spPr>
            <a:xfrm>
              <a:off x="1723575" y="2488525"/>
              <a:ext cx="50350" cy="46375"/>
            </a:xfrm>
            <a:custGeom>
              <a:avLst/>
              <a:gdLst/>
              <a:ahLst/>
              <a:cxnLst/>
              <a:rect l="l" t="t" r="r" b="b"/>
              <a:pathLst>
                <a:path w="2014" h="1855" extrusionOk="0">
                  <a:moveTo>
                    <a:pt x="2013" y="1"/>
                  </a:moveTo>
                  <a:lnTo>
                    <a:pt x="2013" y="1"/>
                  </a:lnTo>
                  <a:cubicBezTo>
                    <a:pt x="1882" y="25"/>
                    <a:pt x="1751" y="58"/>
                    <a:pt x="1621" y="96"/>
                  </a:cubicBezTo>
                  <a:lnTo>
                    <a:pt x="41" y="1676"/>
                  </a:lnTo>
                  <a:cubicBezTo>
                    <a:pt x="1" y="1716"/>
                    <a:pt x="1" y="1782"/>
                    <a:pt x="41" y="1824"/>
                  </a:cubicBezTo>
                  <a:cubicBezTo>
                    <a:pt x="62" y="1844"/>
                    <a:pt x="89" y="1854"/>
                    <a:pt x="116" y="1854"/>
                  </a:cubicBezTo>
                  <a:cubicBezTo>
                    <a:pt x="143" y="1854"/>
                    <a:pt x="171" y="1844"/>
                    <a:pt x="191" y="1824"/>
                  </a:cubicBezTo>
                  <a:lnTo>
                    <a:pt x="2013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9"/>
            <p:cNvSpPr/>
            <p:nvPr/>
          </p:nvSpPr>
          <p:spPr>
            <a:xfrm>
              <a:off x="1673250" y="2589300"/>
              <a:ext cx="50725" cy="52450"/>
            </a:xfrm>
            <a:custGeom>
              <a:avLst/>
              <a:gdLst/>
              <a:ahLst/>
              <a:cxnLst/>
              <a:rect l="l" t="t" r="r" b="b"/>
              <a:pathLst>
                <a:path w="2029" h="2098" extrusionOk="0">
                  <a:moveTo>
                    <a:pt x="71" y="1"/>
                  </a:moveTo>
                  <a:cubicBezTo>
                    <a:pt x="46" y="76"/>
                    <a:pt x="23" y="152"/>
                    <a:pt x="1" y="229"/>
                  </a:cubicBezTo>
                  <a:lnTo>
                    <a:pt x="1838" y="2066"/>
                  </a:lnTo>
                  <a:cubicBezTo>
                    <a:pt x="1860" y="2087"/>
                    <a:pt x="1886" y="2098"/>
                    <a:pt x="1914" y="2098"/>
                  </a:cubicBezTo>
                  <a:cubicBezTo>
                    <a:pt x="1941" y="2098"/>
                    <a:pt x="1966" y="2088"/>
                    <a:pt x="1987" y="2067"/>
                  </a:cubicBezTo>
                  <a:cubicBezTo>
                    <a:pt x="2029" y="2026"/>
                    <a:pt x="2029" y="1958"/>
                    <a:pt x="1987" y="1918"/>
                  </a:cubicBezTo>
                  <a:lnTo>
                    <a:pt x="71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9"/>
            <p:cNvSpPr/>
            <p:nvPr/>
          </p:nvSpPr>
          <p:spPr>
            <a:xfrm>
              <a:off x="1677925" y="2498600"/>
              <a:ext cx="67300" cy="97225"/>
            </a:xfrm>
            <a:custGeom>
              <a:avLst/>
              <a:gdLst/>
              <a:ahLst/>
              <a:cxnLst/>
              <a:rect l="l" t="t" r="r" b="b"/>
              <a:pathLst>
                <a:path w="2692" h="3889" extrusionOk="0">
                  <a:moveTo>
                    <a:pt x="2692" y="0"/>
                  </a:moveTo>
                  <a:cubicBezTo>
                    <a:pt x="2320" y="196"/>
                    <a:pt x="1960" y="453"/>
                    <a:pt x="1624" y="769"/>
                  </a:cubicBezTo>
                  <a:lnTo>
                    <a:pt x="1390" y="1002"/>
                  </a:lnTo>
                  <a:cubicBezTo>
                    <a:pt x="1212" y="1190"/>
                    <a:pt x="1042" y="1395"/>
                    <a:pt x="882" y="1618"/>
                  </a:cubicBezTo>
                  <a:cubicBezTo>
                    <a:pt x="539" y="2168"/>
                    <a:pt x="394" y="2817"/>
                    <a:pt x="473" y="3470"/>
                  </a:cubicBezTo>
                  <a:lnTo>
                    <a:pt x="84" y="3080"/>
                  </a:lnTo>
                  <a:cubicBezTo>
                    <a:pt x="55" y="3151"/>
                    <a:pt x="28" y="3223"/>
                    <a:pt x="0" y="3296"/>
                  </a:cubicBezTo>
                  <a:lnTo>
                    <a:pt x="562" y="3858"/>
                  </a:lnTo>
                  <a:cubicBezTo>
                    <a:pt x="580" y="3877"/>
                    <a:pt x="605" y="3889"/>
                    <a:pt x="631" y="3889"/>
                  </a:cubicBezTo>
                  <a:cubicBezTo>
                    <a:pt x="633" y="3889"/>
                    <a:pt x="635" y="3889"/>
                    <a:pt x="638" y="3889"/>
                  </a:cubicBezTo>
                  <a:cubicBezTo>
                    <a:pt x="693" y="3881"/>
                    <a:pt x="745" y="3841"/>
                    <a:pt x="745" y="3782"/>
                  </a:cubicBezTo>
                  <a:cubicBezTo>
                    <a:pt x="745" y="3765"/>
                    <a:pt x="741" y="3747"/>
                    <a:pt x="732" y="3732"/>
                  </a:cubicBezTo>
                  <a:cubicBezTo>
                    <a:pt x="524" y="2830"/>
                    <a:pt x="787" y="1903"/>
                    <a:pt x="1441" y="1251"/>
                  </a:cubicBezTo>
                  <a:lnTo>
                    <a:pt x="2692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9"/>
            <p:cNvSpPr/>
            <p:nvPr/>
          </p:nvSpPr>
          <p:spPr>
            <a:xfrm>
              <a:off x="1666725" y="2488375"/>
              <a:ext cx="144375" cy="213750"/>
            </a:xfrm>
            <a:custGeom>
              <a:avLst/>
              <a:gdLst/>
              <a:ahLst/>
              <a:cxnLst/>
              <a:rect l="l" t="t" r="r" b="b"/>
              <a:pathLst>
                <a:path w="5775" h="8550" extrusionOk="0">
                  <a:moveTo>
                    <a:pt x="5527" y="0"/>
                  </a:moveTo>
                  <a:lnTo>
                    <a:pt x="2878" y="2648"/>
                  </a:lnTo>
                  <a:cubicBezTo>
                    <a:pt x="2385" y="3140"/>
                    <a:pt x="2385" y="3941"/>
                    <a:pt x="2878" y="4432"/>
                  </a:cubicBezTo>
                  <a:lnTo>
                    <a:pt x="4569" y="6125"/>
                  </a:lnTo>
                  <a:cubicBezTo>
                    <a:pt x="4813" y="6367"/>
                    <a:pt x="4946" y="6691"/>
                    <a:pt x="4946" y="7034"/>
                  </a:cubicBezTo>
                  <a:cubicBezTo>
                    <a:pt x="4946" y="7376"/>
                    <a:pt x="4813" y="7700"/>
                    <a:pt x="4569" y="7944"/>
                  </a:cubicBezTo>
                  <a:lnTo>
                    <a:pt x="4551" y="7963"/>
                  </a:lnTo>
                  <a:cubicBezTo>
                    <a:pt x="4299" y="8214"/>
                    <a:pt x="3970" y="8340"/>
                    <a:pt x="3641" y="8340"/>
                  </a:cubicBezTo>
                  <a:cubicBezTo>
                    <a:pt x="3311" y="8340"/>
                    <a:pt x="2982" y="8214"/>
                    <a:pt x="2731" y="7963"/>
                  </a:cubicBezTo>
                  <a:lnTo>
                    <a:pt x="39" y="5272"/>
                  </a:lnTo>
                  <a:cubicBezTo>
                    <a:pt x="26" y="5358"/>
                    <a:pt x="14" y="5445"/>
                    <a:pt x="1" y="5533"/>
                  </a:cubicBezTo>
                  <a:lnTo>
                    <a:pt x="2582" y="8112"/>
                  </a:lnTo>
                  <a:cubicBezTo>
                    <a:pt x="2872" y="8405"/>
                    <a:pt x="3256" y="8550"/>
                    <a:pt x="3640" y="8550"/>
                  </a:cubicBezTo>
                  <a:cubicBezTo>
                    <a:pt x="4024" y="8550"/>
                    <a:pt x="4408" y="8403"/>
                    <a:pt x="4700" y="8111"/>
                  </a:cubicBezTo>
                  <a:lnTo>
                    <a:pt x="4719" y="8093"/>
                  </a:lnTo>
                  <a:cubicBezTo>
                    <a:pt x="5001" y="7810"/>
                    <a:pt x="5158" y="7432"/>
                    <a:pt x="5158" y="7034"/>
                  </a:cubicBezTo>
                  <a:cubicBezTo>
                    <a:pt x="5158" y="6634"/>
                    <a:pt x="5001" y="6258"/>
                    <a:pt x="4719" y="5976"/>
                  </a:cubicBezTo>
                  <a:lnTo>
                    <a:pt x="3027" y="4283"/>
                  </a:lnTo>
                  <a:cubicBezTo>
                    <a:pt x="2829" y="4085"/>
                    <a:pt x="2719" y="3822"/>
                    <a:pt x="2719" y="3541"/>
                  </a:cubicBezTo>
                  <a:cubicBezTo>
                    <a:pt x="2719" y="3259"/>
                    <a:pt x="2829" y="2996"/>
                    <a:pt x="3027" y="2797"/>
                  </a:cubicBezTo>
                  <a:lnTo>
                    <a:pt x="5775" y="50"/>
                  </a:lnTo>
                  <a:cubicBezTo>
                    <a:pt x="5692" y="31"/>
                    <a:pt x="5609" y="14"/>
                    <a:pt x="552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9" name="Google Shape;429;p9"/>
          <p:cNvSpPr txBox="1">
            <a:spLocks noGrp="1"/>
          </p:cNvSpPr>
          <p:nvPr>
            <p:ph type="title"/>
          </p:nvPr>
        </p:nvSpPr>
        <p:spPr>
          <a:xfrm>
            <a:off x="2135550" y="1265575"/>
            <a:ext cx="4872900" cy="13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7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30" name="Google Shape;430;p9"/>
          <p:cNvSpPr txBox="1">
            <a:spLocks noGrp="1"/>
          </p:cNvSpPr>
          <p:nvPr>
            <p:ph type="subTitle" idx="1"/>
          </p:nvPr>
        </p:nvSpPr>
        <p:spPr>
          <a:xfrm>
            <a:off x="2135550" y="2903100"/>
            <a:ext cx="48729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grpSp>
        <p:nvGrpSpPr>
          <p:cNvPr id="431" name="Google Shape;431;p9"/>
          <p:cNvGrpSpPr/>
          <p:nvPr/>
        </p:nvGrpSpPr>
        <p:grpSpPr>
          <a:xfrm>
            <a:off x="283000" y="83683"/>
            <a:ext cx="7786425" cy="4783217"/>
            <a:chOff x="283000" y="83683"/>
            <a:chExt cx="7786425" cy="4783217"/>
          </a:xfrm>
        </p:grpSpPr>
        <p:cxnSp>
          <p:nvCxnSpPr>
            <p:cNvPr id="432" name="Google Shape;432;p9"/>
            <p:cNvCxnSpPr/>
            <p:nvPr/>
          </p:nvCxnSpPr>
          <p:spPr>
            <a:xfrm>
              <a:off x="1228500" y="283500"/>
              <a:ext cx="6709800" cy="4583400"/>
            </a:xfrm>
            <a:prstGeom prst="bentConnector3">
              <a:avLst>
                <a:gd name="adj1" fmla="val 113878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433" name="Google Shape;433;p9"/>
            <p:cNvGrpSpPr/>
            <p:nvPr/>
          </p:nvGrpSpPr>
          <p:grpSpPr>
            <a:xfrm>
              <a:off x="402578" y="83683"/>
              <a:ext cx="965405" cy="1167310"/>
              <a:chOff x="609125" y="919500"/>
              <a:chExt cx="1001042" cy="1210400"/>
            </a:xfrm>
          </p:grpSpPr>
          <p:sp>
            <p:nvSpPr>
              <p:cNvPr id="434" name="Google Shape;434;p9"/>
              <p:cNvSpPr/>
              <p:nvPr/>
            </p:nvSpPr>
            <p:spPr>
              <a:xfrm>
                <a:off x="967998" y="1023218"/>
                <a:ext cx="382151" cy="382151"/>
              </a:xfrm>
              <a:custGeom>
                <a:avLst/>
                <a:gdLst/>
                <a:ahLst/>
                <a:cxnLst/>
                <a:rect l="l" t="t" r="r" b="b"/>
                <a:pathLst>
                  <a:path w="8946" h="8946" extrusionOk="0">
                    <a:moveTo>
                      <a:pt x="4472" y="2382"/>
                    </a:moveTo>
                    <a:cubicBezTo>
                      <a:pt x="5627" y="2382"/>
                      <a:pt x="6564" y="3318"/>
                      <a:pt x="6564" y="4472"/>
                    </a:cubicBezTo>
                    <a:cubicBezTo>
                      <a:pt x="6562" y="5628"/>
                      <a:pt x="5627" y="6564"/>
                      <a:pt x="4472" y="6564"/>
                    </a:cubicBezTo>
                    <a:cubicBezTo>
                      <a:pt x="3319" y="6564"/>
                      <a:pt x="2382" y="5627"/>
                      <a:pt x="2382" y="4472"/>
                    </a:cubicBezTo>
                    <a:cubicBezTo>
                      <a:pt x="2382" y="3318"/>
                      <a:pt x="3319" y="2382"/>
                      <a:pt x="4472" y="2382"/>
                    </a:cubicBezTo>
                    <a:close/>
                    <a:moveTo>
                      <a:pt x="3852" y="1"/>
                    </a:moveTo>
                    <a:lnTo>
                      <a:pt x="3852" y="984"/>
                    </a:lnTo>
                    <a:cubicBezTo>
                      <a:pt x="3361" y="1071"/>
                      <a:pt x="2904" y="1256"/>
                      <a:pt x="2507" y="1522"/>
                    </a:cubicBezTo>
                    <a:lnTo>
                      <a:pt x="1802" y="818"/>
                    </a:lnTo>
                    <a:lnTo>
                      <a:pt x="870" y="1748"/>
                    </a:lnTo>
                    <a:lnTo>
                      <a:pt x="1566" y="2443"/>
                    </a:lnTo>
                    <a:cubicBezTo>
                      <a:pt x="1291" y="2837"/>
                      <a:pt x="1093" y="3288"/>
                      <a:pt x="996" y="3776"/>
                    </a:cubicBezTo>
                    <a:lnTo>
                      <a:pt x="1" y="3776"/>
                    </a:lnTo>
                    <a:lnTo>
                      <a:pt x="1" y="5093"/>
                    </a:lnTo>
                    <a:lnTo>
                      <a:pt x="985" y="5093"/>
                    </a:lnTo>
                    <a:cubicBezTo>
                      <a:pt x="1071" y="5584"/>
                      <a:pt x="1257" y="6041"/>
                      <a:pt x="1522" y="6439"/>
                    </a:cubicBezTo>
                    <a:lnTo>
                      <a:pt x="818" y="7143"/>
                    </a:lnTo>
                    <a:lnTo>
                      <a:pt x="1748" y="8074"/>
                    </a:lnTo>
                    <a:lnTo>
                      <a:pt x="2443" y="7379"/>
                    </a:lnTo>
                    <a:cubicBezTo>
                      <a:pt x="2837" y="7654"/>
                      <a:pt x="3288" y="7852"/>
                      <a:pt x="3776" y="7949"/>
                    </a:cubicBezTo>
                    <a:lnTo>
                      <a:pt x="3776" y="8945"/>
                    </a:lnTo>
                    <a:lnTo>
                      <a:pt x="5094" y="8945"/>
                    </a:lnTo>
                    <a:lnTo>
                      <a:pt x="5094" y="7960"/>
                    </a:lnTo>
                    <a:cubicBezTo>
                      <a:pt x="5585" y="7873"/>
                      <a:pt x="6041" y="7689"/>
                      <a:pt x="6439" y="7423"/>
                    </a:cubicBezTo>
                    <a:lnTo>
                      <a:pt x="7143" y="8128"/>
                    </a:lnTo>
                    <a:lnTo>
                      <a:pt x="8074" y="7197"/>
                    </a:lnTo>
                    <a:lnTo>
                      <a:pt x="7379" y="6501"/>
                    </a:lnTo>
                    <a:cubicBezTo>
                      <a:pt x="7655" y="6109"/>
                      <a:pt x="7853" y="5657"/>
                      <a:pt x="7949" y="5169"/>
                    </a:cubicBezTo>
                    <a:lnTo>
                      <a:pt x="8945" y="5169"/>
                    </a:lnTo>
                    <a:lnTo>
                      <a:pt x="8945" y="3851"/>
                    </a:lnTo>
                    <a:lnTo>
                      <a:pt x="7960" y="3851"/>
                    </a:lnTo>
                    <a:cubicBezTo>
                      <a:pt x="7875" y="3360"/>
                      <a:pt x="7689" y="2904"/>
                      <a:pt x="7423" y="2507"/>
                    </a:cubicBezTo>
                    <a:lnTo>
                      <a:pt x="8128" y="1801"/>
                    </a:lnTo>
                    <a:lnTo>
                      <a:pt x="7197" y="871"/>
                    </a:lnTo>
                    <a:lnTo>
                      <a:pt x="6502" y="1566"/>
                    </a:lnTo>
                    <a:cubicBezTo>
                      <a:pt x="6108" y="1290"/>
                      <a:pt x="5657" y="1093"/>
                      <a:pt x="5169" y="995"/>
                    </a:cubicBezTo>
                    <a:lnTo>
                      <a:pt x="516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9"/>
              <p:cNvSpPr/>
              <p:nvPr/>
            </p:nvSpPr>
            <p:spPr>
              <a:xfrm>
                <a:off x="705966" y="1211090"/>
                <a:ext cx="306114" cy="306114"/>
              </a:xfrm>
              <a:custGeom>
                <a:avLst/>
                <a:gdLst/>
                <a:ahLst/>
                <a:cxnLst/>
                <a:rect l="l" t="t" r="r" b="b"/>
                <a:pathLst>
                  <a:path w="7166" h="7166" extrusionOk="0">
                    <a:moveTo>
                      <a:pt x="3581" y="1921"/>
                    </a:moveTo>
                    <a:cubicBezTo>
                      <a:pt x="3673" y="1921"/>
                      <a:pt x="3767" y="1928"/>
                      <a:pt x="3861" y="1944"/>
                    </a:cubicBezTo>
                    <a:cubicBezTo>
                      <a:pt x="4765" y="2098"/>
                      <a:pt x="5374" y="2953"/>
                      <a:pt x="5220" y="3858"/>
                    </a:cubicBezTo>
                    <a:cubicBezTo>
                      <a:pt x="5082" y="4668"/>
                      <a:pt x="4380" y="5241"/>
                      <a:pt x="3586" y="5241"/>
                    </a:cubicBezTo>
                    <a:cubicBezTo>
                      <a:pt x="3494" y="5241"/>
                      <a:pt x="3400" y="5233"/>
                      <a:pt x="3306" y="5217"/>
                    </a:cubicBezTo>
                    <a:cubicBezTo>
                      <a:pt x="2402" y="5064"/>
                      <a:pt x="1794" y="4208"/>
                      <a:pt x="1947" y="3303"/>
                    </a:cubicBezTo>
                    <a:cubicBezTo>
                      <a:pt x="2085" y="2493"/>
                      <a:pt x="2786" y="1921"/>
                      <a:pt x="3581" y="1921"/>
                    </a:cubicBezTo>
                    <a:close/>
                    <a:moveTo>
                      <a:pt x="3690" y="1"/>
                    </a:moveTo>
                    <a:lnTo>
                      <a:pt x="3559" y="771"/>
                    </a:lnTo>
                    <a:cubicBezTo>
                      <a:pt x="3165" y="774"/>
                      <a:pt x="2783" y="858"/>
                      <a:pt x="2435" y="1014"/>
                    </a:cubicBezTo>
                    <a:lnTo>
                      <a:pt x="1978" y="369"/>
                    </a:lnTo>
                    <a:lnTo>
                      <a:pt x="1124" y="974"/>
                    </a:lnTo>
                    <a:lnTo>
                      <a:pt x="1577" y="1610"/>
                    </a:lnTo>
                    <a:cubicBezTo>
                      <a:pt x="1310" y="1882"/>
                      <a:pt x="1095" y="2208"/>
                      <a:pt x="953" y="2577"/>
                    </a:cubicBezTo>
                    <a:lnTo>
                      <a:pt x="175" y="2446"/>
                    </a:lnTo>
                    <a:lnTo>
                      <a:pt x="0" y="3477"/>
                    </a:lnTo>
                    <a:lnTo>
                      <a:pt x="771" y="3606"/>
                    </a:lnTo>
                    <a:cubicBezTo>
                      <a:pt x="773" y="4001"/>
                      <a:pt x="859" y="4384"/>
                      <a:pt x="1014" y="4730"/>
                    </a:cubicBezTo>
                    <a:lnTo>
                      <a:pt x="370" y="5189"/>
                    </a:lnTo>
                    <a:lnTo>
                      <a:pt x="974" y="6041"/>
                    </a:lnTo>
                    <a:lnTo>
                      <a:pt x="1610" y="5589"/>
                    </a:lnTo>
                    <a:cubicBezTo>
                      <a:pt x="1881" y="5856"/>
                      <a:pt x="2208" y="6072"/>
                      <a:pt x="2577" y="6212"/>
                    </a:cubicBezTo>
                    <a:lnTo>
                      <a:pt x="2445" y="6992"/>
                    </a:lnTo>
                    <a:lnTo>
                      <a:pt x="3476" y="7165"/>
                    </a:lnTo>
                    <a:lnTo>
                      <a:pt x="3607" y="6395"/>
                    </a:lnTo>
                    <a:cubicBezTo>
                      <a:pt x="4001" y="6392"/>
                      <a:pt x="4384" y="6307"/>
                      <a:pt x="4731" y="6153"/>
                    </a:cubicBezTo>
                    <a:lnTo>
                      <a:pt x="5188" y="6797"/>
                    </a:lnTo>
                    <a:lnTo>
                      <a:pt x="6041" y="6192"/>
                    </a:lnTo>
                    <a:lnTo>
                      <a:pt x="5588" y="5556"/>
                    </a:lnTo>
                    <a:cubicBezTo>
                      <a:pt x="5856" y="5284"/>
                      <a:pt x="6071" y="4958"/>
                      <a:pt x="6213" y="4590"/>
                    </a:cubicBezTo>
                    <a:lnTo>
                      <a:pt x="6991" y="4719"/>
                    </a:lnTo>
                    <a:lnTo>
                      <a:pt x="7166" y="3688"/>
                    </a:lnTo>
                    <a:lnTo>
                      <a:pt x="6395" y="3559"/>
                    </a:lnTo>
                    <a:cubicBezTo>
                      <a:pt x="6392" y="3164"/>
                      <a:pt x="6307" y="2781"/>
                      <a:pt x="6152" y="2435"/>
                    </a:cubicBezTo>
                    <a:lnTo>
                      <a:pt x="6797" y="1976"/>
                    </a:lnTo>
                    <a:lnTo>
                      <a:pt x="6192" y="1124"/>
                    </a:lnTo>
                    <a:lnTo>
                      <a:pt x="5556" y="1576"/>
                    </a:lnTo>
                    <a:cubicBezTo>
                      <a:pt x="5285" y="1308"/>
                      <a:pt x="4958" y="1093"/>
                      <a:pt x="4589" y="954"/>
                    </a:cubicBezTo>
                    <a:lnTo>
                      <a:pt x="4721" y="175"/>
                    </a:lnTo>
                    <a:lnTo>
                      <a:pt x="369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6" name="Google Shape;436;p9"/>
              <p:cNvSpPr/>
              <p:nvPr/>
            </p:nvSpPr>
            <p:spPr>
              <a:xfrm>
                <a:off x="609125" y="919500"/>
                <a:ext cx="1001042" cy="1210400"/>
              </a:xfrm>
              <a:custGeom>
                <a:avLst/>
                <a:gdLst/>
                <a:ahLst/>
                <a:cxnLst/>
                <a:rect l="l" t="t" r="r" b="b"/>
                <a:pathLst>
                  <a:path w="23434" h="28335" extrusionOk="0">
                    <a:moveTo>
                      <a:pt x="11686" y="0"/>
                    </a:moveTo>
                    <a:cubicBezTo>
                      <a:pt x="11173" y="0"/>
                      <a:pt x="10637" y="28"/>
                      <a:pt x="10075" y="82"/>
                    </a:cubicBezTo>
                    <a:cubicBezTo>
                      <a:pt x="6119" y="470"/>
                      <a:pt x="2704" y="2806"/>
                      <a:pt x="1162" y="6182"/>
                    </a:cubicBezTo>
                    <a:cubicBezTo>
                      <a:pt x="227" y="8225"/>
                      <a:pt x="0" y="10596"/>
                      <a:pt x="522" y="12859"/>
                    </a:cubicBezTo>
                    <a:cubicBezTo>
                      <a:pt x="1070" y="15225"/>
                      <a:pt x="2410" y="16999"/>
                      <a:pt x="3829" y="18875"/>
                    </a:cubicBezTo>
                    <a:cubicBezTo>
                      <a:pt x="4651" y="19961"/>
                      <a:pt x="4951" y="21091"/>
                      <a:pt x="4718" y="22233"/>
                    </a:cubicBezTo>
                    <a:cubicBezTo>
                      <a:pt x="4471" y="23446"/>
                      <a:pt x="4163" y="24668"/>
                      <a:pt x="3865" y="25851"/>
                    </a:cubicBezTo>
                    <a:cubicBezTo>
                      <a:pt x="3735" y="26368"/>
                      <a:pt x="3604" y="26886"/>
                      <a:pt x="3478" y="27404"/>
                    </a:cubicBezTo>
                    <a:lnTo>
                      <a:pt x="3296" y="28160"/>
                    </a:lnTo>
                    <a:cubicBezTo>
                      <a:pt x="3282" y="28211"/>
                      <a:pt x="3315" y="28265"/>
                      <a:pt x="3367" y="28277"/>
                    </a:cubicBezTo>
                    <a:cubicBezTo>
                      <a:pt x="3375" y="28279"/>
                      <a:pt x="3383" y="28280"/>
                      <a:pt x="3391" y="28280"/>
                    </a:cubicBezTo>
                    <a:cubicBezTo>
                      <a:pt x="3434" y="28280"/>
                      <a:pt x="3474" y="28250"/>
                      <a:pt x="3485" y="28206"/>
                    </a:cubicBezTo>
                    <a:lnTo>
                      <a:pt x="3668" y="27451"/>
                    </a:lnTo>
                    <a:cubicBezTo>
                      <a:pt x="3794" y="26932"/>
                      <a:pt x="3923" y="26416"/>
                      <a:pt x="4054" y="25899"/>
                    </a:cubicBezTo>
                    <a:cubicBezTo>
                      <a:pt x="4353" y="24713"/>
                      <a:pt x="4662" y="23488"/>
                      <a:pt x="4909" y="22271"/>
                    </a:cubicBezTo>
                    <a:cubicBezTo>
                      <a:pt x="5154" y="21073"/>
                      <a:pt x="4843" y="19891"/>
                      <a:pt x="3986" y="18757"/>
                    </a:cubicBezTo>
                    <a:cubicBezTo>
                      <a:pt x="2579" y="16897"/>
                      <a:pt x="1249" y="15141"/>
                      <a:pt x="713" y="12814"/>
                    </a:cubicBezTo>
                    <a:cubicBezTo>
                      <a:pt x="200" y="10594"/>
                      <a:pt x="422" y="8266"/>
                      <a:pt x="1338" y="6262"/>
                    </a:cubicBezTo>
                    <a:cubicBezTo>
                      <a:pt x="2852" y="2948"/>
                      <a:pt x="6207" y="653"/>
                      <a:pt x="10095" y="274"/>
                    </a:cubicBezTo>
                    <a:cubicBezTo>
                      <a:pt x="10650" y="220"/>
                      <a:pt x="11179" y="193"/>
                      <a:pt x="11686" y="193"/>
                    </a:cubicBezTo>
                    <a:cubicBezTo>
                      <a:pt x="12994" y="193"/>
                      <a:pt x="14160" y="374"/>
                      <a:pt x="15274" y="746"/>
                    </a:cubicBezTo>
                    <a:cubicBezTo>
                      <a:pt x="17359" y="1441"/>
                      <a:pt x="19322" y="3275"/>
                      <a:pt x="20270" y="5418"/>
                    </a:cubicBezTo>
                    <a:cubicBezTo>
                      <a:pt x="20687" y="6362"/>
                      <a:pt x="20924" y="7369"/>
                      <a:pt x="20973" y="8411"/>
                    </a:cubicBezTo>
                    <a:lnTo>
                      <a:pt x="20976" y="8438"/>
                    </a:lnTo>
                    <a:cubicBezTo>
                      <a:pt x="20999" y="8927"/>
                      <a:pt x="21025" y="9481"/>
                      <a:pt x="20895" y="9937"/>
                    </a:cubicBezTo>
                    <a:cubicBezTo>
                      <a:pt x="20879" y="9995"/>
                      <a:pt x="20863" y="10051"/>
                      <a:pt x="20846" y="10106"/>
                    </a:cubicBezTo>
                    <a:cubicBezTo>
                      <a:pt x="20718" y="10541"/>
                      <a:pt x="20608" y="10915"/>
                      <a:pt x="20823" y="11411"/>
                    </a:cubicBezTo>
                    <a:cubicBezTo>
                      <a:pt x="20860" y="11496"/>
                      <a:pt x="20905" y="11583"/>
                      <a:pt x="20957" y="11668"/>
                    </a:cubicBezTo>
                    <a:cubicBezTo>
                      <a:pt x="21266" y="12174"/>
                      <a:pt x="21593" y="12677"/>
                      <a:pt x="21910" y="13165"/>
                    </a:cubicBezTo>
                    <a:cubicBezTo>
                      <a:pt x="22064" y="13401"/>
                      <a:pt x="22216" y="13637"/>
                      <a:pt x="22369" y="13873"/>
                    </a:cubicBezTo>
                    <a:cubicBezTo>
                      <a:pt x="22421" y="13956"/>
                      <a:pt x="22476" y="14039"/>
                      <a:pt x="22531" y="14122"/>
                    </a:cubicBezTo>
                    <a:cubicBezTo>
                      <a:pt x="22677" y="14341"/>
                      <a:pt x="22826" y="14567"/>
                      <a:pt x="22948" y="14801"/>
                    </a:cubicBezTo>
                    <a:cubicBezTo>
                      <a:pt x="23213" y="15304"/>
                      <a:pt x="23144" y="15508"/>
                      <a:pt x="22613" y="15792"/>
                    </a:cubicBezTo>
                    <a:cubicBezTo>
                      <a:pt x="22503" y="15850"/>
                      <a:pt x="22375" y="15905"/>
                      <a:pt x="22250" y="15958"/>
                    </a:cubicBezTo>
                    <a:cubicBezTo>
                      <a:pt x="21928" y="16094"/>
                      <a:pt x="21596" y="16233"/>
                      <a:pt x="21466" y="16494"/>
                    </a:cubicBezTo>
                    <a:cubicBezTo>
                      <a:pt x="21361" y="16706"/>
                      <a:pt x="21475" y="16961"/>
                      <a:pt x="21557" y="17148"/>
                    </a:cubicBezTo>
                    <a:cubicBezTo>
                      <a:pt x="21570" y="17176"/>
                      <a:pt x="21581" y="17204"/>
                      <a:pt x="21592" y="17229"/>
                    </a:cubicBezTo>
                    <a:cubicBezTo>
                      <a:pt x="21690" y="17465"/>
                      <a:pt x="21800" y="17731"/>
                      <a:pt x="21778" y="18003"/>
                    </a:cubicBezTo>
                    <a:cubicBezTo>
                      <a:pt x="21769" y="18123"/>
                      <a:pt x="21722" y="18224"/>
                      <a:pt x="21652" y="18283"/>
                    </a:cubicBezTo>
                    <a:cubicBezTo>
                      <a:pt x="21639" y="18294"/>
                      <a:pt x="21624" y="18305"/>
                      <a:pt x="21610" y="18315"/>
                    </a:cubicBezTo>
                    <a:cubicBezTo>
                      <a:pt x="21585" y="18332"/>
                      <a:pt x="21562" y="18349"/>
                      <a:pt x="21540" y="18370"/>
                    </a:cubicBezTo>
                    <a:cubicBezTo>
                      <a:pt x="21478" y="18426"/>
                      <a:pt x="21445" y="18496"/>
                      <a:pt x="21449" y="18565"/>
                    </a:cubicBezTo>
                    <a:cubicBezTo>
                      <a:pt x="21455" y="18683"/>
                      <a:pt x="21514" y="18756"/>
                      <a:pt x="21560" y="18815"/>
                    </a:cubicBezTo>
                    <a:cubicBezTo>
                      <a:pt x="21611" y="18877"/>
                      <a:pt x="21638" y="18914"/>
                      <a:pt x="21619" y="19000"/>
                    </a:cubicBezTo>
                    <a:cubicBezTo>
                      <a:pt x="21576" y="19193"/>
                      <a:pt x="21409" y="19358"/>
                      <a:pt x="21286" y="19464"/>
                    </a:cubicBezTo>
                    <a:cubicBezTo>
                      <a:pt x="20867" y="19835"/>
                      <a:pt x="20934" y="20459"/>
                      <a:pt x="20994" y="21009"/>
                    </a:cubicBezTo>
                    <a:cubicBezTo>
                      <a:pt x="21021" y="21240"/>
                      <a:pt x="21044" y="21458"/>
                      <a:pt x="21028" y="21633"/>
                    </a:cubicBezTo>
                    <a:cubicBezTo>
                      <a:pt x="20990" y="22077"/>
                      <a:pt x="20807" y="22456"/>
                      <a:pt x="20526" y="22672"/>
                    </a:cubicBezTo>
                    <a:cubicBezTo>
                      <a:pt x="20237" y="22896"/>
                      <a:pt x="19865" y="22967"/>
                      <a:pt x="19476" y="22967"/>
                    </a:cubicBezTo>
                    <a:cubicBezTo>
                      <a:pt x="19092" y="22967"/>
                      <a:pt x="18690" y="22898"/>
                      <a:pt x="18332" y="22836"/>
                    </a:cubicBezTo>
                    <a:cubicBezTo>
                      <a:pt x="18231" y="22818"/>
                      <a:pt x="18136" y="22802"/>
                      <a:pt x="18043" y="22787"/>
                    </a:cubicBezTo>
                    <a:cubicBezTo>
                      <a:pt x="17775" y="22744"/>
                      <a:pt x="17471" y="22713"/>
                      <a:pt x="17161" y="22713"/>
                    </a:cubicBezTo>
                    <a:cubicBezTo>
                      <a:pt x="16591" y="22713"/>
                      <a:pt x="15998" y="22819"/>
                      <a:pt x="15561" y="23159"/>
                    </a:cubicBezTo>
                    <a:cubicBezTo>
                      <a:pt x="15203" y="23438"/>
                      <a:pt x="14998" y="23843"/>
                      <a:pt x="14951" y="24362"/>
                    </a:cubicBezTo>
                    <a:cubicBezTo>
                      <a:pt x="14833" y="25669"/>
                      <a:pt x="14990" y="27019"/>
                      <a:pt x="15407" y="28266"/>
                    </a:cubicBezTo>
                    <a:cubicBezTo>
                      <a:pt x="15421" y="28308"/>
                      <a:pt x="15459" y="28334"/>
                      <a:pt x="15499" y="28334"/>
                    </a:cubicBezTo>
                    <a:cubicBezTo>
                      <a:pt x="15509" y="28334"/>
                      <a:pt x="15520" y="28332"/>
                      <a:pt x="15532" y="28325"/>
                    </a:cubicBezTo>
                    <a:cubicBezTo>
                      <a:pt x="15583" y="28308"/>
                      <a:pt x="15610" y="28253"/>
                      <a:pt x="15594" y="28203"/>
                    </a:cubicBezTo>
                    <a:cubicBezTo>
                      <a:pt x="15185" y="26981"/>
                      <a:pt x="15031" y="25658"/>
                      <a:pt x="15147" y="24377"/>
                    </a:cubicBezTo>
                    <a:cubicBezTo>
                      <a:pt x="15190" y="23914"/>
                      <a:pt x="15369" y="23554"/>
                      <a:pt x="15683" y="23311"/>
                    </a:cubicBezTo>
                    <a:cubicBezTo>
                      <a:pt x="16086" y="22997"/>
                      <a:pt x="16656" y="22908"/>
                      <a:pt x="17172" y="22908"/>
                    </a:cubicBezTo>
                    <a:cubicBezTo>
                      <a:pt x="17490" y="22908"/>
                      <a:pt x="17789" y="22942"/>
                      <a:pt x="18014" y="22977"/>
                    </a:cubicBezTo>
                    <a:cubicBezTo>
                      <a:pt x="18105" y="22991"/>
                      <a:pt x="18202" y="23009"/>
                      <a:pt x="18300" y="23026"/>
                    </a:cubicBezTo>
                    <a:cubicBezTo>
                      <a:pt x="18668" y="23088"/>
                      <a:pt x="19080" y="23159"/>
                      <a:pt x="19479" y="23159"/>
                    </a:cubicBezTo>
                    <a:cubicBezTo>
                      <a:pt x="19905" y="23159"/>
                      <a:pt x="20316" y="23079"/>
                      <a:pt x="20647" y="22824"/>
                    </a:cubicBezTo>
                    <a:cubicBezTo>
                      <a:pt x="20970" y="22573"/>
                      <a:pt x="21181" y="22144"/>
                      <a:pt x="21225" y="21646"/>
                    </a:cubicBezTo>
                    <a:cubicBezTo>
                      <a:pt x="21241" y="21452"/>
                      <a:pt x="21217" y="21225"/>
                      <a:pt x="21191" y="20983"/>
                    </a:cubicBezTo>
                    <a:cubicBezTo>
                      <a:pt x="21132" y="20456"/>
                      <a:pt x="21072" y="19911"/>
                      <a:pt x="21418" y="19607"/>
                    </a:cubicBezTo>
                    <a:cubicBezTo>
                      <a:pt x="21559" y="19483"/>
                      <a:pt x="21755" y="19288"/>
                      <a:pt x="21811" y="19040"/>
                    </a:cubicBezTo>
                    <a:cubicBezTo>
                      <a:pt x="21851" y="18863"/>
                      <a:pt x="21772" y="18762"/>
                      <a:pt x="21714" y="18690"/>
                    </a:cubicBezTo>
                    <a:cubicBezTo>
                      <a:pt x="21672" y="18636"/>
                      <a:pt x="21647" y="18603"/>
                      <a:pt x="21645" y="18552"/>
                    </a:cubicBezTo>
                    <a:cubicBezTo>
                      <a:pt x="21645" y="18546"/>
                      <a:pt x="21651" y="18530"/>
                      <a:pt x="21672" y="18510"/>
                    </a:cubicBezTo>
                    <a:cubicBezTo>
                      <a:pt x="21686" y="18497"/>
                      <a:pt x="21705" y="18485"/>
                      <a:pt x="21722" y="18472"/>
                    </a:cubicBezTo>
                    <a:cubicBezTo>
                      <a:pt x="21741" y="18460"/>
                      <a:pt x="21760" y="18447"/>
                      <a:pt x="21777" y="18432"/>
                    </a:cubicBezTo>
                    <a:cubicBezTo>
                      <a:pt x="21889" y="18339"/>
                      <a:pt x="21959" y="18192"/>
                      <a:pt x="21974" y="18020"/>
                    </a:cubicBezTo>
                    <a:cubicBezTo>
                      <a:pt x="21999" y="17701"/>
                      <a:pt x="21873" y="17397"/>
                      <a:pt x="21772" y="17153"/>
                    </a:cubicBezTo>
                    <a:cubicBezTo>
                      <a:pt x="21761" y="17126"/>
                      <a:pt x="21749" y="17098"/>
                      <a:pt x="21735" y="17068"/>
                    </a:cubicBezTo>
                    <a:cubicBezTo>
                      <a:pt x="21663" y="16908"/>
                      <a:pt x="21576" y="16709"/>
                      <a:pt x="21640" y="16580"/>
                    </a:cubicBezTo>
                    <a:cubicBezTo>
                      <a:pt x="21739" y="16384"/>
                      <a:pt x="22037" y="16259"/>
                      <a:pt x="22326" y="16138"/>
                    </a:cubicBezTo>
                    <a:cubicBezTo>
                      <a:pt x="22454" y="16084"/>
                      <a:pt x="22588" y="16028"/>
                      <a:pt x="22705" y="15964"/>
                    </a:cubicBezTo>
                    <a:cubicBezTo>
                      <a:pt x="23324" y="15634"/>
                      <a:pt x="23434" y="15306"/>
                      <a:pt x="23121" y="14712"/>
                    </a:cubicBezTo>
                    <a:cubicBezTo>
                      <a:pt x="22994" y="14470"/>
                      <a:pt x="22841" y="14238"/>
                      <a:pt x="22694" y="14016"/>
                    </a:cubicBezTo>
                    <a:cubicBezTo>
                      <a:pt x="22639" y="13934"/>
                      <a:pt x="22586" y="13852"/>
                      <a:pt x="22533" y="13770"/>
                    </a:cubicBezTo>
                    <a:cubicBezTo>
                      <a:pt x="22382" y="13533"/>
                      <a:pt x="22228" y="13297"/>
                      <a:pt x="22075" y="13061"/>
                    </a:cubicBezTo>
                    <a:cubicBezTo>
                      <a:pt x="21758" y="12574"/>
                      <a:pt x="21431" y="12071"/>
                      <a:pt x="21125" y="11567"/>
                    </a:cubicBezTo>
                    <a:cubicBezTo>
                      <a:pt x="21078" y="11490"/>
                      <a:pt x="21037" y="11413"/>
                      <a:pt x="21003" y="11335"/>
                    </a:cubicBezTo>
                    <a:cubicBezTo>
                      <a:pt x="20817" y="10903"/>
                      <a:pt x="20912" y="10577"/>
                      <a:pt x="21034" y="10162"/>
                    </a:cubicBezTo>
                    <a:cubicBezTo>
                      <a:pt x="21050" y="10107"/>
                      <a:pt x="21067" y="10050"/>
                      <a:pt x="21083" y="9992"/>
                    </a:cubicBezTo>
                    <a:cubicBezTo>
                      <a:pt x="21220" y="9505"/>
                      <a:pt x="21195" y="8934"/>
                      <a:pt x="21170" y="8430"/>
                    </a:cubicBezTo>
                    <a:lnTo>
                      <a:pt x="21169" y="8403"/>
                    </a:lnTo>
                    <a:cubicBezTo>
                      <a:pt x="21118" y="7337"/>
                      <a:pt x="20877" y="6307"/>
                      <a:pt x="20449" y="5343"/>
                    </a:cubicBezTo>
                    <a:cubicBezTo>
                      <a:pt x="19480" y="3151"/>
                      <a:pt x="17472" y="1276"/>
                      <a:pt x="15336" y="564"/>
                    </a:cubicBezTo>
                    <a:cubicBezTo>
                      <a:pt x="14201" y="185"/>
                      <a:pt x="13015" y="0"/>
                      <a:pt x="116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9"/>
              <p:cNvSpPr/>
              <p:nvPr/>
            </p:nvSpPr>
            <p:spPr>
              <a:xfrm>
                <a:off x="1085173" y="1045816"/>
                <a:ext cx="66383" cy="31355"/>
              </a:xfrm>
              <a:custGeom>
                <a:avLst/>
                <a:gdLst/>
                <a:ahLst/>
                <a:cxnLst/>
                <a:rect l="l" t="t" r="r" b="b"/>
                <a:pathLst>
                  <a:path w="1554" h="734" extrusionOk="0">
                    <a:moveTo>
                      <a:pt x="1449" y="1"/>
                    </a:moveTo>
                    <a:cubicBezTo>
                      <a:pt x="1443" y="1"/>
                      <a:pt x="1438" y="1"/>
                      <a:pt x="1432" y="2"/>
                    </a:cubicBezTo>
                    <a:cubicBezTo>
                      <a:pt x="940" y="90"/>
                      <a:pt x="477" y="274"/>
                      <a:pt x="59" y="554"/>
                    </a:cubicBezTo>
                    <a:cubicBezTo>
                      <a:pt x="13" y="585"/>
                      <a:pt x="1" y="645"/>
                      <a:pt x="32" y="690"/>
                    </a:cubicBezTo>
                    <a:cubicBezTo>
                      <a:pt x="49" y="719"/>
                      <a:pt x="81" y="734"/>
                      <a:pt x="112" y="734"/>
                    </a:cubicBezTo>
                    <a:cubicBezTo>
                      <a:pt x="131" y="734"/>
                      <a:pt x="149" y="728"/>
                      <a:pt x="165" y="716"/>
                    </a:cubicBezTo>
                    <a:cubicBezTo>
                      <a:pt x="560" y="453"/>
                      <a:pt x="999" y="277"/>
                      <a:pt x="1465" y="194"/>
                    </a:cubicBezTo>
                    <a:cubicBezTo>
                      <a:pt x="1519" y="184"/>
                      <a:pt x="1554" y="135"/>
                      <a:pt x="1545" y="81"/>
                    </a:cubicBezTo>
                    <a:cubicBezTo>
                      <a:pt x="1537" y="33"/>
                      <a:pt x="1496" y="1"/>
                      <a:pt x="14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8" name="Google Shape;438;p9"/>
              <p:cNvSpPr/>
              <p:nvPr/>
            </p:nvSpPr>
            <p:spPr>
              <a:xfrm>
                <a:off x="1021053" y="1108226"/>
                <a:ext cx="33448" cy="64973"/>
              </a:xfrm>
              <a:custGeom>
                <a:avLst/>
                <a:gdLst/>
                <a:ahLst/>
                <a:cxnLst/>
                <a:rect l="l" t="t" r="r" b="b"/>
                <a:pathLst>
                  <a:path w="783" h="1521" extrusionOk="0">
                    <a:moveTo>
                      <a:pt x="672" y="0"/>
                    </a:moveTo>
                    <a:cubicBezTo>
                      <a:pt x="641" y="0"/>
                      <a:pt x="610" y="15"/>
                      <a:pt x="591" y="42"/>
                    </a:cubicBezTo>
                    <a:cubicBezTo>
                      <a:pt x="304" y="453"/>
                      <a:pt x="108" y="913"/>
                      <a:pt x="10" y="1404"/>
                    </a:cubicBezTo>
                    <a:cubicBezTo>
                      <a:pt x="0" y="1457"/>
                      <a:pt x="33" y="1507"/>
                      <a:pt x="87" y="1518"/>
                    </a:cubicBezTo>
                    <a:cubicBezTo>
                      <a:pt x="94" y="1520"/>
                      <a:pt x="99" y="1520"/>
                      <a:pt x="107" y="1520"/>
                    </a:cubicBezTo>
                    <a:cubicBezTo>
                      <a:pt x="152" y="1520"/>
                      <a:pt x="192" y="1487"/>
                      <a:pt x="202" y="1441"/>
                    </a:cubicBezTo>
                    <a:cubicBezTo>
                      <a:pt x="294" y="977"/>
                      <a:pt x="479" y="544"/>
                      <a:pt x="752" y="153"/>
                    </a:cubicBezTo>
                    <a:cubicBezTo>
                      <a:pt x="782" y="109"/>
                      <a:pt x="771" y="47"/>
                      <a:pt x="727" y="18"/>
                    </a:cubicBezTo>
                    <a:cubicBezTo>
                      <a:pt x="711" y="6"/>
                      <a:pt x="691" y="0"/>
                      <a:pt x="67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9" name="Google Shape;439;p9"/>
              <p:cNvSpPr/>
              <p:nvPr/>
            </p:nvSpPr>
            <p:spPr>
              <a:xfrm>
                <a:off x="1020498" y="1221085"/>
                <a:ext cx="32209" cy="65486"/>
              </a:xfrm>
              <a:custGeom>
                <a:avLst/>
                <a:gdLst/>
                <a:ahLst/>
                <a:cxnLst/>
                <a:rect l="l" t="t" r="r" b="b"/>
                <a:pathLst>
                  <a:path w="754" h="1533" extrusionOk="0">
                    <a:moveTo>
                      <a:pt x="107" y="1"/>
                    </a:moveTo>
                    <a:cubicBezTo>
                      <a:pt x="101" y="1"/>
                      <a:pt x="95" y="1"/>
                      <a:pt x="89" y="3"/>
                    </a:cubicBezTo>
                    <a:cubicBezTo>
                      <a:pt x="35" y="12"/>
                      <a:pt x="0" y="62"/>
                      <a:pt x="10" y="114"/>
                    </a:cubicBezTo>
                    <a:cubicBezTo>
                      <a:pt x="98" y="608"/>
                      <a:pt x="284" y="1071"/>
                      <a:pt x="562" y="1489"/>
                    </a:cubicBezTo>
                    <a:cubicBezTo>
                      <a:pt x="581" y="1517"/>
                      <a:pt x="611" y="1533"/>
                      <a:pt x="643" y="1533"/>
                    </a:cubicBezTo>
                    <a:cubicBezTo>
                      <a:pt x="660" y="1533"/>
                      <a:pt x="680" y="1527"/>
                      <a:pt x="697" y="1517"/>
                    </a:cubicBezTo>
                    <a:cubicBezTo>
                      <a:pt x="742" y="1488"/>
                      <a:pt x="754" y="1427"/>
                      <a:pt x="724" y="1381"/>
                    </a:cubicBezTo>
                    <a:cubicBezTo>
                      <a:pt x="461" y="986"/>
                      <a:pt x="284" y="550"/>
                      <a:pt x="202" y="82"/>
                    </a:cubicBezTo>
                    <a:cubicBezTo>
                      <a:pt x="194" y="35"/>
                      <a:pt x="153" y="1"/>
                      <a:pt x="10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9"/>
              <p:cNvSpPr/>
              <p:nvPr/>
            </p:nvSpPr>
            <p:spPr>
              <a:xfrm>
                <a:off x="1082610" y="1318439"/>
                <a:ext cx="65870" cy="32508"/>
              </a:xfrm>
              <a:custGeom>
                <a:avLst/>
                <a:gdLst/>
                <a:ahLst/>
                <a:cxnLst/>
                <a:rect l="l" t="t" r="r" b="b"/>
                <a:pathLst>
                  <a:path w="1542" h="761" extrusionOk="0">
                    <a:moveTo>
                      <a:pt x="111" y="0"/>
                    </a:moveTo>
                    <a:cubicBezTo>
                      <a:pt x="80" y="0"/>
                      <a:pt x="50" y="15"/>
                      <a:pt x="31" y="42"/>
                    </a:cubicBezTo>
                    <a:cubicBezTo>
                      <a:pt x="1" y="86"/>
                      <a:pt x="11" y="148"/>
                      <a:pt x="55" y="177"/>
                    </a:cubicBezTo>
                    <a:cubicBezTo>
                      <a:pt x="467" y="466"/>
                      <a:pt x="925" y="660"/>
                      <a:pt x="1416" y="758"/>
                    </a:cubicBezTo>
                    <a:cubicBezTo>
                      <a:pt x="1424" y="761"/>
                      <a:pt x="1430" y="761"/>
                      <a:pt x="1436" y="761"/>
                    </a:cubicBezTo>
                    <a:cubicBezTo>
                      <a:pt x="1481" y="761"/>
                      <a:pt x="1521" y="729"/>
                      <a:pt x="1532" y="683"/>
                    </a:cubicBezTo>
                    <a:cubicBezTo>
                      <a:pt x="1542" y="630"/>
                      <a:pt x="1508" y="580"/>
                      <a:pt x="1455" y="569"/>
                    </a:cubicBezTo>
                    <a:cubicBezTo>
                      <a:pt x="991" y="475"/>
                      <a:pt x="555" y="290"/>
                      <a:pt x="166" y="17"/>
                    </a:cubicBezTo>
                    <a:cubicBezTo>
                      <a:pt x="150" y="6"/>
                      <a:pt x="130" y="0"/>
                      <a:pt x="1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9"/>
              <p:cNvSpPr/>
              <p:nvPr/>
            </p:nvSpPr>
            <p:spPr>
              <a:xfrm>
                <a:off x="1195684" y="1320190"/>
                <a:ext cx="66426" cy="31312"/>
              </a:xfrm>
              <a:custGeom>
                <a:avLst/>
                <a:gdLst/>
                <a:ahLst/>
                <a:cxnLst/>
                <a:rect l="l" t="t" r="r" b="b"/>
                <a:pathLst>
                  <a:path w="1555" h="733" extrusionOk="0">
                    <a:moveTo>
                      <a:pt x="1443" y="1"/>
                    </a:moveTo>
                    <a:cubicBezTo>
                      <a:pt x="1424" y="1"/>
                      <a:pt x="1405" y="6"/>
                      <a:pt x="1389" y="18"/>
                    </a:cubicBezTo>
                    <a:cubicBezTo>
                      <a:pt x="994" y="281"/>
                      <a:pt x="556" y="456"/>
                      <a:pt x="89" y="540"/>
                    </a:cubicBezTo>
                    <a:cubicBezTo>
                      <a:pt x="35" y="550"/>
                      <a:pt x="0" y="599"/>
                      <a:pt x="9" y="652"/>
                    </a:cubicBezTo>
                    <a:cubicBezTo>
                      <a:pt x="18" y="700"/>
                      <a:pt x="58" y="733"/>
                      <a:pt x="105" y="733"/>
                    </a:cubicBezTo>
                    <a:lnTo>
                      <a:pt x="123" y="733"/>
                    </a:lnTo>
                    <a:cubicBezTo>
                      <a:pt x="617" y="645"/>
                      <a:pt x="1078" y="459"/>
                      <a:pt x="1496" y="180"/>
                    </a:cubicBezTo>
                    <a:cubicBezTo>
                      <a:pt x="1542" y="150"/>
                      <a:pt x="1554" y="90"/>
                      <a:pt x="1524" y="45"/>
                    </a:cubicBezTo>
                    <a:cubicBezTo>
                      <a:pt x="1505" y="16"/>
                      <a:pt x="1474" y="1"/>
                      <a:pt x="144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9"/>
              <p:cNvSpPr/>
              <p:nvPr/>
            </p:nvSpPr>
            <p:spPr>
              <a:xfrm>
                <a:off x="1292739" y="1224161"/>
                <a:ext cx="33491" cy="65059"/>
              </a:xfrm>
              <a:custGeom>
                <a:avLst/>
                <a:gdLst/>
                <a:ahLst/>
                <a:cxnLst/>
                <a:rect l="l" t="t" r="r" b="b"/>
                <a:pathLst>
                  <a:path w="784" h="1523" extrusionOk="0">
                    <a:moveTo>
                      <a:pt x="677" y="1"/>
                    </a:moveTo>
                    <a:cubicBezTo>
                      <a:pt x="631" y="1"/>
                      <a:pt x="592" y="33"/>
                      <a:pt x="582" y="80"/>
                    </a:cubicBezTo>
                    <a:cubicBezTo>
                      <a:pt x="489" y="545"/>
                      <a:pt x="303" y="979"/>
                      <a:pt x="31" y="1368"/>
                    </a:cubicBezTo>
                    <a:cubicBezTo>
                      <a:pt x="1" y="1412"/>
                      <a:pt x="12" y="1474"/>
                      <a:pt x="56" y="1504"/>
                    </a:cubicBezTo>
                    <a:cubicBezTo>
                      <a:pt x="73" y="1517"/>
                      <a:pt x="93" y="1522"/>
                      <a:pt x="111" y="1522"/>
                    </a:cubicBezTo>
                    <a:cubicBezTo>
                      <a:pt x="142" y="1522"/>
                      <a:pt x="174" y="1509"/>
                      <a:pt x="193" y="1480"/>
                    </a:cubicBezTo>
                    <a:cubicBezTo>
                      <a:pt x="481" y="1068"/>
                      <a:pt x="675" y="611"/>
                      <a:pt x="774" y="118"/>
                    </a:cubicBezTo>
                    <a:cubicBezTo>
                      <a:pt x="784" y="64"/>
                      <a:pt x="750" y="14"/>
                      <a:pt x="697" y="3"/>
                    </a:cubicBezTo>
                    <a:cubicBezTo>
                      <a:pt x="690" y="2"/>
                      <a:pt x="684" y="1"/>
                      <a:pt x="67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9"/>
              <p:cNvSpPr/>
              <p:nvPr/>
            </p:nvSpPr>
            <p:spPr>
              <a:xfrm>
                <a:off x="1294576" y="1110746"/>
                <a:ext cx="32337" cy="65529"/>
              </a:xfrm>
              <a:custGeom>
                <a:avLst/>
                <a:gdLst/>
                <a:ahLst/>
                <a:cxnLst/>
                <a:rect l="l" t="t" r="r" b="b"/>
                <a:pathLst>
                  <a:path w="757" h="1534" extrusionOk="0">
                    <a:moveTo>
                      <a:pt x="112" y="1"/>
                    </a:moveTo>
                    <a:cubicBezTo>
                      <a:pt x="93" y="1"/>
                      <a:pt x="74" y="6"/>
                      <a:pt x="58" y="18"/>
                    </a:cubicBezTo>
                    <a:cubicBezTo>
                      <a:pt x="13" y="48"/>
                      <a:pt x="0" y="108"/>
                      <a:pt x="30" y="153"/>
                    </a:cubicBezTo>
                    <a:cubicBezTo>
                      <a:pt x="293" y="548"/>
                      <a:pt x="471" y="985"/>
                      <a:pt x="553" y="1453"/>
                    </a:cubicBezTo>
                    <a:cubicBezTo>
                      <a:pt x="561" y="1501"/>
                      <a:pt x="603" y="1534"/>
                      <a:pt x="649" y="1534"/>
                    </a:cubicBezTo>
                    <a:cubicBezTo>
                      <a:pt x="654" y="1534"/>
                      <a:pt x="660" y="1534"/>
                      <a:pt x="666" y="1532"/>
                    </a:cubicBezTo>
                    <a:cubicBezTo>
                      <a:pt x="720" y="1522"/>
                      <a:pt x="756" y="1472"/>
                      <a:pt x="746" y="1419"/>
                    </a:cubicBezTo>
                    <a:cubicBezTo>
                      <a:pt x="659" y="925"/>
                      <a:pt x="472" y="463"/>
                      <a:pt x="194" y="45"/>
                    </a:cubicBezTo>
                    <a:cubicBezTo>
                      <a:pt x="175" y="16"/>
                      <a:pt x="143" y="1"/>
                      <a:pt x="11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4" name="Google Shape;444;p9"/>
              <p:cNvSpPr/>
              <p:nvPr/>
            </p:nvSpPr>
            <p:spPr>
              <a:xfrm>
                <a:off x="1198802" y="1046414"/>
                <a:ext cx="65913" cy="32593"/>
              </a:xfrm>
              <a:custGeom>
                <a:avLst/>
                <a:gdLst/>
                <a:ahLst/>
                <a:cxnLst/>
                <a:rect l="l" t="t" r="r" b="b"/>
                <a:pathLst>
                  <a:path w="1543" h="763" extrusionOk="0">
                    <a:moveTo>
                      <a:pt x="106" y="1"/>
                    </a:moveTo>
                    <a:cubicBezTo>
                      <a:pt x="59" y="1"/>
                      <a:pt x="20" y="33"/>
                      <a:pt x="10" y="79"/>
                    </a:cubicBezTo>
                    <a:cubicBezTo>
                      <a:pt x="1" y="133"/>
                      <a:pt x="35" y="184"/>
                      <a:pt x="87" y="195"/>
                    </a:cubicBezTo>
                    <a:cubicBezTo>
                      <a:pt x="551" y="287"/>
                      <a:pt x="984" y="472"/>
                      <a:pt x="1376" y="745"/>
                    </a:cubicBezTo>
                    <a:cubicBezTo>
                      <a:pt x="1394" y="757"/>
                      <a:pt x="1413" y="763"/>
                      <a:pt x="1432" y="763"/>
                    </a:cubicBezTo>
                    <a:cubicBezTo>
                      <a:pt x="1463" y="763"/>
                      <a:pt x="1493" y="747"/>
                      <a:pt x="1513" y="720"/>
                    </a:cubicBezTo>
                    <a:cubicBezTo>
                      <a:pt x="1543" y="676"/>
                      <a:pt x="1532" y="615"/>
                      <a:pt x="1488" y="584"/>
                    </a:cubicBezTo>
                    <a:cubicBezTo>
                      <a:pt x="1075" y="297"/>
                      <a:pt x="617" y="101"/>
                      <a:pt x="126" y="3"/>
                    </a:cubicBezTo>
                    <a:cubicBezTo>
                      <a:pt x="119" y="1"/>
                      <a:pt x="112" y="1"/>
                      <a:pt x="1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9"/>
              <p:cNvSpPr/>
              <p:nvPr/>
            </p:nvSpPr>
            <p:spPr>
              <a:xfrm>
                <a:off x="1046513" y="1082937"/>
                <a:ext cx="254126" cy="231529"/>
              </a:xfrm>
              <a:custGeom>
                <a:avLst/>
                <a:gdLst/>
                <a:ahLst/>
                <a:cxnLst/>
                <a:rect l="l" t="t" r="r" b="b"/>
                <a:pathLst>
                  <a:path w="5949" h="5420" extrusionOk="0">
                    <a:moveTo>
                      <a:pt x="2976" y="195"/>
                    </a:moveTo>
                    <a:cubicBezTo>
                      <a:pt x="3620" y="195"/>
                      <a:pt x="4264" y="440"/>
                      <a:pt x="4755" y="930"/>
                    </a:cubicBezTo>
                    <a:cubicBezTo>
                      <a:pt x="5735" y="1910"/>
                      <a:pt x="5735" y="3507"/>
                      <a:pt x="4755" y="4488"/>
                    </a:cubicBezTo>
                    <a:cubicBezTo>
                      <a:pt x="4264" y="4978"/>
                      <a:pt x="3620" y="5223"/>
                      <a:pt x="2976" y="5223"/>
                    </a:cubicBezTo>
                    <a:cubicBezTo>
                      <a:pt x="2331" y="5223"/>
                      <a:pt x="1687" y="4978"/>
                      <a:pt x="1196" y="4488"/>
                    </a:cubicBezTo>
                    <a:cubicBezTo>
                      <a:pt x="216" y="3507"/>
                      <a:pt x="216" y="1910"/>
                      <a:pt x="1196" y="930"/>
                    </a:cubicBezTo>
                    <a:cubicBezTo>
                      <a:pt x="1687" y="440"/>
                      <a:pt x="2331" y="195"/>
                      <a:pt x="2976" y="195"/>
                    </a:cubicBezTo>
                    <a:close/>
                    <a:moveTo>
                      <a:pt x="2975" y="1"/>
                    </a:moveTo>
                    <a:cubicBezTo>
                      <a:pt x="2281" y="1"/>
                      <a:pt x="1587" y="265"/>
                      <a:pt x="1058" y="793"/>
                    </a:cubicBezTo>
                    <a:cubicBezTo>
                      <a:pt x="1" y="1850"/>
                      <a:pt x="1" y="3570"/>
                      <a:pt x="1058" y="4626"/>
                    </a:cubicBezTo>
                    <a:cubicBezTo>
                      <a:pt x="1586" y="5155"/>
                      <a:pt x="2281" y="5419"/>
                      <a:pt x="2974" y="5419"/>
                    </a:cubicBezTo>
                    <a:cubicBezTo>
                      <a:pt x="3670" y="5419"/>
                      <a:pt x="4364" y="5155"/>
                      <a:pt x="4892" y="4626"/>
                    </a:cubicBezTo>
                    <a:cubicBezTo>
                      <a:pt x="5949" y="3570"/>
                      <a:pt x="5949" y="1850"/>
                      <a:pt x="4892" y="793"/>
                    </a:cubicBezTo>
                    <a:cubicBezTo>
                      <a:pt x="4363" y="265"/>
                      <a:pt x="3669" y="1"/>
                      <a:pt x="29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9"/>
              <p:cNvSpPr/>
              <p:nvPr/>
            </p:nvSpPr>
            <p:spPr>
              <a:xfrm>
                <a:off x="1142884" y="1003483"/>
                <a:ext cx="64632" cy="51346"/>
              </a:xfrm>
              <a:custGeom>
                <a:avLst/>
                <a:gdLst/>
                <a:ahLst/>
                <a:cxnLst/>
                <a:rect l="l" t="t" r="r" b="b"/>
                <a:pathLst>
                  <a:path w="1513" h="1202" extrusionOk="0">
                    <a:moveTo>
                      <a:pt x="98" y="1"/>
                    </a:moveTo>
                    <a:cubicBezTo>
                      <a:pt x="44" y="1"/>
                      <a:pt x="0" y="45"/>
                      <a:pt x="0" y="97"/>
                    </a:cubicBezTo>
                    <a:lnTo>
                      <a:pt x="0" y="1090"/>
                    </a:lnTo>
                    <a:cubicBezTo>
                      <a:pt x="0" y="1144"/>
                      <a:pt x="44" y="1187"/>
                      <a:pt x="98" y="1187"/>
                    </a:cubicBezTo>
                    <a:cubicBezTo>
                      <a:pt x="151" y="1187"/>
                      <a:pt x="195" y="1144"/>
                      <a:pt x="195" y="1090"/>
                    </a:cubicBezTo>
                    <a:lnTo>
                      <a:pt x="195" y="195"/>
                    </a:lnTo>
                    <a:lnTo>
                      <a:pt x="1318" y="195"/>
                    </a:lnTo>
                    <a:lnTo>
                      <a:pt x="1318" y="1104"/>
                    </a:lnTo>
                    <a:cubicBezTo>
                      <a:pt x="1318" y="1158"/>
                      <a:pt x="1362" y="1202"/>
                      <a:pt x="1415" y="1202"/>
                    </a:cubicBezTo>
                    <a:cubicBezTo>
                      <a:pt x="1469" y="1202"/>
                      <a:pt x="1513" y="1158"/>
                      <a:pt x="1513" y="1104"/>
                    </a:cubicBezTo>
                    <a:lnTo>
                      <a:pt x="1513" y="97"/>
                    </a:lnTo>
                    <a:cubicBezTo>
                      <a:pt x="1513" y="45"/>
                      <a:pt x="1469" y="1"/>
                      <a:pt x="141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9"/>
              <p:cNvSpPr/>
              <p:nvPr/>
            </p:nvSpPr>
            <p:spPr>
              <a:xfrm>
                <a:off x="1255403" y="1040732"/>
                <a:ext cx="78515" cy="78429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836" extrusionOk="0">
                    <a:moveTo>
                      <a:pt x="809" y="0"/>
                    </a:moveTo>
                    <a:cubicBezTo>
                      <a:pt x="784" y="0"/>
                      <a:pt x="759" y="9"/>
                      <a:pt x="741" y="28"/>
                    </a:cubicBezTo>
                    <a:lnTo>
                      <a:pt x="38" y="730"/>
                    </a:lnTo>
                    <a:cubicBezTo>
                      <a:pt x="1" y="766"/>
                      <a:pt x="1" y="829"/>
                      <a:pt x="38" y="867"/>
                    </a:cubicBezTo>
                    <a:cubicBezTo>
                      <a:pt x="56" y="886"/>
                      <a:pt x="81" y="896"/>
                      <a:pt x="106" y="896"/>
                    </a:cubicBezTo>
                    <a:cubicBezTo>
                      <a:pt x="131" y="896"/>
                      <a:pt x="156" y="886"/>
                      <a:pt x="175" y="867"/>
                    </a:cubicBezTo>
                    <a:lnTo>
                      <a:pt x="809" y="233"/>
                    </a:lnTo>
                    <a:lnTo>
                      <a:pt x="1603" y="1027"/>
                    </a:lnTo>
                    <a:lnTo>
                      <a:pt x="960" y="1670"/>
                    </a:lnTo>
                    <a:cubicBezTo>
                      <a:pt x="922" y="1707"/>
                      <a:pt x="922" y="1769"/>
                      <a:pt x="960" y="1807"/>
                    </a:cubicBezTo>
                    <a:cubicBezTo>
                      <a:pt x="979" y="1827"/>
                      <a:pt x="1004" y="1836"/>
                      <a:pt x="1028" y="1836"/>
                    </a:cubicBezTo>
                    <a:cubicBezTo>
                      <a:pt x="1052" y="1836"/>
                      <a:pt x="1079" y="1827"/>
                      <a:pt x="1097" y="1807"/>
                    </a:cubicBezTo>
                    <a:lnTo>
                      <a:pt x="1808" y="1095"/>
                    </a:lnTo>
                    <a:cubicBezTo>
                      <a:pt x="1828" y="1078"/>
                      <a:pt x="1838" y="1054"/>
                      <a:pt x="1838" y="1027"/>
                    </a:cubicBezTo>
                    <a:cubicBezTo>
                      <a:pt x="1838" y="1001"/>
                      <a:pt x="1826" y="977"/>
                      <a:pt x="1808" y="958"/>
                    </a:cubicBezTo>
                    <a:lnTo>
                      <a:pt x="878" y="28"/>
                    </a:lnTo>
                    <a:cubicBezTo>
                      <a:pt x="860" y="9"/>
                      <a:pt x="835" y="0"/>
                      <a:pt x="8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9"/>
              <p:cNvSpPr/>
              <p:nvPr/>
            </p:nvSpPr>
            <p:spPr>
              <a:xfrm>
                <a:off x="1317515" y="1167902"/>
                <a:ext cx="51346" cy="64632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1513" extrusionOk="0">
                    <a:moveTo>
                      <a:pt x="111" y="0"/>
                    </a:moveTo>
                    <a:cubicBezTo>
                      <a:pt x="57" y="0"/>
                      <a:pt x="13" y="45"/>
                      <a:pt x="13" y="98"/>
                    </a:cubicBezTo>
                    <a:cubicBezTo>
                      <a:pt x="13" y="152"/>
                      <a:pt x="57" y="196"/>
                      <a:pt x="111" y="196"/>
                    </a:cubicBezTo>
                    <a:lnTo>
                      <a:pt x="1007" y="196"/>
                    </a:lnTo>
                    <a:lnTo>
                      <a:pt x="1007" y="1319"/>
                    </a:lnTo>
                    <a:lnTo>
                      <a:pt x="99" y="1319"/>
                    </a:lnTo>
                    <a:cubicBezTo>
                      <a:pt x="45" y="1319"/>
                      <a:pt x="1" y="1363"/>
                      <a:pt x="1" y="1416"/>
                    </a:cubicBezTo>
                    <a:cubicBezTo>
                      <a:pt x="1" y="1469"/>
                      <a:pt x="45" y="1513"/>
                      <a:pt x="99" y="1513"/>
                    </a:cubicBezTo>
                    <a:lnTo>
                      <a:pt x="1104" y="1513"/>
                    </a:lnTo>
                    <a:cubicBezTo>
                      <a:pt x="1159" y="1513"/>
                      <a:pt x="1202" y="1471"/>
                      <a:pt x="1202" y="1416"/>
                    </a:cubicBezTo>
                    <a:lnTo>
                      <a:pt x="1202" y="98"/>
                    </a:lnTo>
                    <a:cubicBezTo>
                      <a:pt x="1202" y="44"/>
                      <a:pt x="1158" y="0"/>
                      <a:pt x="11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" name="Google Shape;449;p9"/>
              <p:cNvSpPr/>
              <p:nvPr/>
            </p:nvSpPr>
            <p:spPr>
              <a:xfrm>
                <a:off x="1252755" y="1280890"/>
                <a:ext cx="78942" cy="78130"/>
              </a:xfrm>
              <a:custGeom>
                <a:avLst/>
                <a:gdLst/>
                <a:ahLst/>
                <a:cxnLst/>
                <a:rect l="l" t="t" r="r" b="b"/>
                <a:pathLst>
                  <a:path w="1848" h="1829" extrusionOk="0">
                    <a:moveTo>
                      <a:pt x="1048" y="1"/>
                    </a:moveTo>
                    <a:cubicBezTo>
                      <a:pt x="1024" y="1"/>
                      <a:pt x="999" y="10"/>
                      <a:pt x="979" y="30"/>
                    </a:cubicBezTo>
                    <a:cubicBezTo>
                      <a:pt x="941" y="67"/>
                      <a:pt x="941" y="128"/>
                      <a:pt x="979" y="167"/>
                    </a:cubicBezTo>
                    <a:lnTo>
                      <a:pt x="1612" y="801"/>
                    </a:lnTo>
                    <a:lnTo>
                      <a:pt x="819" y="1594"/>
                    </a:lnTo>
                    <a:lnTo>
                      <a:pt x="176" y="951"/>
                    </a:lnTo>
                    <a:cubicBezTo>
                      <a:pt x="158" y="932"/>
                      <a:pt x="133" y="922"/>
                      <a:pt x="108" y="922"/>
                    </a:cubicBezTo>
                    <a:cubicBezTo>
                      <a:pt x="83" y="922"/>
                      <a:pt x="58" y="932"/>
                      <a:pt x="38" y="951"/>
                    </a:cubicBezTo>
                    <a:cubicBezTo>
                      <a:pt x="0" y="988"/>
                      <a:pt x="0" y="1050"/>
                      <a:pt x="38" y="1088"/>
                    </a:cubicBezTo>
                    <a:lnTo>
                      <a:pt x="750" y="1800"/>
                    </a:lnTo>
                    <a:cubicBezTo>
                      <a:pt x="768" y="1818"/>
                      <a:pt x="793" y="1828"/>
                      <a:pt x="819" y="1828"/>
                    </a:cubicBezTo>
                    <a:cubicBezTo>
                      <a:pt x="845" y="1828"/>
                      <a:pt x="870" y="1817"/>
                      <a:pt x="887" y="1800"/>
                    </a:cubicBezTo>
                    <a:lnTo>
                      <a:pt x="1819" y="869"/>
                    </a:lnTo>
                    <a:cubicBezTo>
                      <a:pt x="1836" y="851"/>
                      <a:pt x="1847" y="826"/>
                      <a:pt x="1847" y="801"/>
                    </a:cubicBezTo>
                    <a:cubicBezTo>
                      <a:pt x="1847" y="774"/>
                      <a:pt x="1836" y="749"/>
                      <a:pt x="1819" y="731"/>
                    </a:cubicBezTo>
                    <a:lnTo>
                      <a:pt x="1117" y="30"/>
                    </a:lnTo>
                    <a:cubicBezTo>
                      <a:pt x="1098" y="10"/>
                      <a:pt x="1073" y="1"/>
                      <a:pt x="10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" name="Google Shape;450;p9"/>
              <p:cNvSpPr/>
              <p:nvPr/>
            </p:nvSpPr>
            <p:spPr>
              <a:xfrm>
                <a:off x="1139723" y="1342574"/>
                <a:ext cx="64674" cy="51346"/>
              </a:xfrm>
              <a:custGeom>
                <a:avLst/>
                <a:gdLst/>
                <a:ahLst/>
                <a:cxnLst/>
                <a:rect l="l" t="t" r="r" b="b"/>
                <a:pathLst>
                  <a:path w="1514" h="1202" extrusionOk="0">
                    <a:moveTo>
                      <a:pt x="98" y="0"/>
                    </a:moveTo>
                    <a:cubicBezTo>
                      <a:pt x="44" y="0"/>
                      <a:pt x="1" y="44"/>
                      <a:pt x="1" y="98"/>
                    </a:cubicBezTo>
                    <a:lnTo>
                      <a:pt x="1" y="1104"/>
                    </a:lnTo>
                    <a:cubicBezTo>
                      <a:pt x="1" y="1158"/>
                      <a:pt x="44" y="1201"/>
                      <a:pt x="98" y="1201"/>
                    </a:cubicBezTo>
                    <a:lnTo>
                      <a:pt x="1415" y="1201"/>
                    </a:lnTo>
                    <a:cubicBezTo>
                      <a:pt x="1469" y="1201"/>
                      <a:pt x="1512" y="1159"/>
                      <a:pt x="1513" y="1104"/>
                    </a:cubicBezTo>
                    <a:lnTo>
                      <a:pt x="1513" y="111"/>
                    </a:lnTo>
                    <a:cubicBezTo>
                      <a:pt x="1513" y="59"/>
                      <a:pt x="1469" y="15"/>
                      <a:pt x="1415" y="15"/>
                    </a:cubicBezTo>
                    <a:cubicBezTo>
                      <a:pt x="1362" y="15"/>
                      <a:pt x="1318" y="59"/>
                      <a:pt x="1318" y="111"/>
                    </a:cubicBezTo>
                    <a:lnTo>
                      <a:pt x="1318" y="1007"/>
                    </a:lnTo>
                    <a:lnTo>
                      <a:pt x="195" y="1007"/>
                    </a:lnTo>
                    <a:lnTo>
                      <a:pt x="195" y="98"/>
                    </a:lnTo>
                    <a:cubicBezTo>
                      <a:pt x="195" y="44"/>
                      <a:pt x="151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" name="Google Shape;451;p9"/>
              <p:cNvSpPr/>
              <p:nvPr/>
            </p:nvSpPr>
            <p:spPr>
              <a:xfrm>
                <a:off x="1012937" y="1278241"/>
                <a:ext cx="78899" cy="78472"/>
              </a:xfrm>
              <a:custGeom>
                <a:avLst/>
                <a:gdLst/>
                <a:ahLst/>
                <a:cxnLst/>
                <a:rect l="l" t="t" r="r" b="b"/>
                <a:pathLst>
                  <a:path w="1847" h="1837" extrusionOk="0">
                    <a:moveTo>
                      <a:pt x="819" y="0"/>
                    </a:moveTo>
                    <a:cubicBezTo>
                      <a:pt x="794" y="0"/>
                      <a:pt x="769" y="10"/>
                      <a:pt x="750" y="29"/>
                    </a:cubicBezTo>
                    <a:lnTo>
                      <a:pt x="39" y="740"/>
                    </a:lnTo>
                    <a:cubicBezTo>
                      <a:pt x="1" y="777"/>
                      <a:pt x="1" y="838"/>
                      <a:pt x="39" y="877"/>
                    </a:cubicBezTo>
                    <a:lnTo>
                      <a:pt x="969" y="1808"/>
                    </a:lnTo>
                    <a:cubicBezTo>
                      <a:pt x="989" y="1828"/>
                      <a:pt x="1013" y="1837"/>
                      <a:pt x="1038" y="1837"/>
                    </a:cubicBezTo>
                    <a:cubicBezTo>
                      <a:pt x="1064" y="1837"/>
                      <a:pt x="1089" y="1829"/>
                      <a:pt x="1106" y="1808"/>
                    </a:cubicBezTo>
                    <a:lnTo>
                      <a:pt x="1808" y="1106"/>
                    </a:lnTo>
                    <a:cubicBezTo>
                      <a:pt x="1846" y="1069"/>
                      <a:pt x="1846" y="1007"/>
                      <a:pt x="1808" y="969"/>
                    </a:cubicBezTo>
                    <a:cubicBezTo>
                      <a:pt x="1790" y="950"/>
                      <a:pt x="1765" y="940"/>
                      <a:pt x="1740" y="940"/>
                    </a:cubicBezTo>
                    <a:cubicBezTo>
                      <a:pt x="1715" y="940"/>
                      <a:pt x="1690" y="950"/>
                      <a:pt x="1671" y="969"/>
                    </a:cubicBezTo>
                    <a:lnTo>
                      <a:pt x="1038" y="1603"/>
                    </a:lnTo>
                    <a:lnTo>
                      <a:pt x="244" y="809"/>
                    </a:lnTo>
                    <a:lnTo>
                      <a:pt x="887" y="166"/>
                    </a:lnTo>
                    <a:cubicBezTo>
                      <a:pt x="925" y="129"/>
                      <a:pt x="924" y="67"/>
                      <a:pt x="887" y="29"/>
                    </a:cubicBezTo>
                    <a:cubicBezTo>
                      <a:pt x="869" y="10"/>
                      <a:pt x="844" y="0"/>
                      <a:pt x="81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9"/>
              <p:cNvSpPr/>
              <p:nvPr/>
            </p:nvSpPr>
            <p:spPr>
              <a:xfrm>
                <a:off x="978421" y="1164741"/>
                <a:ext cx="51346" cy="64674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1514" extrusionOk="0">
                    <a:moveTo>
                      <a:pt x="98" y="1"/>
                    </a:moveTo>
                    <a:cubicBezTo>
                      <a:pt x="44" y="1"/>
                      <a:pt x="0" y="45"/>
                      <a:pt x="0" y="99"/>
                    </a:cubicBezTo>
                    <a:lnTo>
                      <a:pt x="0" y="1416"/>
                    </a:lnTo>
                    <a:cubicBezTo>
                      <a:pt x="0" y="1470"/>
                      <a:pt x="44" y="1513"/>
                      <a:pt x="98" y="1513"/>
                    </a:cubicBezTo>
                    <a:lnTo>
                      <a:pt x="1090" y="1513"/>
                    </a:lnTo>
                    <a:cubicBezTo>
                      <a:pt x="1144" y="1513"/>
                      <a:pt x="1188" y="1470"/>
                      <a:pt x="1188" y="1416"/>
                    </a:cubicBezTo>
                    <a:cubicBezTo>
                      <a:pt x="1188" y="1362"/>
                      <a:pt x="1144" y="1318"/>
                      <a:pt x="1090" y="1318"/>
                    </a:cubicBezTo>
                    <a:lnTo>
                      <a:pt x="195" y="1318"/>
                    </a:lnTo>
                    <a:lnTo>
                      <a:pt x="195" y="195"/>
                    </a:lnTo>
                    <a:lnTo>
                      <a:pt x="1105" y="195"/>
                    </a:lnTo>
                    <a:cubicBezTo>
                      <a:pt x="1157" y="195"/>
                      <a:pt x="1201" y="152"/>
                      <a:pt x="1201" y="99"/>
                    </a:cubicBezTo>
                    <a:cubicBezTo>
                      <a:pt x="1201" y="45"/>
                      <a:pt x="1157" y="1"/>
                      <a:pt x="11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9"/>
              <p:cNvSpPr/>
              <p:nvPr/>
            </p:nvSpPr>
            <p:spPr>
              <a:xfrm>
                <a:off x="1015628" y="1038425"/>
                <a:ext cx="78942" cy="78130"/>
              </a:xfrm>
              <a:custGeom>
                <a:avLst/>
                <a:gdLst/>
                <a:ahLst/>
                <a:cxnLst/>
                <a:rect l="l" t="t" r="r" b="b"/>
                <a:pathLst>
                  <a:path w="1848" h="1829" extrusionOk="0">
                    <a:moveTo>
                      <a:pt x="1029" y="1"/>
                    </a:moveTo>
                    <a:cubicBezTo>
                      <a:pt x="1004" y="1"/>
                      <a:pt x="979" y="10"/>
                      <a:pt x="960" y="29"/>
                    </a:cubicBezTo>
                    <a:lnTo>
                      <a:pt x="29" y="961"/>
                    </a:lnTo>
                    <a:cubicBezTo>
                      <a:pt x="10" y="978"/>
                      <a:pt x="0" y="1003"/>
                      <a:pt x="0" y="1029"/>
                    </a:cubicBezTo>
                    <a:cubicBezTo>
                      <a:pt x="0" y="1055"/>
                      <a:pt x="11" y="1080"/>
                      <a:pt x="29" y="1098"/>
                    </a:cubicBezTo>
                    <a:lnTo>
                      <a:pt x="731" y="1800"/>
                    </a:lnTo>
                    <a:cubicBezTo>
                      <a:pt x="750" y="1818"/>
                      <a:pt x="774" y="1828"/>
                      <a:pt x="800" y="1828"/>
                    </a:cubicBezTo>
                    <a:cubicBezTo>
                      <a:pt x="824" y="1828"/>
                      <a:pt x="849" y="1818"/>
                      <a:pt x="868" y="1800"/>
                    </a:cubicBezTo>
                    <a:cubicBezTo>
                      <a:pt x="906" y="1762"/>
                      <a:pt x="906" y="1701"/>
                      <a:pt x="868" y="1663"/>
                    </a:cubicBezTo>
                    <a:lnTo>
                      <a:pt x="235" y="1029"/>
                    </a:lnTo>
                    <a:lnTo>
                      <a:pt x="1028" y="236"/>
                    </a:lnTo>
                    <a:lnTo>
                      <a:pt x="1672" y="878"/>
                    </a:lnTo>
                    <a:cubicBezTo>
                      <a:pt x="1690" y="898"/>
                      <a:pt x="1714" y="907"/>
                      <a:pt x="1739" y="907"/>
                    </a:cubicBezTo>
                    <a:cubicBezTo>
                      <a:pt x="1764" y="907"/>
                      <a:pt x="1790" y="898"/>
                      <a:pt x="1809" y="878"/>
                    </a:cubicBezTo>
                    <a:cubicBezTo>
                      <a:pt x="1847" y="841"/>
                      <a:pt x="1847" y="780"/>
                      <a:pt x="1809" y="741"/>
                    </a:cubicBezTo>
                    <a:lnTo>
                      <a:pt x="1097" y="29"/>
                    </a:lnTo>
                    <a:cubicBezTo>
                      <a:pt x="1078" y="10"/>
                      <a:pt x="1054" y="1"/>
                      <a:pt x="102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9"/>
              <p:cNvSpPr/>
              <p:nvPr/>
            </p:nvSpPr>
            <p:spPr>
              <a:xfrm>
                <a:off x="1083592" y="1047396"/>
                <a:ext cx="66426" cy="31397"/>
              </a:xfrm>
              <a:custGeom>
                <a:avLst/>
                <a:gdLst/>
                <a:ahLst/>
                <a:cxnLst/>
                <a:rect l="l" t="t" r="r" b="b"/>
                <a:pathLst>
                  <a:path w="1555" h="735" extrusionOk="0">
                    <a:moveTo>
                      <a:pt x="1448" y="0"/>
                    </a:moveTo>
                    <a:cubicBezTo>
                      <a:pt x="1443" y="0"/>
                      <a:pt x="1437" y="1"/>
                      <a:pt x="1432" y="2"/>
                    </a:cubicBezTo>
                    <a:cubicBezTo>
                      <a:pt x="939" y="89"/>
                      <a:pt x="477" y="275"/>
                      <a:pt x="59" y="554"/>
                    </a:cubicBezTo>
                    <a:cubicBezTo>
                      <a:pt x="14" y="585"/>
                      <a:pt x="1" y="645"/>
                      <a:pt x="31" y="690"/>
                    </a:cubicBezTo>
                    <a:cubicBezTo>
                      <a:pt x="50" y="719"/>
                      <a:pt x="81" y="734"/>
                      <a:pt x="111" y="734"/>
                    </a:cubicBezTo>
                    <a:cubicBezTo>
                      <a:pt x="130" y="734"/>
                      <a:pt x="149" y="729"/>
                      <a:pt x="165" y="717"/>
                    </a:cubicBezTo>
                    <a:cubicBezTo>
                      <a:pt x="560" y="453"/>
                      <a:pt x="998" y="276"/>
                      <a:pt x="1465" y="193"/>
                    </a:cubicBezTo>
                    <a:cubicBezTo>
                      <a:pt x="1519" y="185"/>
                      <a:pt x="1555" y="135"/>
                      <a:pt x="1545" y="82"/>
                    </a:cubicBezTo>
                    <a:cubicBezTo>
                      <a:pt x="1537" y="33"/>
                      <a:pt x="1496" y="0"/>
                      <a:pt x="14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5" name="Google Shape;455;p9"/>
              <p:cNvSpPr/>
              <p:nvPr/>
            </p:nvSpPr>
            <p:spPr>
              <a:xfrm>
                <a:off x="1019515" y="1109764"/>
                <a:ext cx="33405" cy="65016"/>
              </a:xfrm>
              <a:custGeom>
                <a:avLst/>
                <a:gdLst/>
                <a:ahLst/>
                <a:cxnLst/>
                <a:rect l="l" t="t" r="r" b="b"/>
                <a:pathLst>
                  <a:path w="782" h="1522" extrusionOk="0">
                    <a:moveTo>
                      <a:pt x="671" y="0"/>
                    </a:moveTo>
                    <a:cubicBezTo>
                      <a:pt x="640" y="0"/>
                      <a:pt x="609" y="15"/>
                      <a:pt x="590" y="42"/>
                    </a:cubicBezTo>
                    <a:cubicBezTo>
                      <a:pt x="303" y="454"/>
                      <a:pt x="108" y="914"/>
                      <a:pt x="9" y="1404"/>
                    </a:cubicBezTo>
                    <a:cubicBezTo>
                      <a:pt x="0" y="1458"/>
                      <a:pt x="34" y="1508"/>
                      <a:pt x="86" y="1519"/>
                    </a:cubicBezTo>
                    <a:cubicBezTo>
                      <a:pt x="93" y="1522"/>
                      <a:pt x="99" y="1522"/>
                      <a:pt x="105" y="1522"/>
                    </a:cubicBezTo>
                    <a:cubicBezTo>
                      <a:pt x="150" y="1522"/>
                      <a:pt x="192" y="1489"/>
                      <a:pt x="201" y="1442"/>
                    </a:cubicBezTo>
                    <a:cubicBezTo>
                      <a:pt x="293" y="976"/>
                      <a:pt x="478" y="543"/>
                      <a:pt x="750" y="153"/>
                    </a:cubicBezTo>
                    <a:cubicBezTo>
                      <a:pt x="781" y="109"/>
                      <a:pt x="770" y="47"/>
                      <a:pt x="726" y="17"/>
                    </a:cubicBezTo>
                    <a:cubicBezTo>
                      <a:pt x="710" y="6"/>
                      <a:pt x="690" y="0"/>
                      <a:pt x="67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6" name="Google Shape;456;p9"/>
              <p:cNvSpPr/>
              <p:nvPr/>
            </p:nvSpPr>
            <p:spPr>
              <a:xfrm>
                <a:off x="1018875" y="1222709"/>
                <a:ext cx="32294" cy="65443"/>
              </a:xfrm>
              <a:custGeom>
                <a:avLst/>
                <a:gdLst/>
                <a:ahLst/>
                <a:cxnLst/>
                <a:rect l="l" t="t" r="r" b="b"/>
                <a:pathLst>
                  <a:path w="756" h="1532" extrusionOk="0">
                    <a:moveTo>
                      <a:pt x="107" y="0"/>
                    </a:moveTo>
                    <a:cubicBezTo>
                      <a:pt x="101" y="0"/>
                      <a:pt x="95" y="1"/>
                      <a:pt x="90" y="2"/>
                    </a:cubicBezTo>
                    <a:cubicBezTo>
                      <a:pt x="37" y="11"/>
                      <a:pt x="1" y="60"/>
                      <a:pt x="11" y="114"/>
                    </a:cubicBezTo>
                    <a:cubicBezTo>
                      <a:pt x="98" y="607"/>
                      <a:pt x="285" y="1069"/>
                      <a:pt x="564" y="1488"/>
                    </a:cubicBezTo>
                    <a:cubicBezTo>
                      <a:pt x="581" y="1517"/>
                      <a:pt x="613" y="1532"/>
                      <a:pt x="644" y="1532"/>
                    </a:cubicBezTo>
                    <a:cubicBezTo>
                      <a:pt x="662" y="1532"/>
                      <a:pt x="681" y="1526"/>
                      <a:pt x="697" y="1517"/>
                    </a:cubicBezTo>
                    <a:cubicBezTo>
                      <a:pt x="742" y="1486"/>
                      <a:pt x="755" y="1426"/>
                      <a:pt x="725" y="1381"/>
                    </a:cubicBezTo>
                    <a:cubicBezTo>
                      <a:pt x="462" y="986"/>
                      <a:pt x="285" y="548"/>
                      <a:pt x="203" y="81"/>
                    </a:cubicBezTo>
                    <a:cubicBezTo>
                      <a:pt x="195" y="33"/>
                      <a:pt x="154" y="0"/>
                      <a:pt x="1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9"/>
              <p:cNvSpPr/>
              <p:nvPr/>
            </p:nvSpPr>
            <p:spPr>
              <a:xfrm>
                <a:off x="1080986" y="1319976"/>
                <a:ext cx="65870" cy="32508"/>
              </a:xfrm>
              <a:custGeom>
                <a:avLst/>
                <a:gdLst/>
                <a:ahLst/>
                <a:cxnLst/>
                <a:rect l="l" t="t" r="r" b="b"/>
                <a:pathLst>
                  <a:path w="1542" h="761" extrusionOk="0">
                    <a:moveTo>
                      <a:pt x="110" y="1"/>
                    </a:moveTo>
                    <a:cubicBezTo>
                      <a:pt x="79" y="1"/>
                      <a:pt x="49" y="15"/>
                      <a:pt x="31" y="42"/>
                    </a:cubicBezTo>
                    <a:cubicBezTo>
                      <a:pt x="0" y="86"/>
                      <a:pt x="11" y="149"/>
                      <a:pt x="55" y="178"/>
                    </a:cubicBezTo>
                    <a:cubicBezTo>
                      <a:pt x="467" y="467"/>
                      <a:pt x="927" y="661"/>
                      <a:pt x="1418" y="760"/>
                    </a:cubicBezTo>
                    <a:cubicBezTo>
                      <a:pt x="1425" y="761"/>
                      <a:pt x="1430" y="761"/>
                      <a:pt x="1437" y="761"/>
                    </a:cubicBezTo>
                    <a:cubicBezTo>
                      <a:pt x="1482" y="761"/>
                      <a:pt x="1522" y="730"/>
                      <a:pt x="1531" y="683"/>
                    </a:cubicBezTo>
                    <a:cubicBezTo>
                      <a:pt x="1541" y="629"/>
                      <a:pt x="1507" y="579"/>
                      <a:pt x="1454" y="568"/>
                    </a:cubicBezTo>
                    <a:cubicBezTo>
                      <a:pt x="991" y="476"/>
                      <a:pt x="557" y="291"/>
                      <a:pt x="166" y="18"/>
                    </a:cubicBezTo>
                    <a:cubicBezTo>
                      <a:pt x="148" y="6"/>
                      <a:pt x="129" y="1"/>
                      <a:pt x="1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9"/>
              <p:cNvSpPr/>
              <p:nvPr/>
            </p:nvSpPr>
            <p:spPr>
              <a:xfrm>
                <a:off x="1194060" y="1321771"/>
                <a:ext cx="66426" cy="31355"/>
              </a:xfrm>
              <a:custGeom>
                <a:avLst/>
                <a:gdLst/>
                <a:ahLst/>
                <a:cxnLst/>
                <a:rect l="l" t="t" r="r" b="b"/>
                <a:pathLst>
                  <a:path w="1555" h="734" extrusionOk="0">
                    <a:moveTo>
                      <a:pt x="1443" y="1"/>
                    </a:moveTo>
                    <a:cubicBezTo>
                      <a:pt x="1424" y="1"/>
                      <a:pt x="1406" y="6"/>
                      <a:pt x="1389" y="17"/>
                    </a:cubicBezTo>
                    <a:cubicBezTo>
                      <a:pt x="995" y="280"/>
                      <a:pt x="557" y="456"/>
                      <a:pt x="90" y="540"/>
                    </a:cubicBezTo>
                    <a:cubicBezTo>
                      <a:pt x="36" y="549"/>
                      <a:pt x="1" y="598"/>
                      <a:pt x="11" y="652"/>
                    </a:cubicBezTo>
                    <a:cubicBezTo>
                      <a:pt x="18" y="700"/>
                      <a:pt x="60" y="733"/>
                      <a:pt x="106" y="733"/>
                    </a:cubicBezTo>
                    <a:lnTo>
                      <a:pt x="124" y="733"/>
                    </a:lnTo>
                    <a:cubicBezTo>
                      <a:pt x="617" y="645"/>
                      <a:pt x="1079" y="459"/>
                      <a:pt x="1498" y="180"/>
                    </a:cubicBezTo>
                    <a:cubicBezTo>
                      <a:pt x="1543" y="151"/>
                      <a:pt x="1555" y="90"/>
                      <a:pt x="1525" y="44"/>
                    </a:cubicBezTo>
                    <a:cubicBezTo>
                      <a:pt x="1506" y="16"/>
                      <a:pt x="1474" y="1"/>
                      <a:pt x="144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9" name="Google Shape;459;p9"/>
              <p:cNvSpPr/>
              <p:nvPr/>
            </p:nvSpPr>
            <p:spPr>
              <a:xfrm>
                <a:off x="1291158" y="1225784"/>
                <a:ext cx="33491" cy="65016"/>
              </a:xfrm>
              <a:custGeom>
                <a:avLst/>
                <a:gdLst/>
                <a:ahLst/>
                <a:cxnLst/>
                <a:rect l="l" t="t" r="r" b="b"/>
                <a:pathLst>
                  <a:path w="784" h="1522" extrusionOk="0">
                    <a:moveTo>
                      <a:pt x="677" y="0"/>
                    </a:moveTo>
                    <a:cubicBezTo>
                      <a:pt x="632" y="0"/>
                      <a:pt x="591" y="32"/>
                      <a:pt x="582" y="79"/>
                    </a:cubicBezTo>
                    <a:cubicBezTo>
                      <a:pt x="489" y="544"/>
                      <a:pt x="304" y="977"/>
                      <a:pt x="31" y="1368"/>
                    </a:cubicBezTo>
                    <a:cubicBezTo>
                      <a:pt x="0" y="1412"/>
                      <a:pt x="11" y="1473"/>
                      <a:pt x="55" y="1504"/>
                    </a:cubicBezTo>
                    <a:cubicBezTo>
                      <a:pt x="74" y="1516"/>
                      <a:pt x="93" y="1521"/>
                      <a:pt x="112" y="1521"/>
                    </a:cubicBezTo>
                    <a:cubicBezTo>
                      <a:pt x="142" y="1521"/>
                      <a:pt x="174" y="1507"/>
                      <a:pt x="192" y="1480"/>
                    </a:cubicBezTo>
                    <a:cubicBezTo>
                      <a:pt x="481" y="1067"/>
                      <a:pt x="675" y="609"/>
                      <a:pt x="774" y="117"/>
                    </a:cubicBezTo>
                    <a:cubicBezTo>
                      <a:pt x="784" y="64"/>
                      <a:pt x="750" y="13"/>
                      <a:pt x="697" y="2"/>
                    </a:cubicBezTo>
                    <a:cubicBezTo>
                      <a:pt x="690" y="1"/>
                      <a:pt x="684" y="0"/>
                      <a:pt x="6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" name="Google Shape;460;p9"/>
              <p:cNvSpPr/>
              <p:nvPr/>
            </p:nvSpPr>
            <p:spPr>
              <a:xfrm>
                <a:off x="1292995" y="1112327"/>
                <a:ext cx="32294" cy="65529"/>
              </a:xfrm>
              <a:custGeom>
                <a:avLst/>
                <a:gdLst/>
                <a:ahLst/>
                <a:cxnLst/>
                <a:rect l="l" t="t" r="r" b="b"/>
                <a:pathLst>
                  <a:path w="756" h="1534" extrusionOk="0">
                    <a:moveTo>
                      <a:pt x="112" y="1"/>
                    </a:moveTo>
                    <a:cubicBezTo>
                      <a:pt x="94" y="1"/>
                      <a:pt x="75" y="6"/>
                      <a:pt x="58" y="17"/>
                    </a:cubicBezTo>
                    <a:cubicBezTo>
                      <a:pt x="12" y="48"/>
                      <a:pt x="0" y="108"/>
                      <a:pt x="31" y="153"/>
                    </a:cubicBezTo>
                    <a:cubicBezTo>
                      <a:pt x="294" y="548"/>
                      <a:pt x="471" y="986"/>
                      <a:pt x="553" y="1453"/>
                    </a:cubicBezTo>
                    <a:cubicBezTo>
                      <a:pt x="561" y="1501"/>
                      <a:pt x="602" y="1534"/>
                      <a:pt x="648" y="1534"/>
                    </a:cubicBezTo>
                    <a:cubicBezTo>
                      <a:pt x="654" y="1534"/>
                      <a:pt x="659" y="1534"/>
                      <a:pt x="666" y="1531"/>
                    </a:cubicBezTo>
                    <a:cubicBezTo>
                      <a:pt x="720" y="1522"/>
                      <a:pt x="756" y="1473"/>
                      <a:pt x="746" y="1419"/>
                    </a:cubicBezTo>
                    <a:cubicBezTo>
                      <a:pt x="658" y="925"/>
                      <a:pt x="472" y="464"/>
                      <a:pt x="193" y="45"/>
                    </a:cubicBezTo>
                    <a:cubicBezTo>
                      <a:pt x="175" y="16"/>
                      <a:pt x="144" y="1"/>
                      <a:pt x="11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" name="Google Shape;461;p9"/>
              <p:cNvSpPr/>
              <p:nvPr/>
            </p:nvSpPr>
            <p:spPr>
              <a:xfrm>
                <a:off x="1197222" y="1047951"/>
                <a:ext cx="65870" cy="32551"/>
              </a:xfrm>
              <a:custGeom>
                <a:avLst/>
                <a:gdLst/>
                <a:ahLst/>
                <a:cxnLst/>
                <a:rect l="l" t="t" r="r" b="b"/>
                <a:pathLst>
                  <a:path w="1542" h="762" extrusionOk="0">
                    <a:moveTo>
                      <a:pt x="105" y="1"/>
                    </a:moveTo>
                    <a:cubicBezTo>
                      <a:pt x="59" y="1"/>
                      <a:pt x="20" y="33"/>
                      <a:pt x="10" y="80"/>
                    </a:cubicBezTo>
                    <a:cubicBezTo>
                      <a:pt x="0" y="132"/>
                      <a:pt x="35" y="184"/>
                      <a:pt x="87" y="195"/>
                    </a:cubicBezTo>
                    <a:cubicBezTo>
                      <a:pt x="552" y="287"/>
                      <a:pt x="986" y="471"/>
                      <a:pt x="1376" y="744"/>
                    </a:cubicBezTo>
                    <a:cubicBezTo>
                      <a:pt x="1393" y="756"/>
                      <a:pt x="1413" y="762"/>
                      <a:pt x="1432" y="762"/>
                    </a:cubicBezTo>
                    <a:cubicBezTo>
                      <a:pt x="1462" y="762"/>
                      <a:pt x="1492" y="749"/>
                      <a:pt x="1512" y="719"/>
                    </a:cubicBezTo>
                    <a:cubicBezTo>
                      <a:pt x="1541" y="675"/>
                      <a:pt x="1530" y="614"/>
                      <a:pt x="1486" y="584"/>
                    </a:cubicBezTo>
                    <a:cubicBezTo>
                      <a:pt x="1075" y="296"/>
                      <a:pt x="618" y="102"/>
                      <a:pt x="125" y="3"/>
                    </a:cubicBezTo>
                    <a:cubicBezTo>
                      <a:pt x="119" y="1"/>
                      <a:pt x="112" y="1"/>
                      <a:pt x="1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" name="Google Shape;462;p9"/>
              <p:cNvSpPr/>
              <p:nvPr/>
            </p:nvSpPr>
            <p:spPr>
              <a:xfrm>
                <a:off x="1078594" y="1106816"/>
                <a:ext cx="186974" cy="186974"/>
              </a:xfrm>
              <a:custGeom>
                <a:avLst/>
                <a:gdLst/>
                <a:ahLst/>
                <a:cxnLst/>
                <a:rect l="l" t="t" r="r" b="b"/>
                <a:pathLst>
                  <a:path w="4377" h="4377" extrusionOk="0">
                    <a:moveTo>
                      <a:pt x="2188" y="194"/>
                    </a:moveTo>
                    <a:cubicBezTo>
                      <a:pt x="3286" y="194"/>
                      <a:pt x="4181" y="1088"/>
                      <a:pt x="4181" y="2188"/>
                    </a:cubicBezTo>
                    <a:cubicBezTo>
                      <a:pt x="4181" y="3287"/>
                      <a:pt x="3287" y="4181"/>
                      <a:pt x="2188" y="4181"/>
                    </a:cubicBezTo>
                    <a:cubicBezTo>
                      <a:pt x="1088" y="4181"/>
                      <a:pt x="194" y="3287"/>
                      <a:pt x="194" y="2188"/>
                    </a:cubicBezTo>
                    <a:cubicBezTo>
                      <a:pt x="194" y="1088"/>
                      <a:pt x="1088" y="194"/>
                      <a:pt x="2188" y="194"/>
                    </a:cubicBezTo>
                    <a:close/>
                    <a:moveTo>
                      <a:pt x="2188" y="0"/>
                    </a:moveTo>
                    <a:cubicBezTo>
                      <a:pt x="982" y="0"/>
                      <a:pt x="0" y="982"/>
                      <a:pt x="0" y="2188"/>
                    </a:cubicBezTo>
                    <a:cubicBezTo>
                      <a:pt x="0" y="3395"/>
                      <a:pt x="982" y="4377"/>
                      <a:pt x="2188" y="4377"/>
                    </a:cubicBezTo>
                    <a:cubicBezTo>
                      <a:pt x="3395" y="4377"/>
                      <a:pt x="4376" y="3395"/>
                      <a:pt x="4376" y="2188"/>
                    </a:cubicBezTo>
                    <a:cubicBezTo>
                      <a:pt x="4376" y="982"/>
                      <a:pt x="3395" y="0"/>
                      <a:pt x="21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3" name="Google Shape;463;p9"/>
              <p:cNvSpPr/>
              <p:nvPr/>
            </p:nvSpPr>
            <p:spPr>
              <a:xfrm>
                <a:off x="1141261" y="1004978"/>
                <a:ext cx="64674" cy="51389"/>
              </a:xfrm>
              <a:custGeom>
                <a:avLst/>
                <a:gdLst/>
                <a:ahLst/>
                <a:cxnLst/>
                <a:rect l="l" t="t" r="r" b="b"/>
                <a:pathLst>
                  <a:path w="1514" h="1203" extrusionOk="0">
                    <a:moveTo>
                      <a:pt x="98" y="1"/>
                    </a:moveTo>
                    <a:cubicBezTo>
                      <a:pt x="46" y="1"/>
                      <a:pt x="1" y="45"/>
                      <a:pt x="1" y="98"/>
                    </a:cubicBezTo>
                    <a:lnTo>
                      <a:pt x="1" y="1092"/>
                    </a:lnTo>
                    <a:cubicBezTo>
                      <a:pt x="1" y="1146"/>
                      <a:pt x="46" y="1190"/>
                      <a:pt x="98" y="1190"/>
                    </a:cubicBezTo>
                    <a:cubicBezTo>
                      <a:pt x="152" y="1190"/>
                      <a:pt x="196" y="1146"/>
                      <a:pt x="196" y="1092"/>
                    </a:cubicBezTo>
                    <a:lnTo>
                      <a:pt x="196" y="196"/>
                    </a:lnTo>
                    <a:lnTo>
                      <a:pt x="1319" y="196"/>
                    </a:lnTo>
                    <a:lnTo>
                      <a:pt x="1319" y="1106"/>
                    </a:lnTo>
                    <a:cubicBezTo>
                      <a:pt x="1319" y="1159"/>
                      <a:pt x="1363" y="1203"/>
                      <a:pt x="1417" y="1203"/>
                    </a:cubicBezTo>
                    <a:cubicBezTo>
                      <a:pt x="1469" y="1203"/>
                      <a:pt x="1513" y="1159"/>
                      <a:pt x="1513" y="1104"/>
                    </a:cubicBezTo>
                    <a:lnTo>
                      <a:pt x="1513" y="98"/>
                    </a:lnTo>
                    <a:cubicBezTo>
                      <a:pt x="1513" y="45"/>
                      <a:pt x="1469" y="1"/>
                      <a:pt x="141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4" name="Google Shape;464;p9"/>
              <p:cNvSpPr/>
              <p:nvPr/>
            </p:nvSpPr>
            <p:spPr>
              <a:xfrm>
                <a:off x="1253823" y="1042227"/>
                <a:ext cx="78899" cy="78515"/>
              </a:xfrm>
              <a:custGeom>
                <a:avLst/>
                <a:gdLst/>
                <a:ahLst/>
                <a:cxnLst/>
                <a:rect l="l" t="t" r="r" b="b"/>
                <a:pathLst>
                  <a:path w="1847" h="1838" extrusionOk="0">
                    <a:moveTo>
                      <a:pt x="810" y="1"/>
                    </a:moveTo>
                    <a:cubicBezTo>
                      <a:pt x="785" y="1"/>
                      <a:pt x="760" y="10"/>
                      <a:pt x="741" y="29"/>
                    </a:cubicBezTo>
                    <a:lnTo>
                      <a:pt x="39" y="731"/>
                    </a:lnTo>
                    <a:cubicBezTo>
                      <a:pt x="0" y="769"/>
                      <a:pt x="1" y="830"/>
                      <a:pt x="39" y="868"/>
                    </a:cubicBezTo>
                    <a:cubicBezTo>
                      <a:pt x="57" y="888"/>
                      <a:pt x="81" y="897"/>
                      <a:pt x="106" y="897"/>
                    </a:cubicBezTo>
                    <a:cubicBezTo>
                      <a:pt x="131" y="897"/>
                      <a:pt x="157" y="888"/>
                      <a:pt x="176" y="868"/>
                    </a:cubicBezTo>
                    <a:lnTo>
                      <a:pt x="809" y="236"/>
                    </a:lnTo>
                    <a:lnTo>
                      <a:pt x="1603" y="1030"/>
                    </a:lnTo>
                    <a:lnTo>
                      <a:pt x="960" y="1672"/>
                    </a:lnTo>
                    <a:cubicBezTo>
                      <a:pt x="922" y="1709"/>
                      <a:pt x="922" y="1771"/>
                      <a:pt x="960" y="1809"/>
                    </a:cubicBezTo>
                    <a:cubicBezTo>
                      <a:pt x="979" y="1828"/>
                      <a:pt x="1004" y="1838"/>
                      <a:pt x="1028" y="1838"/>
                    </a:cubicBezTo>
                    <a:cubicBezTo>
                      <a:pt x="1053" y="1838"/>
                      <a:pt x="1080" y="1828"/>
                      <a:pt x="1097" y="1809"/>
                    </a:cubicBezTo>
                    <a:lnTo>
                      <a:pt x="1808" y="1098"/>
                    </a:lnTo>
                    <a:cubicBezTo>
                      <a:pt x="1846" y="1060"/>
                      <a:pt x="1846" y="999"/>
                      <a:pt x="1808" y="961"/>
                    </a:cubicBezTo>
                    <a:lnTo>
                      <a:pt x="878" y="29"/>
                    </a:lnTo>
                    <a:cubicBezTo>
                      <a:pt x="859" y="10"/>
                      <a:pt x="834" y="1"/>
                      <a:pt x="8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5" name="Google Shape;465;p9"/>
              <p:cNvSpPr/>
              <p:nvPr/>
            </p:nvSpPr>
            <p:spPr>
              <a:xfrm>
                <a:off x="1315934" y="1169525"/>
                <a:ext cx="51346" cy="64632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1513" extrusionOk="0">
                    <a:moveTo>
                      <a:pt x="110" y="1"/>
                    </a:moveTo>
                    <a:cubicBezTo>
                      <a:pt x="57" y="1"/>
                      <a:pt x="13" y="46"/>
                      <a:pt x="13" y="98"/>
                    </a:cubicBezTo>
                    <a:cubicBezTo>
                      <a:pt x="13" y="152"/>
                      <a:pt x="57" y="196"/>
                      <a:pt x="110" y="196"/>
                    </a:cubicBezTo>
                    <a:lnTo>
                      <a:pt x="1006" y="196"/>
                    </a:lnTo>
                    <a:lnTo>
                      <a:pt x="1006" y="1317"/>
                    </a:lnTo>
                    <a:lnTo>
                      <a:pt x="98" y="1317"/>
                    </a:lnTo>
                    <a:cubicBezTo>
                      <a:pt x="45" y="1317"/>
                      <a:pt x="1" y="1362"/>
                      <a:pt x="1" y="1415"/>
                    </a:cubicBezTo>
                    <a:cubicBezTo>
                      <a:pt x="1" y="1468"/>
                      <a:pt x="45" y="1512"/>
                      <a:pt x="98" y="1512"/>
                    </a:cubicBezTo>
                    <a:lnTo>
                      <a:pt x="1104" y="1512"/>
                    </a:lnTo>
                    <a:cubicBezTo>
                      <a:pt x="1159" y="1512"/>
                      <a:pt x="1202" y="1468"/>
                      <a:pt x="1202" y="1417"/>
                    </a:cubicBezTo>
                    <a:lnTo>
                      <a:pt x="1202" y="98"/>
                    </a:lnTo>
                    <a:cubicBezTo>
                      <a:pt x="1202" y="45"/>
                      <a:pt x="1158" y="1"/>
                      <a:pt x="1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9"/>
              <p:cNvSpPr/>
              <p:nvPr/>
            </p:nvSpPr>
            <p:spPr>
              <a:xfrm>
                <a:off x="1251174" y="1282513"/>
                <a:ext cx="79326" cy="78088"/>
              </a:xfrm>
              <a:custGeom>
                <a:avLst/>
                <a:gdLst/>
                <a:ahLst/>
                <a:cxnLst/>
                <a:rect l="l" t="t" r="r" b="b"/>
                <a:pathLst>
                  <a:path w="1857" h="1828" extrusionOk="0">
                    <a:moveTo>
                      <a:pt x="1048" y="0"/>
                    </a:moveTo>
                    <a:cubicBezTo>
                      <a:pt x="1023" y="0"/>
                      <a:pt x="998" y="10"/>
                      <a:pt x="979" y="29"/>
                    </a:cubicBezTo>
                    <a:cubicBezTo>
                      <a:pt x="941" y="66"/>
                      <a:pt x="941" y="128"/>
                      <a:pt x="979" y="166"/>
                    </a:cubicBezTo>
                    <a:lnTo>
                      <a:pt x="1613" y="799"/>
                    </a:lnTo>
                    <a:lnTo>
                      <a:pt x="819" y="1593"/>
                    </a:lnTo>
                    <a:lnTo>
                      <a:pt x="176" y="950"/>
                    </a:lnTo>
                    <a:cubicBezTo>
                      <a:pt x="158" y="931"/>
                      <a:pt x="133" y="922"/>
                      <a:pt x="109" y="922"/>
                    </a:cubicBezTo>
                    <a:cubicBezTo>
                      <a:pt x="84" y="922"/>
                      <a:pt x="59" y="931"/>
                      <a:pt x="39" y="950"/>
                    </a:cubicBezTo>
                    <a:cubicBezTo>
                      <a:pt x="1" y="987"/>
                      <a:pt x="1" y="1049"/>
                      <a:pt x="39" y="1087"/>
                    </a:cubicBezTo>
                    <a:lnTo>
                      <a:pt x="750" y="1798"/>
                    </a:lnTo>
                    <a:cubicBezTo>
                      <a:pt x="770" y="1818"/>
                      <a:pt x="794" y="1828"/>
                      <a:pt x="819" y="1828"/>
                    </a:cubicBezTo>
                    <a:cubicBezTo>
                      <a:pt x="843" y="1828"/>
                      <a:pt x="868" y="1818"/>
                      <a:pt x="887" y="1798"/>
                    </a:cubicBezTo>
                    <a:lnTo>
                      <a:pt x="1818" y="868"/>
                    </a:lnTo>
                    <a:cubicBezTo>
                      <a:pt x="1857" y="831"/>
                      <a:pt x="1857" y="769"/>
                      <a:pt x="1818" y="731"/>
                    </a:cubicBezTo>
                    <a:lnTo>
                      <a:pt x="1116" y="29"/>
                    </a:lnTo>
                    <a:cubicBezTo>
                      <a:pt x="1098" y="10"/>
                      <a:pt x="1073" y="0"/>
                      <a:pt x="10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9"/>
              <p:cNvSpPr/>
              <p:nvPr/>
            </p:nvSpPr>
            <p:spPr>
              <a:xfrm>
                <a:off x="1138143" y="1344155"/>
                <a:ext cx="64632" cy="51346"/>
              </a:xfrm>
              <a:custGeom>
                <a:avLst/>
                <a:gdLst/>
                <a:ahLst/>
                <a:cxnLst/>
                <a:rect l="l" t="t" r="r" b="b"/>
                <a:pathLst>
                  <a:path w="1513" h="1202" extrusionOk="0">
                    <a:moveTo>
                      <a:pt x="98" y="1"/>
                    </a:moveTo>
                    <a:cubicBezTo>
                      <a:pt x="44" y="1"/>
                      <a:pt x="0" y="45"/>
                      <a:pt x="0" y="98"/>
                    </a:cubicBezTo>
                    <a:lnTo>
                      <a:pt x="0" y="1104"/>
                    </a:lnTo>
                    <a:cubicBezTo>
                      <a:pt x="0" y="1158"/>
                      <a:pt x="44" y="1202"/>
                      <a:pt x="98" y="1202"/>
                    </a:cubicBezTo>
                    <a:lnTo>
                      <a:pt x="1415" y="1202"/>
                    </a:lnTo>
                    <a:cubicBezTo>
                      <a:pt x="1469" y="1202"/>
                      <a:pt x="1513" y="1159"/>
                      <a:pt x="1513" y="1104"/>
                    </a:cubicBezTo>
                    <a:lnTo>
                      <a:pt x="1513" y="111"/>
                    </a:lnTo>
                    <a:cubicBezTo>
                      <a:pt x="1513" y="58"/>
                      <a:pt x="1469" y="14"/>
                      <a:pt x="1415" y="14"/>
                    </a:cubicBezTo>
                    <a:cubicBezTo>
                      <a:pt x="1361" y="14"/>
                      <a:pt x="1318" y="58"/>
                      <a:pt x="1318" y="111"/>
                    </a:cubicBezTo>
                    <a:lnTo>
                      <a:pt x="1318" y="1006"/>
                    </a:lnTo>
                    <a:lnTo>
                      <a:pt x="195" y="1006"/>
                    </a:lnTo>
                    <a:lnTo>
                      <a:pt x="195" y="98"/>
                    </a:lnTo>
                    <a:cubicBezTo>
                      <a:pt x="195" y="45"/>
                      <a:pt x="150" y="1"/>
                      <a:pt x="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9"/>
              <p:cNvSpPr/>
              <p:nvPr/>
            </p:nvSpPr>
            <p:spPr>
              <a:xfrm>
                <a:off x="1011783" y="1279779"/>
                <a:ext cx="78515" cy="78515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838" extrusionOk="0">
                    <a:moveTo>
                      <a:pt x="809" y="0"/>
                    </a:moveTo>
                    <a:cubicBezTo>
                      <a:pt x="784" y="0"/>
                      <a:pt x="759" y="10"/>
                      <a:pt x="740" y="29"/>
                    </a:cubicBezTo>
                    <a:lnTo>
                      <a:pt x="29" y="741"/>
                    </a:lnTo>
                    <a:cubicBezTo>
                      <a:pt x="10" y="759"/>
                      <a:pt x="0" y="784"/>
                      <a:pt x="0" y="810"/>
                    </a:cubicBezTo>
                    <a:cubicBezTo>
                      <a:pt x="0" y="835"/>
                      <a:pt x="11" y="861"/>
                      <a:pt x="29" y="878"/>
                    </a:cubicBezTo>
                    <a:lnTo>
                      <a:pt x="960" y="1809"/>
                    </a:lnTo>
                    <a:cubicBezTo>
                      <a:pt x="978" y="1828"/>
                      <a:pt x="1004" y="1838"/>
                      <a:pt x="1028" y="1838"/>
                    </a:cubicBezTo>
                    <a:cubicBezTo>
                      <a:pt x="1054" y="1838"/>
                      <a:pt x="1078" y="1828"/>
                      <a:pt x="1097" y="1809"/>
                    </a:cubicBezTo>
                    <a:lnTo>
                      <a:pt x="1799" y="1107"/>
                    </a:lnTo>
                    <a:cubicBezTo>
                      <a:pt x="1837" y="1070"/>
                      <a:pt x="1837" y="1009"/>
                      <a:pt x="1799" y="970"/>
                    </a:cubicBezTo>
                    <a:cubicBezTo>
                      <a:pt x="1780" y="951"/>
                      <a:pt x="1756" y="941"/>
                      <a:pt x="1731" y="941"/>
                    </a:cubicBezTo>
                    <a:cubicBezTo>
                      <a:pt x="1706" y="941"/>
                      <a:pt x="1681" y="951"/>
                      <a:pt x="1662" y="970"/>
                    </a:cubicBezTo>
                    <a:lnTo>
                      <a:pt x="1028" y="1603"/>
                    </a:lnTo>
                    <a:lnTo>
                      <a:pt x="234" y="810"/>
                    </a:lnTo>
                    <a:lnTo>
                      <a:pt x="878" y="166"/>
                    </a:lnTo>
                    <a:cubicBezTo>
                      <a:pt x="915" y="130"/>
                      <a:pt x="914" y="68"/>
                      <a:pt x="878" y="29"/>
                    </a:cubicBezTo>
                    <a:cubicBezTo>
                      <a:pt x="859" y="10"/>
                      <a:pt x="834" y="0"/>
                      <a:pt x="8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9"/>
              <p:cNvSpPr/>
              <p:nvPr/>
            </p:nvSpPr>
            <p:spPr>
              <a:xfrm>
                <a:off x="976755" y="1166364"/>
                <a:ext cx="51346" cy="64632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1513" extrusionOk="0">
                    <a:moveTo>
                      <a:pt x="98" y="0"/>
                    </a:moveTo>
                    <a:cubicBezTo>
                      <a:pt x="45" y="0"/>
                      <a:pt x="1" y="44"/>
                      <a:pt x="1" y="98"/>
                    </a:cubicBezTo>
                    <a:lnTo>
                      <a:pt x="1" y="1415"/>
                    </a:lnTo>
                    <a:cubicBezTo>
                      <a:pt x="1" y="1469"/>
                      <a:pt x="45" y="1513"/>
                      <a:pt x="98" y="1513"/>
                    </a:cubicBezTo>
                    <a:lnTo>
                      <a:pt x="1092" y="1513"/>
                    </a:lnTo>
                    <a:cubicBezTo>
                      <a:pt x="1146" y="1513"/>
                      <a:pt x="1190" y="1469"/>
                      <a:pt x="1190" y="1415"/>
                    </a:cubicBezTo>
                    <a:cubicBezTo>
                      <a:pt x="1190" y="1361"/>
                      <a:pt x="1146" y="1318"/>
                      <a:pt x="1092" y="1318"/>
                    </a:cubicBezTo>
                    <a:lnTo>
                      <a:pt x="196" y="1318"/>
                    </a:lnTo>
                    <a:lnTo>
                      <a:pt x="196" y="194"/>
                    </a:lnTo>
                    <a:lnTo>
                      <a:pt x="1104" y="194"/>
                    </a:lnTo>
                    <a:cubicBezTo>
                      <a:pt x="1158" y="194"/>
                      <a:pt x="1202" y="151"/>
                      <a:pt x="1202" y="98"/>
                    </a:cubicBezTo>
                    <a:cubicBezTo>
                      <a:pt x="1202" y="44"/>
                      <a:pt x="1158" y="0"/>
                      <a:pt x="11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9"/>
              <p:cNvSpPr/>
              <p:nvPr/>
            </p:nvSpPr>
            <p:spPr>
              <a:xfrm>
                <a:off x="1013663" y="1040049"/>
                <a:ext cx="79284" cy="78088"/>
              </a:xfrm>
              <a:custGeom>
                <a:avLst/>
                <a:gdLst/>
                <a:ahLst/>
                <a:cxnLst/>
                <a:rect l="l" t="t" r="r" b="b"/>
                <a:pathLst>
                  <a:path w="1856" h="1828" extrusionOk="0">
                    <a:moveTo>
                      <a:pt x="1038" y="1"/>
                    </a:moveTo>
                    <a:cubicBezTo>
                      <a:pt x="1013" y="1"/>
                      <a:pt x="987" y="10"/>
                      <a:pt x="968" y="29"/>
                    </a:cubicBezTo>
                    <a:lnTo>
                      <a:pt x="38" y="960"/>
                    </a:lnTo>
                    <a:cubicBezTo>
                      <a:pt x="0" y="996"/>
                      <a:pt x="0" y="1058"/>
                      <a:pt x="38" y="1097"/>
                    </a:cubicBezTo>
                    <a:lnTo>
                      <a:pt x="740" y="1798"/>
                    </a:lnTo>
                    <a:cubicBezTo>
                      <a:pt x="759" y="1818"/>
                      <a:pt x="784" y="1828"/>
                      <a:pt x="808" y="1828"/>
                    </a:cubicBezTo>
                    <a:cubicBezTo>
                      <a:pt x="834" y="1828"/>
                      <a:pt x="858" y="1818"/>
                      <a:pt x="877" y="1798"/>
                    </a:cubicBezTo>
                    <a:cubicBezTo>
                      <a:pt x="916" y="1762"/>
                      <a:pt x="916" y="1700"/>
                      <a:pt x="877" y="1661"/>
                    </a:cubicBezTo>
                    <a:lnTo>
                      <a:pt x="243" y="1028"/>
                    </a:lnTo>
                    <a:lnTo>
                      <a:pt x="1038" y="234"/>
                    </a:lnTo>
                    <a:lnTo>
                      <a:pt x="1680" y="878"/>
                    </a:lnTo>
                    <a:cubicBezTo>
                      <a:pt x="1699" y="897"/>
                      <a:pt x="1723" y="906"/>
                      <a:pt x="1747" y="906"/>
                    </a:cubicBezTo>
                    <a:cubicBezTo>
                      <a:pt x="1773" y="906"/>
                      <a:pt x="1798" y="896"/>
                      <a:pt x="1817" y="878"/>
                    </a:cubicBezTo>
                    <a:cubicBezTo>
                      <a:pt x="1856" y="840"/>
                      <a:pt x="1856" y="779"/>
                      <a:pt x="1817" y="741"/>
                    </a:cubicBezTo>
                    <a:lnTo>
                      <a:pt x="1106" y="29"/>
                    </a:lnTo>
                    <a:cubicBezTo>
                      <a:pt x="1088" y="10"/>
                      <a:pt x="1063" y="1"/>
                      <a:pt x="103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9"/>
              <p:cNvSpPr/>
              <p:nvPr/>
            </p:nvSpPr>
            <p:spPr>
              <a:xfrm>
                <a:off x="819297" y="1228732"/>
                <a:ext cx="56772" cy="17899"/>
              </a:xfrm>
              <a:custGeom>
                <a:avLst/>
                <a:gdLst/>
                <a:ahLst/>
                <a:cxnLst/>
                <a:rect l="l" t="t" r="r" b="b"/>
                <a:pathLst>
                  <a:path w="1329" h="419" extrusionOk="0">
                    <a:moveTo>
                      <a:pt x="1187" y="1"/>
                    </a:moveTo>
                    <a:cubicBezTo>
                      <a:pt x="801" y="1"/>
                      <a:pt x="429" y="82"/>
                      <a:pt x="73" y="232"/>
                    </a:cubicBezTo>
                    <a:cubicBezTo>
                      <a:pt x="22" y="252"/>
                      <a:pt x="0" y="311"/>
                      <a:pt x="21" y="360"/>
                    </a:cubicBezTo>
                    <a:cubicBezTo>
                      <a:pt x="37" y="396"/>
                      <a:pt x="72" y="418"/>
                      <a:pt x="110" y="418"/>
                    </a:cubicBezTo>
                    <a:cubicBezTo>
                      <a:pt x="122" y="418"/>
                      <a:pt x="135" y="416"/>
                      <a:pt x="148" y="410"/>
                    </a:cubicBezTo>
                    <a:cubicBezTo>
                      <a:pt x="481" y="270"/>
                      <a:pt x="837" y="196"/>
                      <a:pt x="1191" y="196"/>
                    </a:cubicBezTo>
                    <a:cubicBezTo>
                      <a:pt x="1203" y="196"/>
                      <a:pt x="1216" y="196"/>
                      <a:pt x="1229" y="196"/>
                    </a:cubicBezTo>
                    <a:cubicBezTo>
                      <a:pt x="1233" y="197"/>
                      <a:pt x="1236" y="197"/>
                      <a:pt x="1240" y="197"/>
                    </a:cubicBezTo>
                    <a:cubicBezTo>
                      <a:pt x="1290" y="197"/>
                      <a:pt x="1328" y="150"/>
                      <a:pt x="1328" y="100"/>
                    </a:cubicBezTo>
                    <a:cubicBezTo>
                      <a:pt x="1329" y="47"/>
                      <a:pt x="1285" y="1"/>
                      <a:pt x="1232" y="1"/>
                    </a:cubicBezTo>
                    <a:cubicBezTo>
                      <a:pt x="1217" y="1"/>
                      <a:pt x="1202" y="1"/>
                      <a:pt x="11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2" name="Google Shape;472;p9"/>
              <p:cNvSpPr/>
              <p:nvPr/>
            </p:nvSpPr>
            <p:spPr>
              <a:xfrm>
                <a:off x="755006" y="1262991"/>
                <a:ext cx="36395" cy="48869"/>
              </a:xfrm>
              <a:custGeom>
                <a:avLst/>
                <a:gdLst/>
                <a:ahLst/>
                <a:cxnLst/>
                <a:rect l="l" t="t" r="r" b="b"/>
                <a:pathLst>
                  <a:path w="852" h="1144" extrusionOk="0">
                    <a:moveTo>
                      <a:pt x="745" y="0"/>
                    </a:moveTo>
                    <a:cubicBezTo>
                      <a:pt x="721" y="0"/>
                      <a:pt x="696" y="9"/>
                      <a:pt x="677" y="27"/>
                    </a:cubicBezTo>
                    <a:cubicBezTo>
                      <a:pt x="391" y="308"/>
                      <a:pt x="171" y="639"/>
                      <a:pt x="20" y="1009"/>
                    </a:cubicBezTo>
                    <a:cubicBezTo>
                      <a:pt x="1" y="1061"/>
                      <a:pt x="25" y="1116"/>
                      <a:pt x="74" y="1137"/>
                    </a:cubicBezTo>
                    <a:cubicBezTo>
                      <a:pt x="86" y="1141"/>
                      <a:pt x="99" y="1144"/>
                      <a:pt x="111" y="1144"/>
                    </a:cubicBezTo>
                    <a:cubicBezTo>
                      <a:pt x="151" y="1144"/>
                      <a:pt x="187" y="1121"/>
                      <a:pt x="200" y="1082"/>
                    </a:cubicBezTo>
                    <a:cubicBezTo>
                      <a:pt x="341" y="735"/>
                      <a:pt x="546" y="428"/>
                      <a:pt x="813" y="167"/>
                    </a:cubicBezTo>
                    <a:cubicBezTo>
                      <a:pt x="852" y="129"/>
                      <a:pt x="852" y="68"/>
                      <a:pt x="814" y="30"/>
                    </a:cubicBezTo>
                    <a:cubicBezTo>
                      <a:pt x="796" y="10"/>
                      <a:pt x="770" y="0"/>
                      <a:pt x="74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3" name="Google Shape;473;p9"/>
              <p:cNvSpPr/>
              <p:nvPr/>
            </p:nvSpPr>
            <p:spPr>
              <a:xfrm>
                <a:off x="746676" y="1347230"/>
                <a:ext cx="18539" cy="56216"/>
              </a:xfrm>
              <a:custGeom>
                <a:avLst/>
                <a:gdLst/>
                <a:ahLst/>
                <a:cxnLst/>
                <a:rect l="l" t="t" r="r" b="b"/>
                <a:pathLst>
                  <a:path w="434" h="1316" extrusionOk="0">
                    <a:moveTo>
                      <a:pt x="97" y="1"/>
                    </a:moveTo>
                    <a:cubicBezTo>
                      <a:pt x="51" y="1"/>
                      <a:pt x="5" y="46"/>
                      <a:pt x="5" y="98"/>
                    </a:cubicBezTo>
                    <a:cubicBezTo>
                      <a:pt x="0" y="498"/>
                      <a:pt x="78" y="887"/>
                      <a:pt x="235" y="1256"/>
                    </a:cubicBezTo>
                    <a:cubicBezTo>
                      <a:pt x="250" y="1293"/>
                      <a:pt x="286" y="1315"/>
                      <a:pt x="324" y="1315"/>
                    </a:cubicBezTo>
                    <a:cubicBezTo>
                      <a:pt x="338" y="1315"/>
                      <a:pt x="350" y="1312"/>
                      <a:pt x="361" y="1307"/>
                    </a:cubicBezTo>
                    <a:cubicBezTo>
                      <a:pt x="412" y="1288"/>
                      <a:pt x="434" y="1230"/>
                      <a:pt x="413" y="1180"/>
                    </a:cubicBezTo>
                    <a:cubicBezTo>
                      <a:pt x="268" y="836"/>
                      <a:pt x="196" y="473"/>
                      <a:pt x="199" y="100"/>
                    </a:cubicBezTo>
                    <a:cubicBezTo>
                      <a:pt x="201" y="46"/>
                      <a:pt x="156" y="1"/>
                      <a:pt x="103" y="1"/>
                    </a:cubicBezTo>
                    <a:cubicBezTo>
                      <a:pt x="101" y="1"/>
                      <a:pt x="99" y="1"/>
                      <a:pt x="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9"/>
              <p:cNvSpPr/>
              <p:nvPr/>
            </p:nvSpPr>
            <p:spPr>
              <a:xfrm>
                <a:off x="780637" y="1432238"/>
                <a:ext cx="49766" cy="35413"/>
              </a:xfrm>
              <a:custGeom>
                <a:avLst/>
                <a:gdLst/>
                <a:ahLst/>
                <a:cxnLst/>
                <a:rect l="l" t="t" r="r" b="b"/>
                <a:pathLst>
                  <a:path w="1165" h="829" extrusionOk="0">
                    <a:moveTo>
                      <a:pt x="107" y="0"/>
                    </a:moveTo>
                    <a:cubicBezTo>
                      <a:pt x="83" y="0"/>
                      <a:pt x="58" y="10"/>
                      <a:pt x="39" y="28"/>
                    </a:cubicBezTo>
                    <a:cubicBezTo>
                      <a:pt x="1" y="65"/>
                      <a:pt x="1" y="127"/>
                      <a:pt x="38" y="165"/>
                    </a:cubicBezTo>
                    <a:cubicBezTo>
                      <a:pt x="319" y="451"/>
                      <a:pt x="649" y="672"/>
                      <a:pt x="1019" y="822"/>
                    </a:cubicBezTo>
                    <a:cubicBezTo>
                      <a:pt x="1032" y="826"/>
                      <a:pt x="1044" y="829"/>
                      <a:pt x="1057" y="829"/>
                    </a:cubicBezTo>
                    <a:cubicBezTo>
                      <a:pt x="1095" y="829"/>
                      <a:pt x="1131" y="806"/>
                      <a:pt x="1143" y="770"/>
                    </a:cubicBezTo>
                    <a:cubicBezTo>
                      <a:pt x="1164" y="719"/>
                      <a:pt x="1140" y="663"/>
                      <a:pt x="1091" y="642"/>
                    </a:cubicBezTo>
                    <a:cubicBezTo>
                      <a:pt x="745" y="502"/>
                      <a:pt x="438" y="297"/>
                      <a:pt x="176" y="29"/>
                    </a:cubicBezTo>
                    <a:cubicBezTo>
                      <a:pt x="157" y="10"/>
                      <a:pt x="132" y="0"/>
                      <a:pt x="1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5" name="Google Shape;475;p9"/>
              <p:cNvSpPr/>
              <p:nvPr/>
            </p:nvSpPr>
            <p:spPr>
              <a:xfrm>
                <a:off x="865261" y="1458595"/>
                <a:ext cx="56814" cy="17770"/>
              </a:xfrm>
              <a:custGeom>
                <a:avLst/>
                <a:gdLst/>
                <a:ahLst/>
                <a:cxnLst/>
                <a:rect l="l" t="t" r="r" b="b"/>
                <a:pathLst>
                  <a:path w="1330" h="416" extrusionOk="0">
                    <a:moveTo>
                      <a:pt x="1219" y="0"/>
                    </a:moveTo>
                    <a:cubicBezTo>
                      <a:pt x="1207" y="0"/>
                      <a:pt x="1194" y="3"/>
                      <a:pt x="1182" y="8"/>
                    </a:cubicBezTo>
                    <a:cubicBezTo>
                      <a:pt x="845" y="148"/>
                      <a:pt x="493" y="222"/>
                      <a:pt x="130" y="222"/>
                    </a:cubicBezTo>
                    <a:lnTo>
                      <a:pt x="99" y="222"/>
                    </a:lnTo>
                    <a:cubicBezTo>
                      <a:pt x="46" y="222"/>
                      <a:pt x="3" y="263"/>
                      <a:pt x="3" y="317"/>
                    </a:cubicBezTo>
                    <a:cubicBezTo>
                      <a:pt x="0" y="371"/>
                      <a:pt x="44" y="416"/>
                      <a:pt x="98" y="416"/>
                    </a:cubicBezTo>
                    <a:lnTo>
                      <a:pt x="130" y="416"/>
                    </a:lnTo>
                    <a:cubicBezTo>
                      <a:pt x="518" y="416"/>
                      <a:pt x="898" y="338"/>
                      <a:pt x="1256" y="187"/>
                    </a:cubicBezTo>
                    <a:cubicBezTo>
                      <a:pt x="1308" y="167"/>
                      <a:pt x="1330" y="109"/>
                      <a:pt x="1309" y="59"/>
                    </a:cubicBezTo>
                    <a:cubicBezTo>
                      <a:pt x="1293" y="22"/>
                      <a:pt x="1257" y="0"/>
                      <a:pt x="121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6" name="Google Shape;476;p9"/>
              <p:cNvSpPr/>
              <p:nvPr/>
            </p:nvSpPr>
            <p:spPr>
              <a:xfrm>
                <a:off x="949800" y="1393280"/>
                <a:ext cx="36395" cy="48869"/>
              </a:xfrm>
              <a:custGeom>
                <a:avLst/>
                <a:gdLst/>
                <a:ahLst/>
                <a:cxnLst/>
                <a:rect l="l" t="t" r="r" b="b"/>
                <a:pathLst>
                  <a:path w="852" h="1144" extrusionOk="0">
                    <a:moveTo>
                      <a:pt x="742" y="0"/>
                    </a:moveTo>
                    <a:cubicBezTo>
                      <a:pt x="704" y="0"/>
                      <a:pt x="667" y="24"/>
                      <a:pt x="652" y="62"/>
                    </a:cubicBezTo>
                    <a:cubicBezTo>
                      <a:pt x="511" y="408"/>
                      <a:pt x="306" y="715"/>
                      <a:pt x="38" y="977"/>
                    </a:cubicBezTo>
                    <a:cubicBezTo>
                      <a:pt x="0" y="1014"/>
                      <a:pt x="0" y="1076"/>
                      <a:pt x="37" y="1115"/>
                    </a:cubicBezTo>
                    <a:cubicBezTo>
                      <a:pt x="56" y="1133"/>
                      <a:pt x="82" y="1143"/>
                      <a:pt x="108" y="1143"/>
                    </a:cubicBezTo>
                    <a:cubicBezTo>
                      <a:pt x="132" y="1143"/>
                      <a:pt x="157" y="1134"/>
                      <a:pt x="174" y="1117"/>
                    </a:cubicBezTo>
                    <a:cubicBezTo>
                      <a:pt x="461" y="836"/>
                      <a:pt x="681" y="506"/>
                      <a:pt x="830" y="135"/>
                    </a:cubicBezTo>
                    <a:cubicBezTo>
                      <a:pt x="851" y="85"/>
                      <a:pt x="827" y="29"/>
                      <a:pt x="778" y="8"/>
                    </a:cubicBezTo>
                    <a:cubicBezTo>
                      <a:pt x="766" y="3"/>
                      <a:pt x="754" y="0"/>
                      <a:pt x="74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7" name="Google Shape;477;p9"/>
              <p:cNvSpPr/>
              <p:nvPr/>
            </p:nvSpPr>
            <p:spPr>
              <a:xfrm>
                <a:off x="976071" y="1301736"/>
                <a:ext cx="18582" cy="56131"/>
              </a:xfrm>
              <a:custGeom>
                <a:avLst/>
                <a:gdLst/>
                <a:ahLst/>
                <a:cxnLst/>
                <a:rect l="l" t="t" r="r" b="b"/>
                <a:pathLst>
                  <a:path w="435" h="1314" extrusionOk="0">
                    <a:moveTo>
                      <a:pt x="111" y="0"/>
                    </a:moveTo>
                    <a:cubicBezTo>
                      <a:pt x="98" y="0"/>
                      <a:pt x="86" y="3"/>
                      <a:pt x="74" y="8"/>
                    </a:cubicBezTo>
                    <a:cubicBezTo>
                      <a:pt x="22" y="28"/>
                      <a:pt x="0" y="86"/>
                      <a:pt x="21" y="135"/>
                    </a:cubicBezTo>
                    <a:cubicBezTo>
                      <a:pt x="167" y="479"/>
                      <a:pt x="239" y="842"/>
                      <a:pt x="235" y="1215"/>
                    </a:cubicBezTo>
                    <a:cubicBezTo>
                      <a:pt x="235" y="1269"/>
                      <a:pt x="278" y="1314"/>
                      <a:pt x="333" y="1314"/>
                    </a:cubicBezTo>
                    <a:cubicBezTo>
                      <a:pt x="384" y="1314"/>
                      <a:pt x="428" y="1272"/>
                      <a:pt x="431" y="1219"/>
                    </a:cubicBezTo>
                    <a:cubicBezTo>
                      <a:pt x="435" y="818"/>
                      <a:pt x="357" y="429"/>
                      <a:pt x="201" y="60"/>
                    </a:cubicBezTo>
                    <a:cubicBezTo>
                      <a:pt x="185" y="23"/>
                      <a:pt x="149" y="0"/>
                      <a:pt x="1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8" name="Google Shape;478;p9"/>
              <p:cNvSpPr/>
              <p:nvPr/>
            </p:nvSpPr>
            <p:spPr>
              <a:xfrm>
                <a:off x="910713" y="1237532"/>
                <a:ext cx="49851" cy="35498"/>
              </a:xfrm>
              <a:custGeom>
                <a:avLst/>
                <a:gdLst/>
                <a:ahLst/>
                <a:cxnLst/>
                <a:rect l="l" t="t" r="r" b="b"/>
                <a:pathLst>
                  <a:path w="1167" h="831" extrusionOk="0">
                    <a:moveTo>
                      <a:pt x="111" y="1"/>
                    </a:moveTo>
                    <a:cubicBezTo>
                      <a:pt x="73" y="1"/>
                      <a:pt x="37" y="24"/>
                      <a:pt x="21" y="62"/>
                    </a:cubicBezTo>
                    <a:cubicBezTo>
                      <a:pt x="0" y="112"/>
                      <a:pt x="26" y="168"/>
                      <a:pt x="75" y="189"/>
                    </a:cubicBezTo>
                    <a:cubicBezTo>
                      <a:pt x="420" y="328"/>
                      <a:pt x="729" y="534"/>
                      <a:pt x="991" y="802"/>
                    </a:cubicBezTo>
                    <a:cubicBezTo>
                      <a:pt x="1009" y="821"/>
                      <a:pt x="1036" y="831"/>
                      <a:pt x="1061" y="831"/>
                    </a:cubicBezTo>
                    <a:cubicBezTo>
                      <a:pt x="1085" y="831"/>
                      <a:pt x="1110" y="821"/>
                      <a:pt x="1128" y="802"/>
                    </a:cubicBezTo>
                    <a:cubicBezTo>
                      <a:pt x="1166" y="765"/>
                      <a:pt x="1166" y="703"/>
                      <a:pt x="1129" y="665"/>
                    </a:cubicBezTo>
                    <a:cubicBezTo>
                      <a:pt x="848" y="379"/>
                      <a:pt x="518" y="157"/>
                      <a:pt x="147" y="8"/>
                    </a:cubicBezTo>
                    <a:cubicBezTo>
                      <a:pt x="135" y="3"/>
                      <a:pt x="123" y="1"/>
                      <a:pt x="11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9" name="Google Shape;479;p9"/>
              <p:cNvSpPr/>
              <p:nvPr/>
            </p:nvSpPr>
            <p:spPr>
              <a:xfrm>
                <a:off x="793282" y="1277643"/>
                <a:ext cx="154723" cy="149896"/>
              </a:xfrm>
              <a:custGeom>
                <a:avLst/>
                <a:gdLst/>
                <a:ahLst/>
                <a:cxnLst/>
                <a:rect l="l" t="t" r="r" b="b"/>
                <a:pathLst>
                  <a:path w="3622" h="3509" extrusionOk="0">
                    <a:moveTo>
                      <a:pt x="1808" y="194"/>
                    </a:moveTo>
                    <a:cubicBezTo>
                      <a:pt x="1905" y="194"/>
                      <a:pt x="2002" y="204"/>
                      <a:pt x="2101" y="222"/>
                    </a:cubicBezTo>
                    <a:cubicBezTo>
                      <a:pt x="2510" y="299"/>
                      <a:pt x="2864" y="531"/>
                      <a:pt x="3099" y="874"/>
                    </a:cubicBezTo>
                    <a:cubicBezTo>
                      <a:pt x="3334" y="1218"/>
                      <a:pt x="3421" y="1633"/>
                      <a:pt x="3344" y="2041"/>
                    </a:cubicBezTo>
                    <a:cubicBezTo>
                      <a:pt x="3267" y="2450"/>
                      <a:pt x="3034" y="2805"/>
                      <a:pt x="2691" y="3039"/>
                    </a:cubicBezTo>
                    <a:cubicBezTo>
                      <a:pt x="2429" y="3218"/>
                      <a:pt x="2125" y="3311"/>
                      <a:pt x="1814" y="3311"/>
                    </a:cubicBezTo>
                    <a:cubicBezTo>
                      <a:pt x="1717" y="3311"/>
                      <a:pt x="1620" y="3302"/>
                      <a:pt x="1523" y="3284"/>
                    </a:cubicBezTo>
                    <a:cubicBezTo>
                      <a:pt x="1114" y="3207"/>
                      <a:pt x="759" y="2975"/>
                      <a:pt x="525" y="2631"/>
                    </a:cubicBezTo>
                    <a:cubicBezTo>
                      <a:pt x="290" y="2288"/>
                      <a:pt x="204" y="1872"/>
                      <a:pt x="280" y="1464"/>
                    </a:cubicBezTo>
                    <a:cubicBezTo>
                      <a:pt x="357" y="1055"/>
                      <a:pt x="589" y="701"/>
                      <a:pt x="933" y="466"/>
                    </a:cubicBezTo>
                    <a:cubicBezTo>
                      <a:pt x="1195" y="288"/>
                      <a:pt x="1498" y="194"/>
                      <a:pt x="1808" y="194"/>
                    </a:cubicBezTo>
                    <a:close/>
                    <a:moveTo>
                      <a:pt x="1805" y="0"/>
                    </a:moveTo>
                    <a:cubicBezTo>
                      <a:pt x="1457" y="0"/>
                      <a:pt x="1117" y="105"/>
                      <a:pt x="823" y="306"/>
                    </a:cubicBezTo>
                    <a:cubicBezTo>
                      <a:pt x="437" y="568"/>
                      <a:pt x="175" y="968"/>
                      <a:pt x="88" y="1428"/>
                    </a:cubicBezTo>
                    <a:cubicBezTo>
                      <a:pt x="1" y="1889"/>
                      <a:pt x="98" y="2355"/>
                      <a:pt x="363" y="2742"/>
                    </a:cubicBezTo>
                    <a:cubicBezTo>
                      <a:pt x="626" y="3128"/>
                      <a:pt x="1025" y="3390"/>
                      <a:pt x="1486" y="3477"/>
                    </a:cubicBezTo>
                    <a:cubicBezTo>
                      <a:pt x="1595" y="3499"/>
                      <a:pt x="1705" y="3509"/>
                      <a:pt x="1815" y="3509"/>
                    </a:cubicBezTo>
                    <a:cubicBezTo>
                      <a:pt x="2165" y="3509"/>
                      <a:pt x="2505" y="3403"/>
                      <a:pt x="2799" y="3203"/>
                    </a:cubicBezTo>
                    <a:cubicBezTo>
                      <a:pt x="3186" y="2940"/>
                      <a:pt x="3448" y="2540"/>
                      <a:pt x="3534" y="2080"/>
                    </a:cubicBezTo>
                    <a:cubicBezTo>
                      <a:pt x="3621" y="1619"/>
                      <a:pt x="3525" y="1153"/>
                      <a:pt x="3259" y="767"/>
                    </a:cubicBezTo>
                    <a:cubicBezTo>
                      <a:pt x="2996" y="380"/>
                      <a:pt x="2598" y="118"/>
                      <a:pt x="2137" y="32"/>
                    </a:cubicBezTo>
                    <a:cubicBezTo>
                      <a:pt x="2026" y="11"/>
                      <a:pt x="1915" y="0"/>
                      <a:pt x="18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0" name="Google Shape;480;p9"/>
              <p:cNvSpPr/>
              <p:nvPr/>
            </p:nvSpPr>
            <p:spPr>
              <a:xfrm>
                <a:off x="867312" y="1195669"/>
                <a:ext cx="59078" cy="50193"/>
              </a:xfrm>
              <a:custGeom>
                <a:avLst/>
                <a:gdLst/>
                <a:ahLst/>
                <a:cxnLst/>
                <a:rect l="l" t="t" r="r" b="b"/>
                <a:pathLst>
                  <a:path w="1383" h="1175" extrusionOk="0">
                    <a:moveTo>
                      <a:pt x="251" y="1"/>
                    </a:moveTo>
                    <a:cubicBezTo>
                      <a:pt x="232" y="1"/>
                      <a:pt x="213" y="7"/>
                      <a:pt x="197" y="18"/>
                    </a:cubicBezTo>
                    <a:cubicBezTo>
                      <a:pt x="175" y="34"/>
                      <a:pt x="160" y="57"/>
                      <a:pt x="155" y="82"/>
                    </a:cubicBezTo>
                    <a:lnTo>
                      <a:pt x="11" y="855"/>
                    </a:lnTo>
                    <a:cubicBezTo>
                      <a:pt x="1" y="909"/>
                      <a:pt x="35" y="959"/>
                      <a:pt x="88" y="968"/>
                    </a:cubicBezTo>
                    <a:cubicBezTo>
                      <a:pt x="95" y="969"/>
                      <a:pt x="101" y="970"/>
                      <a:pt x="107" y="970"/>
                    </a:cubicBezTo>
                    <a:cubicBezTo>
                      <a:pt x="153" y="970"/>
                      <a:pt x="194" y="938"/>
                      <a:pt x="202" y="890"/>
                    </a:cubicBezTo>
                    <a:lnTo>
                      <a:pt x="330" y="214"/>
                    </a:lnTo>
                    <a:lnTo>
                      <a:pt x="1163" y="372"/>
                    </a:lnTo>
                    <a:lnTo>
                      <a:pt x="1033" y="1059"/>
                    </a:lnTo>
                    <a:cubicBezTo>
                      <a:pt x="1024" y="1113"/>
                      <a:pt x="1058" y="1164"/>
                      <a:pt x="1112" y="1173"/>
                    </a:cubicBezTo>
                    <a:cubicBezTo>
                      <a:pt x="1117" y="1174"/>
                      <a:pt x="1124" y="1174"/>
                      <a:pt x="1129" y="1174"/>
                    </a:cubicBezTo>
                    <a:cubicBezTo>
                      <a:pt x="1174" y="1174"/>
                      <a:pt x="1216" y="1143"/>
                      <a:pt x="1225" y="1094"/>
                    </a:cubicBezTo>
                    <a:lnTo>
                      <a:pt x="1373" y="310"/>
                    </a:lnTo>
                    <a:cubicBezTo>
                      <a:pt x="1383" y="258"/>
                      <a:pt x="1349" y="206"/>
                      <a:pt x="1295" y="197"/>
                    </a:cubicBezTo>
                    <a:lnTo>
                      <a:pt x="269" y="3"/>
                    </a:lnTo>
                    <a:cubicBezTo>
                      <a:pt x="263" y="2"/>
                      <a:pt x="257" y="1"/>
                      <a:pt x="2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1" name="Google Shape;481;p9"/>
              <p:cNvSpPr/>
              <p:nvPr/>
            </p:nvSpPr>
            <p:spPr>
              <a:xfrm>
                <a:off x="951338" y="1245648"/>
                <a:ext cx="62410" cy="64461"/>
              </a:xfrm>
              <a:custGeom>
                <a:avLst/>
                <a:gdLst/>
                <a:ahLst/>
                <a:cxnLst/>
                <a:rect l="l" t="t" r="r" b="b"/>
                <a:pathLst>
                  <a:path w="1461" h="1509" extrusionOk="0">
                    <a:moveTo>
                      <a:pt x="762" y="1"/>
                    </a:moveTo>
                    <a:cubicBezTo>
                      <a:pt x="742" y="1"/>
                      <a:pt x="722" y="6"/>
                      <a:pt x="705" y="17"/>
                    </a:cubicBezTo>
                    <a:lnTo>
                      <a:pt x="56" y="461"/>
                    </a:lnTo>
                    <a:cubicBezTo>
                      <a:pt x="11" y="491"/>
                      <a:pt x="0" y="553"/>
                      <a:pt x="30" y="597"/>
                    </a:cubicBezTo>
                    <a:cubicBezTo>
                      <a:pt x="50" y="625"/>
                      <a:pt x="81" y="640"/>
                      <a:pt x="112" y="640"/>
                    </a:cubicBezTo>
                    <a:cubicBezTo>
                      <a:pt x="131" y="640"/>
                      <a:pt x="149" y="634"/>
                      <a:pt x="166" y="623"/>
                    </a:cubicBezTo>
                    <a:lnTo>
                      <a:pt x="735" y="235"/>
                    </a:lnTo>
                    <a:lnTo>
                      <a:pt x="1213" y="936"/>
                    </a:lnTo>
                    <a:lnTo>
                      <a:pt x="634" y="1331"/>
                    </a:lnTo>
                    <a:cubicBezTo>
                      <a:pt x="589" y="1360"/>
                      <a:pt x="578" y="1423"/>
                      <a:pt x="609" y="1467"/>
                    </a:cubicBezTo>
                    <a:cubicBezTo>
                      <a:pt x="628" y="1494"/>
                      <a:pt x="658" y="1508"/>
                      <a:pt x="689" y="1508"/>
                    </a:cubicBezTo>
                    <a:cubicBezTo>
                      <a:pt x="709" y="1508"/>
                      <a:pt x="727" y="1503"/>
                      <a:pt x="746" y="1491"/>
                    </a:cubicBezTo>
                    <a:lnTo>
                      <a:pt x="1404" y="1041"/>
                    </a:lnTo>
                    <a:cubicBezTo>
                      <a:pt x="1449" y="1011"/>
                      <a:pt x="1460" y="949"/>
                      <a:pt x="1429" y="905"/>
                    </a:cubicBezTo>
                    <a:lnTo>
                      <a:pt x="841" y="43"/>
                    </a:lnTo>
                    <a:cubicBezTo>
                      <a:pt x="826" y="21"/>
                      <a:pt x="804" y="6"/>
                      <a:pt x="779" y="2"/>
                    </a:cubicBezTo>
                    <a:cubicBezTo>
                      <a:pt x="773" y="1"/>
                      <a:pt x="767" y="1"/>
                      <a:pt x="7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9"/>
              <p:cNvSpPr/>
              <p:nvPr/>
            </p:nvSpPr>
            <p:spPr>
              <a:xfrm>
                <a:off x="977011" y="1349537"/>
                <a:ext cx="50834" cy="58395"/>
              </a:xfrm>
              <a:custGeom>
                <a:avLst/>
                <a:gdLst/>
                <a:ahLst/>
                <a:cxnLst/>
                <a:rect l="l" t="t" r="r" b="b"/>
                <a:pathLst>
                  <a:path w="1190" h="1367" extrusionOk="0">
                    <a:moveTo>
                      <a:pt x="310" y="0"/>
                    </a:moveTo>
                    <a:cubicBezTo>
                      <a:pt x="265" y="0"/>
                      <a:pt x="223" y="32"/>
                      <a:pt x="214" y="80"/>
                    </a:cubicBezTo>
                    <a:cubicBezTo>
                      <a:pt x="205" y="134"/>
                      <a:pt x="239" y="184"/>
                      <a:pt x="293" y="194"/>
                    </a:cubicBezTo>
                    <a:lnTo>
                      <a:pt x="970" y="321"/>
                    </a:lnTo>
                    <a:lnTo>
                      <a:pt x="812" y="1155"/>
                    </a:lnTo>
                    <a:lnTo>
                      <a:pt x="124" y="1024"/>
                    </a:lnTo>
                    <a:cubicBezTo>
                      <a:pt x="119" y="1023"/>
                      <a:pt x="113" y="1023"/>
                      <a:pt x="108" y="1023"/>
                    </a:cubicBezTo>
                    <a:cubicBezTo>
                      <a:pt x="61" y="1023"/>
                      <a:pt x="19" y="1055"/>
                      <a:pt x="10" y="1103"/>
                    </a:cubicBezTo>
                    <a:cubicBezTo>
                      <a:pt x="0" y="1157"/>
                      <a:pt x="35" y="1207"/>
                      <a:pt x="88" y="1216"/>
                    </a:cubicBezTo>
                    <a:lnTo>
                      <a:pt x="871" y="1365"/>
                    </a:lnTo>
                    <a:cubicBezTo>
                      <a:pt x="877" y="1366"/>
                      <a:pt x="883" y="1366"/>
                      <a:pt x="889" y="1366"/>
                    </a:cubicBezTo>
                    <a:cubicBezTo>
                      <a:pt x="908" y="1366"/>
                      <a:pt x="927" y="1361"/>
                      <a:pt x="946" y="1350"/>
                    </a:cubicBezTo>
                    <a:cubicBezTo>
                      <a:pt x="968" y="1335"/>
                      <a:pt x="982" y="1312"/>
                      <a:pt x="986" y="1286"/>
                    </a:cubicBezTo>
                    <a:lnTo>
                      <a:pt x="1179" y="261"/>
                    </a:lnTo>
                    <a:cubicBezTo>
                      <a:pt x="1189" y="207"/>
                      <a:pt x="1155" y="157"/>
                      <a:pt x="1101" y="147"/>
                    </a:cubicBezTo>
                    <a:lnTo>
                      <a:pt x="328" y="2"/>
                    </a:lnTo>
                    <a:cubicBezTo>
                      <a:pt x="322" y="1"/>
                      <a:pt x="316" y="0"/>
                      <a:pt x="3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9"/>
              <p:cNvSpPr/>
              <p:nvPr/>
            </p:nvSpPr>
            <p:spPr>
              <a:xfrm>
                <a:off x="912550" y="1433819"/>
                <a:ext cx="65187" cy="61214"/>
              </a:xfrm>
              <a:custGeom>
                <a:avLst/>
                <a:gdLst/>
                <a:ahLst/>
                <a:cxnLst/>
                <a:rect l="l" t="t" r="r" b="b"/>
                <a:pathLst>
                  <a:path w="1526" h="1433" extrusionOk="0">
                    <a:moveTo>
                      <a:pt x="981" y="0"/>
                    </a:moveTo>
                    <a:cubicBezTo>
                      <a:pt x="962" y="0"/>
                      <a:pt x="943" y="6"/>
                      <a:pt x="926" y="17"/>
                    </a:cubicBezTo>
                    <a:cubicBezTo>
                      <a:pt x="881" y="47"/>
                      <a:pt x="870" y="108"/>
                      <a:pt x="899" y="152"/>
                    </a:cubicBezTo>
                    <a:lnTo>
                      <a:pt x="1288" y="722"/>
                    </a:lnTo>
                    <a:lnTo>
                      <a:pt x="587" y="1200"/>
                    </a:lnTo>
                    <a:lnTo>
                      <a:pt x="192" y="622"/>
                    </a:lnTo>
                    <a:cubicBezTo>
                      <a:pt x="174" y="594"/>
                      <a:pt x="142" y="579"/>
                      <a:pt x="111" y="579"/>
                    </a:cubicBezTo>
                    <a:cubicBezTo>
                      <a:pt x="92" y="579"/>
                      <a:pt x="73" y="584"/>
                      <a:pt x="56" y="595"/>
                    </a:cubicBezTo>
                    <a:cubicBezTo>
                      <a:pt x="11" y="626"/>
                      <a:pt x="0" y="688"/>
                      <a:pt x="31" y="731"/>
                    </a:cubicBezTo>
                    <a:lnTo>
                      <a:pt x="480" y="1390"/>
                    </a:lnTo>
                    <a:cubicBezTo>
                      <a:pt x="499" y="1417"/>
                      <a:pt x="530" y="1432"/>
                      <a:pt x="561" y="1432"/>
                    </a:cubicBezTo>
                    <a:cubicBezTo>
                      <a:pt x="580" y="1432"/>
                      <a:pt x="599" y="1427"/>
                      <a:pt x="619" y="1417"/>
                    </a:cubicBezTo>
                    <a:lnTo>
                      <a:pt x="1480" y="829"/>
                    </a:lnTo>
                    <a:cubicBezTo>
                      <a:pt x="1502" y="814"/>
                      <a:pt x="1516" y="791"/>
                      <a:pt x="1520" y="765"/>
                    </a:cubicBezTo>
                    <a:cubicBezTo>
                      <a:pt x="1526" y="740"/>
                      <a:pt x="1520" y="715"/>
                      <a:pt x="1505" y="693"/>
                    </a:cubicBezTo>
                    <a:lnTo>
                      <a:pt x="1061" y="43"/>
                    </a:lnTo>
                    <a:cubicBezTo>
                      <a:pt x="1042" y="15"/>
                      <a:pt x="1012" y="0"/>
                      <a:pt x="98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4" name="Google Shape;484;p9"/>
              <p:cNvSpPr/>
              <p:nvPr/>
            </p:nvSpPr>
            <p:spPr>
              <a:xfrm>
                <a:off x="814897" y="1459193"/>
                <a:ext cx="59078" cy="50150"/>
              </a:xfrm>
              <a:custGeom>
                <a:avLst/>
                <a:gdLst/>
                <a:ahLst/>
                <a:cxnLst/>
                <a:rect l="l" t="t" r="r" b="b"/>
                <a:pathLst>
                  <a:path w="1383" h="1174" extrusionOk="0">
                    <a:moveTo>
                      <a:pt x="254" y="1"/>
                    </a:moveTo>
                    <a:cubicBezTo>
                      <a:pt x="209" y="1"/>
                      <a:pt x="167" y="34"/>
                      <a:pt x="158" y="80"/>
                    </a:cubicBezTo>
                    <a:lnTo>
                      <a:pt x="10" y="865"/>
                    </a:lnTo>
                    <a:cubicBezTo>
                      <a:pt x="0" y="918"/>
                      <a:pt x="35" y="969"/>
                      <a:pt x="88" y="979"/>
                    </a:cubicBezTo>
                    <a:lnTo>
                      <a:pt x="1114" y="1172"/>
                    </a:lnTo>
                    <a:cubicBezTo>
                      <a:pt x="1119" y="1174"/>
                      <a:pt x="1127" y="1174"/>
                      <a:pt x="1132" y="1174"/>
                    </a:cubicBezTo>
                    <a:cubicBezTo>
                      <a:pt x="1151" y="1174"/>
                      <a:pt x="1171" y="1168"/>
                      <a:pt x="1187" y="1158"/>
                    </a:cubicBezTo>
                    <a:cubicBezTo>
                      <a:pt x="1209" y="1142"/>
                      <a:pt x="1223" y="1119"/>
                      <a:pt x="1228" y="1094"/>
                    </a:cubicBezTo>
                    <a:lnTo>
                      <a:pt x="1374" y="321"/>
                    </a:lnTo>
                    <a:cubicBezTo>
                      <a:pt x="1382" y="267"/>
                      <a:pt x="1348" y="216"/>
                      <a:pt x="1295" y="208"/>
                    </a:cubicBezTo>
                    <a:cubicBezTo>
                      <a:pt x="1289" y="207"/>
                      <a:pt x="1283" y="206"/>
                      <a:pt x="1278" y="206"/>
                    </a:cubicBezTo>
                    <a:cubicBezTo>
                      <a:pt x="1231" y="206"/>
                      <a:pt x="1189" y="238"/>
                      <a:pt x="1182" y="286"/>
                    </a:cubicBezTo>
                    <a:lnTo>
                      <a:pt x="1053" y="962"/>
                    </a:lnTo>
                    <a:lnTo>
                      <a:pt x="220" y="804"/>
                    </a:lnTo>
                    <a:lnTo>
                      <a:pt x="350" y="117"/>
                    </a:lnTo>
                    <a:cubicBezTo>
                      <a:pt x="360" y="63"/>
                      <a:pt x="326" y="12"/>
                      <a:pt x="272" y="3"/>
                    </a:cubicBezTo>
                    <a:cubicBezTo>
                      <a:pt x="266" y="1"/>
                      <a:pt x="260" y="1"/>
                      <a:pt x="25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9"/>
              <p:cNvSpPr/>
              <p:nvPr/>
            </p:nvSpPr>
            <p:spPr>
              <a:xfrm>
                <a:off x="728051" y="1395074"/>
                <a:ext cx="61983" cy="64375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507" extrusionOk="0">
                    <a:moveTo>
                      <a:pt x="761" y="1"/>
                    </a:moveTo>
                    <a:cubicBezTo>
                      <a:pt x="742" y="1"/>
                      <a:pt x="723" y="6"/>
                      <a:pt x="706" y="17"/>
                    </a:cubicBezTo>
                    <a:lnTo>
                      <a:pt x="47" y="467"/>
                    </a:lnTo>
                    <a:cubicBezTo>
                      <a:pt x="25" y="482"/>
                      <a:pt x="10" y="505"/>
                      <a:pt x="6" y="531"/>
                    </a:cubicBezTo>
                    <a:cubicBezTo>
                      <a:pt x="1" y="555"/>
                      <a:pt x="6" y="581"/>
                      <a:pt x="21" y="603"/>
                    </a:cubicBezTo>
                    <a:lnTo>
                      <a:pt x="610" y="1464"/>
                    </a:lnTo>
                    <a:cubicBezTo>
                      <a:pt x="628" y="1492"/>
                      <a:pt x="659" y="1507"/>
                      <a:pt x="690" y="1507"/>
                    </a:cubicBezTo>
                    <a:cubicBezTo>
                      <a:pt x="708" y="1507"/>
                      <a:pt x="727" y="1501"/>
                      <a:pt x="745" y="1492"/>
                    </a:cubicBezTo>
                    <a:lnTo>
                      <a:pt x="1395" y="1048"/>
                    </a:lnTo>
                    <a:cubicBezTo>
                      <a:pt x="1440" y="1019"/>
                      <a:pt x="1451" y="956"/>
                      <a:pt x="1421" y="912"/>
                    </a:cubicBezTo>
                    <a:cubicBezTo>
                      <a:pt x="1402" y="885"/>
                      <a:pt x="1372" y="870"/>
                      <a:pt x="1341" y="870"/>
                    </a:cubicBezTo>
                    <a:cubicBezTo>
                      <a:pt x="1321" y="870"/>
                      <a:pt x="1302" y="875"/>
                      <a:pt x="1285" y="887"/>
                    </a:cubicBezTo>
                    <a:lnTo>
                      <a:pt x="716" y="1274"/>
                    </a:lnTo>
                    <a:lnTo>
                      <a:pt x="238" y="575"/>
                    </a:lnTo>
                    <a:lnTo>
                      <a:pt x="816" y="180"/>
                    </a:lnTo>
                    <a:cubicBezTo>
                      <a:pt x="862" y="149"/>
                      <a:pt x="873" y="88"/>
                      <a:pt x="842" y="44"/>
                    </a:cubicBezTo>
                    <a:cubicBezTo>
                      <a:pt x="824" y="16"/>
                      <a:pt x="792" y="1"/>
                      <a:pt x="76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9"/>
              <p:cNvSpPr/>
              <p:nvPr/>
            </p:nvSpPr>
            <p:spPr>
              <a:xfrm>
                <a:off x="713527" y="1297251"/>
                <a:ext cx="50791" cy="58395"/>
              </a:xfrm>
              <a:custGeom>
                <a:avLst/>
                <a:gdLst/>
                <a:ahLst/>
                <a:cxnLst/>
                <a:rect l="l" t="t" r="r" b="b"/>
                <a:pathLst>
                  <a:path w="1189" h="1367" extrusionOk="0">
                    <a:moveTo>
                      <a:pt x="299" y="0"/>
                    </a:moveTo>
                    <a:cubicBezTo>
                      <a:pt x="254" y="0"/>
                      <a:pt x="212" y="32"/>
                      <a:pt x="204" y="80"/>
                    </a:cubicBezTo>
                    <a:lnTo>
                      <a:pt x="10" y="1105"/>
                    </a:lnTo>
                    <a:cubicBezTo>
                      <a:pt x="1" y="1159"/>
                      <a:pt x="35" y="1209"/>
                      <a:pt x="89" y="1219"/>
                    </a:cubicBezTo>
                    <a:lnTo>
                      <a:pt x="862" y="1364"/>
                    </a:lnTo>
                    <a:cubicBezTo>
                      <a:pt x="867" y="1366"/>
                      <a:pt x="874" y="1366"/>
                      <a:pt x="879" y="1366"/>
                    </a:cubicBezTo>
                    <a:cubicBezTo>
                      <a:pt x="924" y="1366"/>
                      <a:pt x="966" y="1333"/>
                      <a:pt x="975" y="1286"/>
                    </a:cubicBezTo>
                    <a:cubicBezTo>
                      <a:pt x="985" y="1233"/>
                      <a:pt x="951" y="1182"/>
                      <a:pt x="897" y="1172"/>
                    </a:cubicBezTo>
                    <a:lnTo>
                      <a:pt x="220" y="1045"/>
                    </a:lnTo>
                    <a:lnTo>
                      <a:pt x="377" y="211"/>
                    </a:lnTo>
                    <a:lnTo>
                      <a:pt x="1066" y="342"/>
                    </a:lnTo>
                    <a:cubicBezTo>
                      <a:pt x="1072" y="343"/>
                      <a:pt x="1077" y="343"/>
                      <a:pt x="1083" y="343"/>
                    </a:cubicBezTo>
                    <a:cubicBezTo>
                      <a:pt x="1130" y="343"/>
                      <a:pt x="1171" y="311"/>
                      <a:pt x="1180" y="263"/>
                    </a:cubicBezTo>
                    <a:cubicBezTo>
                      <a:pt x="1189" y="210"/>
                      <a:pt x="1155" y="159"/>
                      <a:pt x="1101" y="150"/>
                    </a:cubicBezTo>
                    <a:lnTo>
                      <a:pt x="317" y="2"/>
                    </a:lnTo>
                    <a:cubicBezTo>
                      <a:pt x="311" y="1"/>
                      <a:pt x="305" y="0"/>
                      <a:pt x="2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7" name="Google Shape;487;p9"/>
              <p:cNvSpPr/>
              <p:nvPr/>
            </p:nvSpPr>
            <p:spPr>
              <a:xfrm>
                <a:off x="763251" y="1210107"/>
                <a:ext cx="65486" cy="61257"/>
              </a:xfrm>
              <a:custGeom>
                <a:avLst/>
                <a:gdLst/>
                <a:ahLst/>
                <a:cxnLst/>
                <a:rect l="l" t="t" r="r" b="b"/>
                <a:pathLst>
                  <a:path w="1533" h="1434" extrusionOk="0">
                    <a:moveTo>
                      <a:pt x="972" y="0"/>
                    </a:moveTo>
                    <a:cubicBezTo>
                      <a:pt x="953" y="0"/>
                      <a:pt x="934" y="6"/>
                      <a:pt x="918" y="17"/>
                    </a:cubicBezTo>
                    <a:lnTo>
                      <a:pt x="57" y="605"/>
                    </a:lnTo>
                    <a:cubicBezTo>
                      <a:pt x="12" y="635"/>
                      <a:pt x="1" y="697"/>
                      <a:pt x="30" y="741"/>
                    </a:cubicBezTo>
                    <a:lnTo>
                      <a:pt x="473" y="1390"/>
                    </a:lnTo>
                    <a:cubicBezTo>
                      <a:pt x="493" y="1418"/>
                      <a:pt x="523" y="1433"/>
                      <a:pt x="555" y="1433"/>
                    </a:cubicBezTo>
                    <a:cubicBezTo>
                      <a:pt x="573" y="1433"/>
                      <a:pt x="593" y="1428"/>
                      <a:pt x="608" y="1416"/>
                    </a:cubicBezTo>
                    <a:cubicBezTo>
                      <a:pt x="653" y="1385"/>
                      <a:pt x="664" y="1323"/>
                      <a:pt x="633" y="1280"/>
                    </a:cubicBezTo>
                    <a:lnTo>
                      <a:pt x="246" y="710"/>
                    </a:lnTo>
                    <a:lnTo>
                      <a:pt x="946" y="232"/>
                    </a:lnTo>
                    <a:lnTo>
                      <a:pt x="1341" y="810"/>
                    </a:lnTo>
                    <a:cubicBezTo>
                      <a:pt x="1360" y="839"/>
                      <a:pt x="1391" y="854"/>
                      <a:pt x="1422" y="854"/>
                    </a:cubicBezTo>
                    <a:cubicBezTo>
                      <a:pt x="1441" y="854"/>
                      <a:pt x="1460" y="848"/>
                      <a:pt x="1477" y="836"/>
                    </a:cubicBezTo>
                    <a:cubicBezTo>
                      <a:pt x="1522" y="807"/>
                      <a:pt x="1533" y="744"/>
                      <a:pt x="1503" y="700"/>
                    </a:cubicBezTo>
                    <a:lnTo>
                      <a:pt x="1054" y="42"/>
                    </a:lnTo>
                    <a:cubicBezTo>
                      <a:pt x="1038" y="20"/>
                      <a:pt x="1016" y="6"/>
                      <a:pt x="990" y="2"/>
                    </a:cubicBezTo>
                    <a:cubicBezTo>
                      <a:pt x="984" y="1"/>
                      <a:pt x="978" y="0"/>
                      <a:pt x="97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88" name="Google Shape;488;p9"/>
            <p:cNvSpPr/>
            <p:nvPr/>
          </p:nvSpPr>
          <p:spPr>
            <a:xfrm>
              <a:off x="283000" y="1254000"/>
              <a:ext cx="7786425" cy="3612575"/>
            </a:xfrm>
            <a:custGeom>
              <a:avLst/>
              <a:gdLst/>
              <a:ahLst/>
              <a:cxnLst/>
              <a:rect l="l" t="t" r="r" b="b"/>
              <a:pathLst>
                <a:path w="311457" h="144503" extrusionOk="0">
                  <a:moveTo>
                    <a:pt x="311457" y="144503"/>
                  </a:moveTo>
                  <a:lnTo>
                    <a:pt x="20" y="144503"/>
                  </a:lnTo>
                  <a:lnTo>
                    <a:pt x="0" y="3"/>
                  </a:lnTo>
                  <a:lnTo>
                    <a:pt x="10298" y="0"/>
                  </a:ln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6" name="Google Shape;1416;p29"/>
          <p:cNvGrpSpPr/>
          <p:nvPr/>
        </p:nvGrpSpPr>
        <p:grpSpPr>
          <a:xfrm rot="-698775">
            <a:off x="7380944" y="2543438"/>
            <a:ext cx="2208429" cy="3119883"/>
            <a:chOff x="2100625" y="1072825"/>
            <a:chExt cx="250950" cy="354525"/>
          </a:xfrm>
        </p:grpSpPr>
        <p:sp>
          <p:nvSpPr>
            <p:cNvPr id="1417" name="Google Shape;1417;p29"/>
            <p:cNvSpPr/>
            <p:nvPr/>
          </p:nvSpPr>
          <p:spPr>
            <a:xfrm>
              <a:off x="2135825" y="1363150"/>
              <a:ext cx="13475" cy="16300"/>
            </a:xfrm>
            <a:custGeom>
              <a:avLst/>
              <a:gdLst/>
              <a:ahLst/>
              <a:cxnLst/>
              <a:rect l="l" t="t" r="r" b="b"/>
              <a:pathLst>
                <a:path w="539" h="652" extrusionOk="0">
                  <a:moveTo>
                    <a:pt x="419" y="1"/>
                  </a:moveTo>
                  <a:cubicBezTo>
                    <a:pt x="385" y="1"/>
                    <a:pt x="352" y="17"/>
                    <a:pt x="331" y="46"/>
                  </a:cubicBezTo>
                  <a:cubicBezTo>
                    <a:pt x="225" y="203"/>
                    <a:pt x="113" y="347"/>
                    <a:pt x="0" y="478"/>
                  </a:cubicBezTo>
                  <a:cubicBezTo>
                    <a:pt x="42" y="538"/>
                    <a:pt x="85" y="595"/>
                    <a:pt x="128" y="652"/>
                  </a:cubicBezTo>
                  <a:cubicBezTo>
                    <a:pt x="259" y="505"/>
                    <a:pt x="384" y="342"/>
                    <a:pt x="506" y="166"/>
                  </a:cubicBezTo>
                  <a:cubicBezTo>
                    <a:pt x="539" y="117"/>
                    <a:pt x="527" y="52"/>
                    <a:pt x="478" y="19"/>
                  </a:cubicBezTo>
                  <a:cubicBezTo>
                    <a:pt x="460" y="7"/>
                    <a:pt x="440" y="1"/>
                    <a:pt x="41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29"/>
            <p:cNvSpPr/>
            <p:nvPr/>
          </p:nvSpPr>
          <p:spPr>
            <a:xfrm>
              <a:off x="2274725" y="1174275"/>
              <a:ext cx="67725" cy="5325"/>
            </a:xfrm>
            <a:custGeom>
              <a:avLst/>
              <a:gdLst/>
              <a:ahLst/>
              <a:cxnLst/>
              <a:rect l="l" t="t" r="r" b="b"/>
              <a:pathLst>
                <a:path w="2709" h="213" extrusionOk="0">
                  <a:moveTo>
                    <a:pt x="106" y="0"/>
                  </a:moveTo>
                  <a:cubicBezTo>
                    <a:pt x="47" y="0"/>
                    <a:pt x="1" y="49"/>
                    <a:pt x="1" y="107"/>
                  </a:cubicBezTo>
                  <a:cubicBezTo>
                    <a:pt x="1" y="164"/>
                    <a:pt x="47" y="212"/>
                    <a:pt x="106" y="212"/>
                  </a:cubicBezTo>
                  <a:lnTo>
                    <a:pt x="2709" y="212"/>
                  </a:lnTo>
                  <a:cubicBezTo>
                    <a:pt x="2688" y="141"/>
                    <a:pt x="2666" y="71"/>
                    <a:pt x="2644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29"/>
            <p:cNvSpPr/>
            <p:nvPr/>
          </p:nvSpPr>
          <p:spPr>
            <a:xfrm>
              <a:off x="2149300" y="1174600"/>
              <a:ext cx="114725" cy="184225"/>
            </a:xfrm>
            <a:custGeom>
              <a:avLst/>
              <a:gdLst/>
              <a:ahLst/>
              <a:cxnLst/>
              <a:rect l="l" t="t" r="r" b="b"/>
              <a:pathLst>
                <a:path w="4589" h="7369" extrusionOk="0">
                  <a:moveTo>
                    <a:pt x="4478" y="0"/>
                  </a:moveTo>
                  <a:cubicBezTo>
                    <a:pt x="4475" y="0"/>
                    <a:pt x="4471" y="0"/>
                    <a:pt x="4468" y="1"/>
                  </a:cubicBezTo>
                  <a:cubicBezTo>
                    <a:pt x="2927" y="140"/>
                    <a:pt x="1638" y="1342"/>
                    <a:pt x="1404" y="2859"/>
                  </a:cubicBezTo>
                  <a:cubicBezTo>
                    <a:pt x="1130" y="4631"/>
                    <a:pt x="657" y="6135"/>
                    <a:pt x="29" y="7209"/>
                  </a:cubicBezTo>
                  <a:cubicBezTo>
                    <a:pt x="1" y="7261"/>
                    <a:pt x="18" y="7327"/>
                    <a:pt x="68" y="7356"/>
                  </a:cubicBezTo>
                  <a:cubicBezTo>
                    <a:pt x="84" y="7365"/>
                    <a:pt x="103" y="7369"/>
                    <a:pt x="121" y="7369"/>
                  </a:cubicBezTo>
                  <a:cubicBezTo>
                    <a:pt x="159" y="7369"/>
                    <a:pt x="193" y="7350"/>
                    <a:pt x="214" y="7317"/>
                  </a:cubicBezTo>
                  <a:cubicBezTo>
                    <a:pt x="852" y="6222"/>
                    <a:pt x="1337" y="4692"/>
                    <a:pt x="1613" y="2893"/>
                  </a:cubicBezTo>
                  <a:cubicBezTo>
                    <a:pt x="1832" y="1469"/>
                    <a:pt x="3040" y="343"/>
                    <a:pt x="4487" y="211"/>
                  </a:cubicBezTo>
                  <a:cubicBezTo>
                    <a:pt x="4545" y="206"/>
                    <a:pt x="4589" y="155"/>
                    <a:pt x="4583" y="96"/>
                  </a:cubicBezTo>
                  <a:cubicBezTo>
                    <a:pt x="4578" y="42"/>
                    <a:pt x="4532" y="0"/>
                    <a:pt x="4478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29"/>
            <p:cNvSpPr/>
            <p:nvPr/>
          </p:nvSpPr>
          <p:spPr>
            <a:xfrm>
              <a:off x="2144200" y="1311125"/>
              <a:ext cx="43875" cy="78650"/>
            </a:xfrm>
            <a:custGeom>
              <a:avLst/>
              <a:gdLst/>
              <a:ahLst/>
              <a:cxnLst/>
              <a:rect l="l" t="t" r="r" b="b"/>
              <a:pathLst>
                <a:path w="1755" h="3146" extrusionOk="0">
                  <a:moveTo>
                    <a:pt x="1636" y="0"/>
                  </a:moveTo>
                  <a:cubicBezTo>
                    <a:pt x="1592" y="0"/>
                    <a:pt x="1549" y="29"/>
                    <a:pt x="1535" y="74"/>
                  </a:cubicBezTo>
                  <a:cubicBezTo>
                    <a:pt x="1132" y="1332"/>
                    <a:pt x="611" y="2312"/>
                    <a:pt x="1" y="2987"/>
                  </a:cubicBezTo>
                  <a:cubicBezTo>
                    <a:pt x="47" y="3041"/>
                    <a:pt x="94" y="3093"/>
                    <a:pt x="142" y="3145"/>
                  </a:cubicBezTo>
                  <a:cubicBezTo>
                    <a:pt x="779" y="2444"/>
                    <a:pt x="1321" y="1434"/>
                    <a:pt x="1736" y="139"/>
                  </a:cubicBezTo>
                  <a:cubicBezTo>
                    <a:pt x="1755" y="82"/>
                    <a:pt x="1724" y="24"/>
                    <a:pt x="1668" y="5"/>
                  </a:cubicBezTo>
                  <a:cubicBezTo>
                    <a:pt x="1657" y="2"/>
                    <a:pt x="1647" y="0"/>
                    <a:pt x="163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29"/>
            <p:cNvSpPr/>
            <p:nvPr/>
          </p:nvSpPr>
          <p:spPr>
            <a:xfrm>
              <a:off x="2185900" y="1187450"/>
              <a:ext cx="159975" cy="116475"/>
            </a:xfrm>
            <a:custGeom>
              <a:avLst/>
              <a:gdLst/>
              <a:ahLst/>
              <a:cxnLst/>
              <a:rect l="l" t="t" r="r" b="b"/>
              <a:pathLst>
                <a:path w="6399" h="4659" extrusionOk="0">
                  <a:moveTo>
                    <a:pt x="3308" y="1"/>
                  </a:moveTo>
                  <a:cubicBezTo>
                    <a:pt x="1897" y="2"/>
                    <a:pt x="674" y="1045"/>
                    <a:pt x="462" y="2427"/>
                  </a:cubicBezTo>
                  <a:cubicBezTo>
                    <a:pt x="346" y="3174"/>
                    <a:pt x="197" y="3880"/>
                    <a:pt x="17" y="4524"/>
                  </a:cubicBezTo>
                  <a:cubicBezTo>
                    <a:pt x="1" y="4581"/>
                    <a:pt x="34" y="4638"/>
                    <a:pt x="90" y="4655"/>
                  </a:cubicBezTo>
                  <a:cubicBezTo>
                    <a:pt x="99" y="4657"/>
                    <a:pt x="109" y="4659"/>
                    <a:pt x="119" y="4659"/>
                  </a:cubicBezTo>
                  <a:cubicBezTo>
                    <a:pt x="165" y="4659"/>
                    <a:pt x="207" y="4629"/>
                    <a:pt x="220" y="4582"/>
                  </a:cubicBezTo>
                  <a:cubicBezTo>
                    <a:pt x="402" y="3930"/>
                    <a:pt x="555" y="3216"/>
                    <a:pt x="670" y="2460"/>
                  </a:cubicBezTo>
                  <a:cubicBezTo>
                    <a:pt x="867" y="1179"/>
                    <a:pt x="2002" y="213"/>
                    <a:pt x="3308" y="213"/>
                  </a:cubicBezTo>
                  <a:lnTo>
                    <a:pt x="6399" y="213"/>
                  </a:lnTo>
                  <a:cubicBezTo>
                    <a:pt x="6382" y="141"/>
                    <a:pt x="6367" y="71"/>
                    <a:pt x="634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29"/>
            <p:cNvSpPr/>
            <p:nvPr/>
          </p:nvSpPr>
          <p:spPr>
            <a:xfrm>
              <a:off x="2153150" y="1211350"/>
              <a:ext cx="85550" cy="187525"/>
            </a:xfrm>
            <a:custGeom>
              <a:avLst/>
              <a:gdLst/>
              <a:ahLst/>
              <a:cxnLst/>
              <a:rect l="l" t="t" r="r" b="b"/>
              <a:pathLst>
                <a:path w="3422" h="7501" extrusionOk="0">
                  <a:moveTo>
                    <a:pt x="3301" y="0"/>
                  </a:moveTo>
                  <a:cubicBezTo>
                    <a:pt x="3280" y="0"/>
                    <a:pt x="3258" y="7"/>
                    <a:pt x="3240" y="20"/>
                  </a:cubicBezTo>
                  <a:cubicBezTo>
                    <a:pt x="2731" y="386"/>
                    <a:pt x="2386" y="946"/>
                    <a:pt x="2292" y="1553"/>
                  </a:cubicBezTo>
                  <a:cubicBezTo>
                    <a:pt x="1887" y="4180"/>
                    <a:pt x="1082" y="6175"/>
                    <a:pt x="0" y="7358"/>
                  </a:cubicBezTo>
                  <a:cubicBezTo>
                    <a:pt x="51" y="7406"/>
                    <a:pt x="102" y="7454"/>
                    <a:pt x="153" y="7500"/>
                  </a:cubicBezTo>
                  <a:cubicBezTo>
                    <a:pt x="1265" y="6283"/>
                    <a:pt x="2089" y="4252"/>
                    <a:pt x="2499" y="1585"/>
                  </a:cubicBezTo>
                  <a:cubicBezTo>
                    <a:pt x="2587" y="1032"/>
                    <a:pt x="2900" y="525"/>
                    <a:pt x="3363" y="190"/>
                  </a:cubicBezTo>
                  <a:cubicBezTo>
                    <a:pt x="3410" y="156"/>
                    <a:pt x="3421" y="90"/>
                    <a:pt x="3387" y="44"/>
                  </a:cubicBezTo>
                  <a:cubicBezTo>
                    <a:pt x="3366" y="16"/>
                    <a:pt x="3333" y="0"/>
                    <a:pt x="330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29"/>
            <p:cNvSpPr/>
            <p:nvPr/>
          </p:nvSpPr>
          <p:spPr>
            <a:xfrm>
              <a:off x="2243525" y="1200650"/>
              <a:ext cx="104900" cy="9825"/>
            </a:xfrm>
            <a:custGeom>
              <a:avLst/>
              <a:gdLst/>
              <a:ahLst/>
              <a:cxnLst/>
              <a:rect l="l" t="t" r="r" b="b"/>
              <a:pathLst>
                <a:path w="4196" h="393" extrusionOk="0">
                  <a:moveTo>
                    <a:pt x="1004" y="1"/>
                  </a:moveTo>
                  <a:cubicBezTo>
                    <a:pt x="684" y="2"/>
                    <a:pt x="372" y="64"/>
                    <a:pt x="79" y="190"/>
                  </a:cubicBezTo>
                  <a:cubicBezTo>
                    <a:pt x="26" y="214"/>
                    <a:pt x="0" y="276"/>
                    <a:pt x="25" y="330"/>
                  </a:cubicBezTo>
                  <a:cubicBezTo>
                    <a:pt x="42" y="369"/>
                    <a:pt x="80" y="393"/>
                    <a:pt x="121" y="393"/>
                  </a:cubicBezTo>
                  <a:cubicBezTo>
                    <a:pt x="135" y="393"/>
                    <a:pt x="149" y="390"/>
                    <a:pt x="163" y="384"/>
                  </a:cubicBezTo>
                  <a:cubicBezTo>
                    <a:pt x="430" y="269"/>
                    <a:pt x="713" y="211"/>
                    <a:pt x="1003" y="211"/>
                  </a:cubicBezTo>
                  <a:lnTo>
                    <a:pt x="4196" y="211"/>
                  </a:lnTo>
                  <a:cubicBezTo>
                    <a:pt x="4185" y="140"/>
                    <a:pt x="4172" y="70"/>
                    <a:pt x="415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29"/>
            <p:cNvSpPr/>
            <p:nvPr/>
          </p:nvSpPr>
          <p:spPr>
            <a:xfrm>
              <a:off x="2162950" y="1213850"/>
              <a:ext cx="140100" cy="193225"/>
            </a:xfrm>
            <a:custGeom>
              <a:avLst/>
              <a:gdLst/>
              <a:ahLst/>
              <a:cxnLst/>
              <a:rect l="l" t="t" r="r" b="b"/>
              <a:pathLst>
                <a:path w="5604" h="7729" extrusionOk="0">
                  <a:moveTo>
                    <a:pt x="4225" y="0"/>
                  </a:moveTo>
                  <a:cubicBezTo>
                    <a:pt x="3331" y="0"/>
                    <a:pt x="2554" y="658"/>
                    <a:pt x="2421" y="1531"/>
                  </a:cubicBezTo>
                  <a:cubicBezTo>
                    <a:pt x="2003" y="4249"/>
                    <a:pt x="1154" y="6330"/>
                    <a:pt x="1" y="7601"/>
                  </a:cubicBezTo>
                  <a:cubicBezTo>
                    <a:pt x="56" y="7645"/>
                    <a:pt x="112" y="7688"/>
                    <a:pt x="168" y="7728"/>
                  </a:cubicBezTo>
                  <a:cubicBezTo>
                    <a:pt x="1342" y="6423"/>
                    <a:pt x="2206" y="4312"/>
                    <a:pt x="2629" y="1564"/>
                  </a:cubicBezTo>
                  <a:cubicBezTo>
                    <a:pt x="2748" y="792"/>
                    <a:pt x="3435" y="211"/>
                    <a:pt x="4225" y="211"/>
                  </a:cubicBezTo>
                  <a:lnTo>
                    <a:pt x="5498" y="211"/>
                  </a:lnTo>
                  <a:cubicBezTo>
                    <a:pt x="5556" y="211"/>
                    <a:pt x="5603" y="165"/>
                    <a:pt x="5603" y="105"/>
                  </a:cubicBezTo>
                  <a:cubicBezTo>
                    <a:pt x="5603" y="48"/>
                    <a:pt x="5557" y="0"/>
                    <a:pt x="5498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29"/>
            <p:cNvSpPr/>
            <p:nvPr/>
          </p:nvSpPr>
          <p:spPr>
            <a:xfrm>
              <a:off x="2316875" y="1213850"/>
              <a:ext cx="33275" cy="5275"/>
            </a:xfrm>
            <a:custGeom>
              <a:avLst/>
              <a:gdLst/>
              <a:ahLst/>
              <a:cxnLst/>
              <a:rect l="l" t="t" r="r" b="b"/>
              <a:pathLst>
                <a:path w="1331" h="211" extrusionOk="0">
                  <a:moveTo>
                    <a:pt x="107" y="0"/>
                  </a:moveTo>
                  <a:cubicBezTo>
                    <a:pt x="49" y="0"/>
                    <a:pt x="0" y="46"/>
                    <a:pt x="0" y="105"/>
                  </a:cubicBezTo>
                  <a:cubicBezTo>
                    <a:pt x="0" y="164"/>
                    <a:pt x="48" y="211"/>
                    <a:pt x="107" y="211"/>
                  </a:cubicBezTo>
                  <a:lnTo>
                    <a:pt x="1331" y="211"/>
                  </a:lnTo>
                  <a:cubicBezTo>
                    <a:pt x="1322" y="139"/>
                    <a:pt x="1314" y="70"/>
                    <a:pt x="130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29"/>
            <p:cNvSpPr/>
            <p:nvPr/>
          </p:nvSpPr>
          <p:spPr>
            <a:xfrm>
              <a:off x="2173825" y="1363275"/>
              <a:ext cx="35775" cy="51050"/>
            </a:xfrm>
            <a:custGeom>
              <a:avLst/>
              <a:gdLst/>
              <a:ahLst/>
              <a:cxnLst/>
              <a:rect l="l" t="t" r="r" b="b"/>
              <a:pathLst>
                <a:path w="1431" h="2042" extrusionOk="0">
                  <a:moveTo>
                    <a:pt x="1311" y="0"/>
                  </a:moveTo>
                  <a:cubicBezTo>
                    <a:pt x="1272" y="0"/>
                    <a:pt x="1233" y="22"/>
                    <a:pt x="1214" y="60"/>
                  </a:cubicBezTo>
                  <a:cubicBezTo>
                    <a:pt x="857" y="797"/>
                    <a:pt x="450" y="1421"/>
                    <a:pt x="0" y="1931"/>
                  </a:cubicBezTo>
                  <a:cubicBezTo>
                    <a:pt x="62" y="1970"/>
                    <a:pt x="123" y="2007"/>
                    <a:pt x="187" y="2042"/>
                  </a:cubicBezTo>
                  <a:cubicBezTo>
                    <a:pt x="638" y="1524"/>
                    <a:pt x="1047" y="891"/>
                    <a:pt x="1405" y="151"/>
                  </a:cubicBezTo>
                  <a:cubicBezTo>
                    <a:pt x="1431" y="99"/>
                    <a:pt x="1409" y="36"/>
                    <a:pt x="1356" y="11"/>
                  </a:cubicBezTo>
                  <a:cubicBezTo>
                    <a:pt x="1341" y="4"/>
                    <a:pt x="1326" y="0"/>
                    <a:pt x="131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29"/>
            <p:cNvSpPr/>
            <p:nvPr/>
          </p:nvSpPr>
          <p:spPr>
            <a:xfrm>
              <a:off x="2210250" y="1227025"/>
              <a:ext cx="140975" cy="126800"/>
            </a:xfrm>
            <a:custGeom>
              <a:avLst/>
              <a:gdLst/>
              <a:ahLst/>
              <a:cxnLst/>
              <a:rect l="l" t="t" r="r" b="b"/>
              <a:pathLst>
                <a:path w="5639" h="5072" extrusionOk="0">
                  <a:moveTo>
                    <a:pt x="2334" y="1"/>
                  </a:moveTo>
                  <a:cubicBezTo>
                    <a:pt x="1697" y="1"/>
                    <a:pt x="1145" y="467"/>
                    <a:pt x="1051" y="1085"/>
                  </a:cubicBezTo>
                  <a:cubicBezTo>
                    <a:pt x="829" y="2529"/>
                    <a:pt x="484" y="3822"/>
                    <a:pt x="23" y="4925"/>
                  </a:cubicBezTo>
                  <a:cubicBezTo>
                    <a:pt x="1" y="4979"/>
                    <a:pt x="25" y="5041"/>
                    <a:pt x="79" y="5064"/>
                  </a:cubicBezTo>
                  <a:cubicBezTo>
                    <a:pt x="92" y="5069"/>
                    <a:pt x="106" y="5072"/>
                    <a:pt x="120" y="5072"/>
                  </a:cubicBezTo>
                  <a:cubicBezTo>
                    <a:pt x="161" y="5072"/>
                    <a:pt x="200" y="5048"/>
                    <a:pt x="217" y="5008"/>
                  </a:cubicBezTo>
                  <a:cubicBezTo>
                    <a:pt x="684" y="3889"/>
                    <a:pt x="1034" y="2579"/>
                    <a:pt x="1259" y="1118"/>
                  </a:cubicBezTo>
                  <a:cubicBezTo>
                    <a:pt x="1339" y="602"/>
                    <a:pt x="1801" y="212"/>
                    <a:pt x="2334" y="212"/>
                  </a:cubicBezTo>
                  <a:lnTo>
                    <a:pt x="5639" y="212"/>
                  </a:lnTo>
                  <a:cubicBezTo>
                    <a:pt x="5634" y="142"/>
                    <a:pt x="5631" y="71"/>
                    <a:pt x="5625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29"/>
            <p:cNvSpPr/>
            <p:nvPr/>
          </p:nvSpPr>
          <p:spPr>
            <a:xfrm>
              <a:off x="2185400" y="1264375"/>
              <a:ext cx="67875" cy="155825"/>
            </a:xfrm>
            <a:custGeom>
              <a:avLst/>
              <a:gdLst/>
              <a:ahLst/>
              <a:cxnLst/>
              <a:rect l="l" t="t" r="r" b="b"/>
              <a:pathLst>
                <a:path w="2715" h="6233" extrusionOk="0">
                  <a:moveTo>
                    <a:pt x="2600" y="1"/>
                  </a:moveTo>
                  <a:cubicBezTo>
                    <a:pt x="2549" y="1"/>
                    <a:pt x="2505" y="38"/>
                    <a:pt x="2498" y="89"/>
                  </a:cubicBezTo>
                  <a:cubicBezTo>
                    <a:pt x="2042" y="2709"/>
                    <a:pt x="1173" y="4774"/>
                    <a:pt x="0" y="6144"/>
                  </a:cubicBezTo>
                  <a:cubicBezTo>
                    <a:pt x="66" y="6175"/>
                    <a:pt x="133" y="6204"/>
                    <a:pt x="201" y="6233"/>
                  </a:cubicBezTo>
                  <a:cubicBezTo>
                    <a:pt x="1377" y="4833"/>
                    <a:pt x="2247" y="2752"/>
                    <a:pt x="2704" y="126"/>
                  </a:cubicBezTo>
                  <a:cubicBezTo>
                    <a:pt x="2715" y="67"/>
                    <a:pt x="2676" y="13"/>
                    <a:pt x="2619" y="3"/>
                  </a:cubicBezTo>
                  <a:cubicBezTo>
                    <a:pt x="2613" y="1"/>
                    <a:pt x="2606" y="1"/>
                    <a:pt x="2600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29"/>
            <p:cNvSpPr/>
            <p:nvPr/>
          </p:nvSpPr>
          <p:spPr>
            <a:xfrm>
              <a:off x="2250725" y="1240200"/>
              <a:ext cx="100850" cy="14150"/>
            </a:xfrm>
            <a:custGeom>
              <a:avLst/>
              <a:gdLst/>
              <a:ahLst/>
              <a:cxnLst/>
              <a:rect l="l" t="t" r="r" b="b"/>
              <a:pathLst>
                <a:path w="4034" h="566" extrusionOk="0">
                  <a:moveTo>
                    <a:pt x="715" y="0"/>
                  </a:moveTo>
                  <a:cubicBezTo>
                    <a:pt x="429" y="0"/>
                    <a:pt x="159" y="162"/>
                    <a:pt x="28" y="410"/>
                  </a:cubicBezTo>
                  <a:cubicBezTo>
                    <a:pt x="1" y="462"/>
                    <a:pt x="22" y="526"/>
                    <a:pt x="72" y="553"/>
                  </a:cubicBezTo>
                  <a:cubicBezTo>
                    <a:pt x="88" y="561"/>
                    <a:pt x="105" y="565"/>
                    <a:pt x="121" y="565"/>
                  </a:cubicBezTo>
                  <a:cubicBezTo>
                    <a:pt x="159" y="565"/>
                    <a:pt x="196" y="545"/>
                    <a:pt x="215" y="509"/>
                  </a:cubicBezTo>
                  <a:cubicBezTo>
                    <a:pt x="309" y="328"/>
                    <a:pt x="506" y="212"/>
                    <a:pt x="715" y="212"/>
                  </a:cubicBezTo>
                  <a:lnTo>
                    <a:pt x="4034" y="212"/>
                  </a:lnTo>
                  <a:cubicBezTo>
                    <a:pt x="4034" y="141"/>
                    <a:pt x="4032" y="70"/>
                    <a:pt x="403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29"/>
            <p:cNvSpPr/>
            <p:nvPr/>
          </p:nvSpPr>
          <p:spPr>
            <a:xfrm>
              <a:off x="2198325" y="1374750"/>
              <a:ext cx="34950" cy="49900"/>
            </a:xfrm>
            <a:custGeom>
              <a:avLst/>
              <a:gdLst/>
              <a:ahLst/>
              <a:cxnLst/>
              <a:rect l="l" t="t" r="r" b="b"/>
              <a:pathLst>
                <a:path w="1398" h="1996" extrusionOk="0">
                  <a:moveTo>
                    <a:pt x="1279" y="0"/>
                  </a:moveTo>
                  <a:cubicBezTo>
                    <a:pt x="1239" y="0"/>
                    <a:pt x="1201" y="22"/>
                    <a:pt x="1182" y="59"/>
                  </a:cubicBezTo>
                  <a:cubicBezTo>
                    <a:pt x="835" y="775"/>
                    <a:pt x="437" y="1398"/>
                    <a:pt x="1" y="1933"/>
                  </a:cubicBezTo>
                  <a:cubicBezTo>
                    <a:pt x="74" y="1956"/>
                    <a:pt x="149" y="1978"/>
                    <a:pt x="222" y="1995"/>
                  </a:cubicBezTo>
                  <a:cubicBezTo>
                    <a:pt x="648" y="1463"/>
                    <a:pt x="1033" y="848"/>
                    <a:pt x="1372" y="150"/>
                  </a:cubicBezTo>
                  <a:cubicBezTo>
                    <a:pt x="1397" y="100"/>
                    <a:pt x="1375" y="36"/>
                    <a:pt x="1324" y="10"/>
                  </a:cubicBezTo>
                  <a:cubicBezTo>
                    <a:pt x="1309" y="3"/>
                    <a:pt x="1294" y="0"/>
                    <a:pt x="127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29"/>
            <p:cNvSpPr/>
            <p:nvPr/>
          </p:nvSpPr>
          <p:spPr>
            <a:xfrm>
              <a:off x="2234475" y="1253375"/>
              <a:ext cx="117100" cy="110575"/>
            </a:xfrm>
            <a:custGeom>
              <a:avLst/>
              <a:gdLst/>
              <a:ahLst/>
              <a:cxnLst/>
              <a:rect l="l" t="t" r="r" b="b"/>
              <a:pathLst>
                <a:path w="4684" h="4423" extrusionOk="0">
                  <a:moveTo>
                    <a:pt x="1364" y="1"/>
                  </a:moveTo>
                  <a:cubicBezTo>
                    <a:pt x="1245" y="1"/>
                    <a:pt x="1140" y="85"/>
                    <a:pt x="1122" y="192"/>
                  </a:cubicBezTo>
                  <a:cubicBezTo>
                    <a:pt x="888" y="1716"/>
                    <a:pt x="518" y="3090"/>
                    <a:pt x="22" y="4276"/>
                  </a:cubicBezTo>
                  <a:cubicBezTo>
                    <a:pt x="0" y="4330"/>
                    <a:pt x="26" y="4391"/>
                    <a:pt x="79" y="4414"/>
                  </a:cubicBezTo>
                  <a:cubicBezTo>
                    <a:pt x="93" y="4420"/>
                    <a:pt x="107" y="4423"/>
                    <a:pt x="120" y="4423"/>
                  </a:cubicBezTo>
                  <a:cubicBezTo>
                    <a:pt x="161" y="4423"/>
                    <a:pt x="200" y="4399"/>
                    <a:pt x="218" y="4358"/>
                  </a:cubicBezTo>
                  <a:cubicBezTo>
                    <a:pt x="719" y="3157"/>
                    <a:pt x="1094" y="1767"/>
                    <a:pt x="1330" y="230"/>
                  </a:cubicBezTo>
                  <a:cubicBezTo>
                    <a:pt x="1332" y="226"/>
                    <a:pt x="1344" y="213"/>
                    <a:pt x="1364" y="213"/>
                  </a:cubicBezTo>
                  <a:lnTo>
                    <a:pt x="4681" y="213"/>
                  </a:lnTo>
                  <a:cubicBezTo>
                    <a:pt x="4682" y="152"/>
                    <a:pt x="4684" y="91"/>
                    <a:pt x="4684" y="27"/>
                  </a:cubicBezTo>
                  <a:lnTo>
                    <a:pt x="4684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29"/>
            <p:cNvSpPr/>
            <p:nvPr/>
          </p:nvSpPr>
          <p:spPr>
            <a:xfrm>
              <a:off x="2212500" y="1270850"/>
              <a:ext cx="66400" cy="156225"/>
            </a:xfrm>
            <a:custGeom>
              <a:avLst/>
              <a:gdLst/>
              <a:ahLst/>
              <a:cxnLst/>
              <a:rect l="l" t="t" r="r" b="b"/>
              <a:pathLst>
                <a:path w="2656" h="6249" extrusionOk="0">
                  <a:moveTo>
                    <a:pt x="2542" y="1"/>
                  </a:moveTo>
                  <a:cubicBezTo>
                    <a:pt x="2492" y="1"/>
                    <a:pt x="2447" y="37"/>
                    <a:pt x="2439" y="87"/>
                  </a:cubicBezTo>
                  <a:cubicBezTo>
                    <a:pt x="1984" y="2651"/>
                    <a:pt x="1140" y="4731"/>
                    <a:pt x="1" y="6220"/>
                  </a:cubicBezTo>
                  <a:cubicBezTo>
                    <a:pt x="82" y="6232"/>
                    <a:pt x="163" y="6242"/>
                    <a:pt x="242" y="6249"/>
                  </a:cubicBezTo>
                  <a:cubicBezTo>
                    <a:pt x="1364" y="4741"/>
                    <a:pt x="2195" y="2667"/>
                    <a:pt x="2647" y="124"/>
                  </a:cubicBezTo>
                  <a:cubicBezTo>
                    <a:pt x="2655" y="67"/>
                    <a:pt x="2618" y="12"/>
                    <a:pt x="2561" y="3"/>
                  </a:cubicBezTo>
                  <a:cubicBezTo>
                    <a:pt x="2554" y="1"/>
                    <a:pt x="2548" y="1"/>
                    <a:pt x="2542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29"/>
            <p:cNvSpPr/>
            <p:nvPr/>
          </p:nvSpPr>
          <p:spPr>
            <a:xfrm>
              <a:off x="2285950" y="1266550"/>
              <a:ext cx="65325" cy="5300"/>
            </a:xfrm>
            <a:custGeom>
              <a:avLst/>
              <a:gdLst/>
              <a:ahLst/>
              <a:cxnLst/>
              <a:rect l="l" t="t" r="r" b="b"/>
              <a:pathLst>
                <a:path w="2613" h="212" extrusionOk="0">
                  <a:moveTo>
                    <a:pt x="105" y="0"/>
                  </a:moveTo>
                  <a:cubicBezTo>
                    <a:pt x="46" y="0"/>
                    <a:pt x="0" y="48"/>
                    <a:pt x="0" y="107"/>
                  </a:cubicBezTo>
                  <a:cubicBezTo>
                    <a:pt x="0" y="164"/>
                    <a:pt x="46" y="212"/>
                    <a:pt x="105" y="212"/>
                  </a:cubicBezTo>
                  <a:lnTo>
                    <a:pt x="2601" y="212"/>
                  </a:lnTo>
                  <a:cubicBezTo>
                    <a:pt x="2605" y="142"/>
                    <a:pt x="2608" y="71"/>
                    <a:pt x="2613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29"/>
            <p:cNvSpPr/>
            <p:nvPr/>
          </p:nvSpPr>
          <p:spPr>
            <a:xfrm>
              <a:off x="2262350" y="1279700"/>
              <a:ext cx="87925" cy="85475"/>
            </a:xfrm>
            <a:custGeom>
              <a:avLst/>
              <a:gdLst/>
              <a:ahLst/>
              <a:cxnLst/>
              <a:rect l="l" t="t" r="r" b="b"/>
              <a:pathLst>
                <a:path w="3517" h="3419" extrusionOk="0">
                  <a:moveTo>
                    <a:pt x="1018" y="1"/>
                  </a:moveTo>
                  <a:cubicBezTo>
                    <a:pt x="968" y="3"/>
                    <a:pt x="924" y="38"/>
                    <a:pt x="915" y="87"/>
                  </a:cubicBezTo>
                  <a:cubicBezTo>
                    <a:pt x="695" y="1239"/>
                    <a:pt x="396" y="2311"/>
                    <a:pt x="21" y="3275"/>
                  </a:cubicBezTo>
                  <a:cubicBezTo>
                    <a:pt x="1" y="3329"/>
                    <a:pt x="26" y="3390"/>
                    <a:pt x="81" y="3412"/>
                  </a:cubicBezTo>
                  <a:cubicBezTo>
                    <a:pt x="94" y="3417"/>
                    <a:pt x="107" y="3419"/>
                    <a:pt x="119" y="3419"/>
                  </a:cubicBezTo>
                  <a:cubicBezTo>
                    <a:pt x="162" y="3419"/>
                    <a:pt x="201" y="3394"/>
                    <a:pt x="218" y="3351"/>
                  </a:cubicBezTo>
                  <a:cubicBezTo>
                    <a:pt x="588" y="2400"/>
                    <a:pt x="886" y="1343"/>
                    <a:pt x="1105" y="212"/>
                  </a:cubicBezTo>
                  <a:lnTo>
                    <a:pt x="3494" y="212"/>
                  </a:lnTo>
                  <a:cubicBezTo>
                    <a:pt x="3502" y="142"/>
                    <a:pt x="3508" y="72"/>
                    <a:pt x="351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29"/>
            <p:cNvSpPr/>
            <p:nvPr/>
          </p:nvSpPr>
          <p:spPr>
            <a:xfrm>
              <a:off x="2228175" y="1372075"/>
              <a:ext cx="35200" cy="55275"/>
            </a:xfrm>
            <a:custGeom>
              <a:avLst/>
              <a:gdLst/>
              <a:ahLst/>
              <a:cxnLst/>
              <a:rect l="l" t="t" r="r" b="b"/>
              <a:pathLst>
                <a:path w="1408" h="2211" extrusionOk="0">
                  <a:moveTo>
                    <a:pt x="1287" y="0"/>
                  </a:moveTo>
                  <a:cubicBezTo>
                    <a:pt x="1246" y="0"/>
                    <a:pt x="1208" y="25"/>
                    <a:pt x="1190" y="64"/>
                  </a:cubicBezTo>
                  <a:cubicBezTo>
                    <a:pt x="845" y="867"/>
                    <a:pt x="444" y="1584"/>
                    <a:pt x="0" y="2211"/>
                  </a:cubicBezTo>
                  <a:cubicBezTo>
                    <a:pt x="91" y="2210"/>
                    <a:pt x="181" y="2204"/>
                    <a:pt x="272" y="2196"/>
                  </a:cubicBezTo>
                  <a:cubicBezTo>
                    <a:pt x="686" y="1590"/>
                    <a:pt x="1057" y="906"/>
                    <a:pt x="1384" y="148"/>
                  </a:cubicBezTo>
                  <a:cubicBezTo>
                    <a:pt x="1407" y="94"/>
                    <a:pt x="1382" y="32"/>
                    <a:pt x="1329" y="10"/>
                  </a:cubicBezTo>
                  <a:cubicBezTo>
                    <a:pt x="1316" y="3"/>
                    <a:pt x="1301" y="0"/>
                    <a:pt x="128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29"/>
            <p:cNvSpPr/>
            <p:nvPr/>
          </p:nvSpPr>
          <p:spPr>
            <a:xfrm>
              <a:off x="2310275" y="1292925"/>
              <a:ext cx="38350" cy="5275"/>
            </a:xfrm>
            <a:custGeom>
              <a:avLst/>
              <a:gdLst/>
              <a:ahLst/>
              <a:cxnLst/>
              <a:rect l="l" t="t" r="r" b="b"/>
              <a:pathLst>
                <a:path w="1534" h="211" extrusionOk="0">
                  <a:moveTo>
                    <a:pt x="0" y="0"/>
                  </a:moveTo>
                  <a:lnTo>
                    <a:pt x="0" y="211"/>
                  </a:lnTo>
                  <a:lnTo>
                    <a:pt x="1496" y="211"/>
                  </a:lnTo>
                  <a:cubicBezTo>
                    <a:pt x="1508" y="141"/>
                    <a:pt x="1522" y="72"/>
                    <a:pt x="1533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29"/>
            <p:cNvSpPr/>
            <p:nvPr/>
          </p:nvSpPr>
          <p:spPr>
            <a:xfrm>
              <a:off x="2245225" y="1295000"/>
              <a:ext cx="56025" cy="130375"/>
            </a:xfrm>
            <a:custGeom>
              <a:avLst/>
              <a:gdLst/>
              <a:ahLst/>
              <a:cxnLst/>
              <a:rect l="l" t="t" r="r" b="b"/>
              <a:pathLst>
                <a:path w="2241" h="5215" extrusionOk="0">
                  <a:moveTo>
                    <a:pt x="2033" y="1"/>
                  </a:moveTo>
                  <a:cubicBezTo>
                    <a:pt x="1598" y="2064"/>
                    <a:pt x="903" y="3819"/>
                    <a:pt x="0" y="5215"/>
                  </a:cubicBezTo>
                  <a:cubicBezTo>
                    <a:pt x="100" y="5193"/>
                    <a:pt x="200" y="5167"/>
                    <a:pt x="300" y="5136"/>
                  </a:cubicBezTo>
                  <a:cubicBezTo>
                    <a:pt x="1158" y="3752"/>
                    <a:pt x="1819" y="2040"/>
                    <a:pt x="2240" y="45"/>
                  </a:cubicBezTo>
                  <a:lnTo>
                    <a:pt x="2033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29"/>
            <p:cNvSpPr/>
            <p:nvPr/>
          </p:nvSpPr>
          <p:spPr>
            <a:xfrm>
              <a:off x="2264425" y="1306075"/>
              <a:ext cx="81750" cy="112950"/>
            </a:xfrm>
            <a:custGeom>
              <a:avLst/>
              <a:gdLst/>
              <a:ahLst/>
              <a:cxnLst/>
              <a:rect l="l" t="t" r="r" b="b"/>
              <a:pathLst>
                <a:path w="3270" h="4518" extrusionOk="0">
                  <a:moveTo>
                    <a:pt x="1709" y="1"/>
                  </a:moveTo>
                  <a:lnTo>
                    <a:pt x="1689" y="83"/>
                  </a:lnTo>
                  <a:cubicBezTo>
                    <a:pt x="1295" y="1779"/>
                    <a:pt x="722" y="3266"/>
                    <a:pt x="0" y="4517"/>
                  </a:cubicBezTo>
                  <a:cubicBezTo>
                    <a:pt x="113" y="4467"/>
                    <a:pt x="226" y="4410"/>
                    <a:pt x="338" y="4347"/>
                  </a:cubicBezTo>
                  <a:cubicBezTo>
                    <a:pt x="987" y="3157"/>
                    <a:pt x="1506" y="1772"/>
                    <a:pt x="1876" y="211"/>
                  </a:cubicBezTo>
                  <a:lnTo>
                    <a:pt x="3221" y="211"/>
                  </a:lnTo>
                  <a:cubicBezTo>
                    <a:pt x="3238" y="141"/>
                    <a:pt x="3253" y="72"/>
                    <a:pt x="3270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29"/>
            <p:cNvSpPr/>
            <p:nvPr/>
          </p:nvSpPr>
          <p:spPr>
            <a:xfrm>
              <a:off x="2286125" y="1319275"/>
              <a:ext cx="56775" cy="86950"/>
            </a:xfrm>
            <a:custGeom>
              <a:avLst/>
              <a:gdLst/>
              <a:ahLst/>
              <a:cxnLst/>
              <a:rect l="l" t="t" r="r" b="b"/>
              <a:pathLst>
                <a:path w="2271" h="3478" extrusionOk="0">
                  <a:moveTo>
                    <a:pt x="1257" y="0"/>
                  </a:moveTo>
                  <a:lnTo>
                    <a:pt x="1235" y="79"/>
                  </a:lnTo>
                  <a:cubicBezTo>
                    <a:pt x="918" y="1329"/>
                    <a:pt x="503" y="2465"/>
                    <a:pt x="1" y="3477"/>
                  </a:cubicBezTo>
                  <a:cubicBezTo>
                    <a:pt x="132" y="3380"/>
                    <a:pt x="262" y="3273"/>
                    <a:pt x="388" y="3159"/>
                  </a:cubicBezTo>
                  <a:cubicBezTo>
                    <a:pt x="797" y="2262"/>
                    <a:pt x="1144" y="1278"/>
                    <a:pt x="1420" y="211"/>
                  </a:cubicBezTo>
                  <a:lnTo>
                    <a:pt x="2204" y="211"/>
                  </a:lnTo>
                  <a:cubicBezTo>
                    <a:pt x="2226" y="142"/>
                    <a:pt x="2249" y="72"/>
                    <a:pt x="2270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29"/>
            <p:cNvSpPr/>
            <p:nvPr/>
          </p:nvSpPr>
          <p:spPr>
            <a:xfrm>
              <a:off x="2311450" y="1332425"/>
              <a:ext cx="27075" cy="49175"/>
            </a:xfrm>
            <a:custGeom>
              <a:avLst/>
              <a:gdLst/>
              <a:ahLst/>
              <a:cxnLst/>
              <a:rect l="l" t="t" r="r" b="b"/>
              <a:pathLst>
                <a:path w="1083" h="1967" extrusionOk="0">
                  <a:moveTo>
                    <a:pt x="649" y="1"/>
                  </a:moveTo>
                  <a:lnTo>
                    <a:pt x="629" y="79"/>
                  </a:lnTo>
                  <a:cubicBezTo>
                    <a:pt x="447" y="741"/>
                    <a:pt x="236" y="1371"/>
                    <a:pt x="0" y="1966"/>
                  </a:cubicBezTo>
                  <a:cubicBezTo>
                    <a:pt x="170" y="1755"/>
                    <a:pt x="330" y="1524"/>
                    <a:pt x="479" y="1278"/>
                  </a:cubicBezTo>
                  <a:cubicBezTo>
                    <a:pt x="598" y="932"/>
                    <a:pt x="709" y="577"/>
                    <a:pt x="810" y="211"/>
                  </a:cubicBezTo>
                  <a:lnTo>
                    <a:pt x="1004" y="211"/>
                  </a:lnTo>
                  <a:cubicBezTo>
                    <a:pt x="1031" y="142"/>
                    <a:pt x="1056" y="72"/>
                    <a:pt x="108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29"/>
            <p:cNvSpPr/>
            <p:nvPr/>
          </p:nvSpPr>
          <p:spPr>
            <a:xfrm>
              <a:off x="2120625" y="1335825"/>
              <a:ext cx="12775" cy="18800"/>
            </a:xfrm>
            <a:custGeom>
              <a:avLst/>
              <a:gdLst/>
              <a:ahLst/>
              <a:cxnLst/>
              <a:rect l="l" t="t" r="r" b="b"/>
              <a:pathLst>
                <a:path w="511" h="752" extrusionOk="0">
                  <a:moveTo>
                    <a:pt x="389" y="0"/>
                  </a:moveTo>
                  <a:cubicBezTo>
                    <a:pt x="352" y="0"/>
                    <a:pt x="316" y="20"/>
                    <a:pt x="298" y="56"/>
                  </a:cubicBezTo>
                  <a:cubicBezTo>
                    <a:pt x="202" y="232"/>
                    <a:pt x="101" y="392"/>
                    <a:pt x="0" y="538"/>
                  </a:cubicBezTo>
                  <a:cubicBezTo>
                    <a:pt x="34" y="611"/>
                    <a:pt x="71" y="681"/>
                    <a:pt x="107" y="751"/>
                  </a:cubicBezTo>
                  <a:cubicBezTo>
                    <a:pt x="236" y="576"/>
                    <a:pt x="361" y="379"/>
                    <a:pt x="483" y="157"/>
                  </a:cubicBezTo>
                  <a:cubicBezTo>
                    <a:pt x="510" y="105"/>
                    <a:pt x="491" y="40"/>
                    <a:pt x="440" y="13"/>
                  </a:cubicBezTo>
                  <a:cubicBezTo>
                    <a:pt x="424" y="4"/>
                    <a:pt x="407" y="0"/>
                    <a:pt x="38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29"/>
            <p:cNvSpPr/>
            <p:nvPr/>
          </p:nvSpPr>
          <p:spPr>
            <a:xfrm>
              <a:off x="2133550" y="1146600"/>
              <a:ext cx="198450" cy="182050"/>
            </a:xfrm>
            <a:custGeom>
              <a:avLst/>
              <a:gdLst/>
              <a:ahLst/>
              <a:cxnLst/>
              <a:rect l="l" t="t" r="r" b="b"/>
              <a:pathLst>
                <a:path w="7938" h="7282" extrusionOk="0">
                  <a:moveTo>
                    <a:pt x="5402" y="1"/>
                  </a:moveTo>
                  <a:cubicBezTo>
                    <a:pt x="3157" y="2"/>
                    <a:pt x="1279" y="1604"/>
                    <a:pt x="939" y="3813"/>
                  </a:cubicBezTo>
                  <a:cubicBezTo>
                    <a:pt x="744" y="5091"/>
                    <a:pt x="427" y="6239"/>
                    <a:pt x="23" y="7132"/>
                  </a:cubicBezTo>
                  <a:cubicBezTo>
                    <a:pt x="0" y="7186"/>
                    <a:pt x="23" y="7247"/>
                    <a:pt x="77" y="7272"/>
                  </a:cubicBezTo>
                  <a:cubicBezTo>
                    <a:pt x="91" y="7278"/>
                    <a:pt x="106" y="7281"/>
                    <a:pt x="121" y="7281"/>
                  </a:cubicBezTo>
                  <a:cubicBezTo>
                    <a:pt x="161" y="7281"/>
                    <a:pt x="199" y="7258"/>
                    <a:pt x="217" y="7220"/>
                  </a:cubicBezTo>
                  <a:cubicBezTo>
                    <a:pt x="632" y="6296"/>
                    <a:pt x="946" y="5161"/>
                    <a:pt x="1150" y="3845"/>
                  </a:cubicBezTo>
                  <a:cubicBezTo>
                    <a:pt x="1473" y="1741"/>
                    <a:pt x="3262" y="212"/>
                    <a:pt x="5402" y="212"/>
                  </a:cubicBezTo>
                  <a:lnTo>
                    <a:pt x="7938" y="212"/>
                  </a:lnTo>
                  <a:cubicBezTo>
                    <a:pt x="7904" y="141"/>
                    <a:pt x="7870" y="71"/>
                    <a:pt x="783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29"/>
            <p:cNvSpPr/>
            <p:nvPr/>
          </p:nvSpPr>
          <p:spPr>
            <a:xfrm>
              <a:off x="2114350" y="1146375"/>
              <a:ext cx="101700" cy="194275"/>
            </a:xfrm>
            <a:custGeom>
              <a:avLst/>
              <a:gdLst/>
              <a:ahLst/>
              <a:cxnLst/>
              <a:rect l="l" t="t" r="r" b="b"/>
              <a:pathLst>
                <a:path w="4068" h="7771" extrusionOk="0">
                  <a:moveTo>
                    <a:pt x="3947" y="1"/>
                  </a:moveTo>
                  <a:cubicBezTo>
                    <a:pt x="3932" y="1"/>
                    <a:pt x="3916" y="4"/>
                    <a:pt x="3901" y="12"/>
                  </a:cubicBezTo>
                  <a:cubicBezTo>
                    <a:pt x="2451" y="734"/>
                    <a:pt x="1436" y="2129"/>
                    <a:pt x="1187" y="3741"/>
                  </a:cubicBezTo>
                  <a:cubicBezTo>
                    <a:pt x="913" y="5522"/>
                    <a:pt x="449" y="6757"/>
                    <a:pt x="0" y="7524"/>
                  </a:cubicBezTo>
                  <a:cubicBezTo>
                    <a:pt x="32" y="7607"/>
                    <a:pt x="65" y="7690"/>
                    <a:pt x="99" y="7771"/>
                  </a:cubicBezTo>
                  <a:cubicBezTo>
                    <a:pt x="602" y="6971"/>
                    <a:pt x="1107" y="5654"/>
                    <a:pt x="1395" y="3774"/>
                  </a:cubicBezTo>
                  <a:cubicBezTo>
                    <a:pt x="1633" y="2229"/>
                    <a:pt x="2604" y="894"/>
                    <a:pt x="3994" y="201"/>
                  </a:cubicBezTo>
                  <a:cubicBezTo>
                    <a:pt x="4046" y="175"/>
                    <a:pt x="4067" y="112"/>
                    <a:pt x="4042" y="60"/>
                  </a:cubicBezTo>
                  <a:cubicBezTo>
                    <a:pt x="4023" y="23"/>
                    <a:pt x="3986" y="1"/>
                    <a:pt x="394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29"/>
            <p:cNvSpPr/>
            <p:nvPr/>
          </p:nvSpPr>
          <p:spPr>
            <a:xfrm>
              <a:off x="2221850" y="1133425"/>
              <a:ext cx="103325" cy="13125"/>
            </a:xfrm>
            <a:custGeom>
              <a:avLst/>
              <a:gdLst/>
              <a:ahLst/>
              <a:cxnLst/>
              <a:rect l="l" t="t" r="r" b="b"/>
              <a:pathLst>
                <a:path w="4133" h="525" extrusionOk="0">
                  <a:moveTo>
                    <a:pt x="1870" y="0"/>
                  </a:moveTo>
                  <a:cubicBezTo>
                    <a:pt x="1253" y="0"/>
                    <a:pt x="652" y="109"/>
                    <a:pt x="83" y="320"/>
                  </a:cubicBezTo>
                  <a:cubicBezTo>
                    <a:pt x="28" y="340"/>
                    <a:pt x="1" y="400"/>
                    <a:pt x="22" y="455"/>
                  </a:cubicBezTo>
                  <a:cubicBezTo>
                    <a:pt x="38" y="498"/>
                    <a:pt x="79" y="524"/>
                    <a:pt x="122" y="524"/>
                  </a:cubicBezTo>
                  <a:cubicBezTo>
                    <a:pt x="134" y="524"/>
                    <a:pt x="146" y="522"/>
                    <a:pt x="158" y="518"/>
                  </a:cubicBezTo>
                  <a:cubicBezTo>
                    <a:pt x="703" y="315"/>
                    <a:pt x="1279" y="212"/>
                    <a:pt x="1870" y="212"/>
                  </a:cubicBezTo>
                  <a:lnTo>
                    <a:pt x="4133" y="212"/>
                  </a:lnTo>
                  <a:cubicBezTo>
                    <a:pt x="4091" y="141"/>
                    <a:pt x="4048" y="70"/>
                    <a:pt x="4004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29"/>
            <p:cNvSpPr/>
            <p:nvPr/>
          </p:nvSpPr>
          <p:spPr>
            <a:xfrm>
              <a:off x="2133400" y="1120225"/>
              <a:ext cx="183275" cy="107350"/>
            </a:xfrm>
            <a:custGeom>
              <a:avLst/>
              <a:gdLst/>
              <a:ahLst/>
              <a:cxnLst/>
              <a:rect l="l" t="t" r="r" b="b"/>
              <a:pathLst>
                <a:path w="7331" h="4294" extrusionOk="0">
                  <a:moveTo>
                    <a:pt x="5407" y="1"/>
                  </a:moveTo>
                  <a:cubicBezTo>
                    <a:pt x="2859" y="2"/>
                    <a:pt x="642" y="1713"/>
                    <a:pt x="16" y="4162"/>
                  </a:cubicBezTo>
                  <a:cubicBezTo>
                    <a:pt x="1" y="4218"/>
                    <a:pt x="35" y="4276"/>
                    <a:pt x="92" y="4290"/>
                  </a:cubicBezTo>
                  <a:cubicBezTo>
                    <a:pt x="99" y="4294"/>
                    <a:pt x="109" y="4294"/>
                    <a:pt x="117" y="4294"/>
                  </a:cubicBezTo>
                  <a:cubicBezTo>
                    <a:pt x="164" y="4294"/>
                    <a:pt x="208" y="4262"/>
                    <a:pt x="219" y="4213"/>
                  </a:cubicBezTo>
                  <a:cubicBezTo>
                    <a:pt x="822" y="1856"/>
                    <a:pt x="2955" y="211"/>
                    <a:pt x="5407" y="211"/>
                  </a:cubicBezTo>
                  <a:lnTo>
                    <a:pt x="7331" y="211"/>
                  </a:lnTo>
                  <a:cubicBezTo>
                    <a:pt x="7279" y="139"/>
                    <a:pt x="7226" y="69"/>
                    <a:pt x="717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29"/>
            <p:cNvSpPr/>
            <p:nvPr/>
          </p:nvSpPr>
          <p:spPr>
            <a:xfrm>
              <a:off x="2108750" y="1244425"/>
              <a:ext cx="26275" cy="79975"/>
            </a:xfrm>
            <a:custGeom>
              <a:avLst/>
              <a:gdLst/>
              <a:ahLst/>
              <a:cxnLst/>
              <a:rect l="l" t="t" r="r" b="b"/>
              <a:pathLst>
                <a:path w="1051" h="3199" extrusionOk="0">
                  <a:moveTo>
                    <a:pt x="935" y="0"/>
                  </a:moveTo>
                  <a:cubicBezTo>
                    <a:pt x="884" y="0"/>
                    <a:pt x="842" y="38"/>
                    <a:pt x="833" y="89"/>
                  </a:cubicBezTo>
                  <a:cubicBezTo>
                    <a:pt x="609" y="1367"/>
                    <a:pt x="299" y="2278"/>
                    <a:pt x="1" y="2906"/>
                  </a:cubicBezTo>
                  <a:cubicBezTo>
                    <a:pt x="28" y="3005"/>
                    <a:pt x="58" y="3103"/>
                    <a:pt x="87" y="3198"/>
                  </a:cubicBezTo>
                  <a:cubicBezTo>
                    <a:pt x="417" y="2574"/>
                    <a:pt x="783" y="1606"/>
                    <a:pt x="1041" y="125"/>
                  </a:cubicBezTo>
                  <a:cubicBezTo>
                    <a:pt x="1050" y="67"/>
                    <a:pt x="1012" y="12"/>
                    <a:pt x="955" y="2"/>
                  </a:cubicBezTo>
                  <a:cubicBezTo>
                    <a:pt x="948" y="1"/>
                    <a:pt x="942" y="0"/>
                    <a:pt x="935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29"/>
            <p:cNvSpPr/>
            <p:nvPr/>
          </p:nvSpPr>
          <p:spPr>
            <a:xfrm>
              <a:off x="2180725" y="1107075"/>
              <a:ext cx="125450" cy="31275"/>
            </a:xfrm>
            <a:custGeom>
              <a:avLst/>
              <a:gdLst/>
              <a:ahLst/>
              <a:cxnLst/>
              <a:rect l="l" t="t" r="r" b="b"/>
              <a:pathLst>
                <a:path w="5018" h="1251" extrusionOk="0">
                  <a:moveTo>
                    <a:pt x="3514" y="0"/>
                  </a:moveTo>
                  <a:cubicBezTo>
                    <a:pt x="2269" y="0"/>
                    <a:pt x="1074" y="366"/>
                    <a:pt x="61" y="1057"/>
                  </a:cubicBezTo>
                  <a:cubicBezTo>
                    <a:pt x="14" y="1090"/>
                    <a:pt x="1" y="1156"/>
                    <a:pt x="34" y="1204"/>
                  </a:cubicBezTo>
                  <a:cubicBezTo>
                    <a:pt x="54" y="1234"/>
                    <a:pt x="87" y="1250"/>
                    <a:pt x="121" y="1250"/>
                  </a:cubicBezTo>
                  <a:cubicBezTo>
                    <a:pt x="142" y="1250"/>
                    <a:pt x="162" y="1244"/>
                    <a:pt x="181" y="1232"/>
                  </a:cubicBezTo>
                  <a:cubicBezTo>
                    <a:pt x="1160" y="564"/>
                    <a:pt x="2313" y="212"/>
                    <a:pt x="3515" y="212"/>
                  </a:cubicBezTo>
                  <a:lnTo>
                    <a:pt x="5017" y="212"/>
                  </a:lnTo>
                  <a:cubicBezTo>
                    <a:pt x="4953" y="138"/>
                    <a:pt x="4886" y="68"/>
                    <a:pt x="481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29"/>
            <p:cNvSpPr/>
            <p:nvPr/>
          </p:nvSpPr>
          <p:spPr>
            <a:xfrm>
              <a:off x="2103800" y="1143600"/>
              <a:ext cx="69100" cy="160625"/>
            </a:xfrm>
            <a:custGeom>
              <a:avLst/>
              <a:gdLst/>
              <a:ahLst/>
              <a:cxnLst/>
              <a:rect l="l" t="t" r="r" b="b"/>
              <a:pathLst>
                <a:path w="2764" h="6425" extrusionOk="0">
                  <a:moveTo>
                    <a:pt x="2647" y="1"/>
                  </a:moveTo>
                  <a:cubicBezTo>
                    <a:pt x="2622" y="1"/>
                    <a:pt x="2598" y="9"/>
                    <a:pt x="2578" y="26"/>
                  </a:cubicBezTo>
                  <a:cubicBezTo>
                    <a:pt x="1500" y="963"/>
                    <a:pt x="785" y="2264"/>
                    <a:pt x="566" y="3690"/>
                  </a:cubicBezTo>
                  <a:cubicBezTo>
                    <a:pt x="412" y="4691"/>
                    <a:pt x="207" y="5455"/>
                    <a:pt x="0" y="6029"/>
                  </a:cubicBezTo>
                  <a:cubicBezTo>
                    <a:pt x="22" y="6163"/>
                    <a:pt x="47" y="6294"/>
                    <a:pt x="75" y="6424"/>
                  </a:cubicBezTo>
                  <a:cubicBezTo>
                    <a:pt x="327" y="5808"/>
                    <a:pt x="588" y="4935"/>
                    <a:pt x="774" y="3723"/>
                  </a:cubicBezTo>
                  <a:cubicBezTo>
                    <a:pt x="987" y="2346"/>
                    <a:pt x="1677" y="1090"/>
                    <a:pt x="2716" y="188"/>
                  </a:cubicBezTo>
                  <a:cubicBezTo>
                    <a:pt x="2760" y="149"/>
                    <a:pt x="2764" y="83"/>
                    <a:pt x="2727" y="37"/>
                  </a:cubicBezTo>
                  <a:cubicBezTo>
                    <a:pt x="2706" y="13"/>
                    <a:pt x="2676" y="1"/>
                    <a:pt x="264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29"/>
            <p:cNvSpPr/>
            <p:nvPr/>
          </p:nvSpPr>
          <p:spPr>
            <a:xfrm>
              <a:off x="2131375" y="1093900"/>
              <a:ext cx="161300" cy="75200"/>
            </a:xfrm>
            <a:custGeom>
              <a:avLst/>
              <a:gdLst/>
              <a:ahLst/>
              <a:cxnLst/>
              <a:rect l="l" t="t" r="r" b="b"/>
              <a:pathLst>
                <a:path w="6452" h="3008" extrusionOk="0">
                  <a:moveTo>
                    <a:pt x="5488" y="1"/>
                  </a:moveTo>
                  <a:cubicBezTo>
                    <a:pt x="3300" y="1"/>
                    <a:pt x="1261" y="1061"/>
                    <a:pt x="33" y="2841"/>
                  </a:cubicBezTo>
                  <a:cubicBezTo>
                    <a:pt x="0" y="2890"/>
                    <a:pt x="14" y="2955"/>
                    <a:pt x="61" y="2988"/>
                  </a:cubicBezTo>
                  <a:cubicBezTo>
                    <a:pt x="79" y="3000"/>
                    <a:pt x="101" y="3007"/>
                    <a:pt x="121" y="3007"/>
                  </a:cubicBezTo>
                  <a:cubicBezTo>
                    <a:pt x="154" y="3007"/>
                    <a:pt x="187" y="2991"/>
                    <a:pt x="208" y="2962"/>
                  </a:cubicBezTo>
                  <a:cubicBezTo>
                    <a:pt x="1396" y="1240"/>
                    <a:pt x="3370" y="211"/>
                    <a:pt x="5488" y="211"/>
                  </a:cubicBezTo>
                  <a:lnTo>
                    <a:pt x="6452" y="211"/>
                  </a:lnTo>
                  <a:cubicBezTo>
                    <a:pt x="6364" y="138"/>
                    <a:pt x="6276" y="68"/>
                    <a:pt x="618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29"/>
            <p:cNvSpPr/>
            <p:nvPr/>
          </p:nvSpPr>
          <p:spPr>
            <a:xfrm>
              <a:off x="2100625" y="1175100"/>
              <a:ext cx="29650" cy="100450"/>
            </a:xfrm>
            <a:custGeom>
              <a:avLst/>
              <a:gdLst/>
              <a:ahLst/>
              <a:cxnLst/>
              <a:rect l="l" t="t" r="r" b="b"/>
              <a:pathLst>
                <a:path w="1186" h="4018" extrusionOk="0">
                  <a:moveTo>
                    <a:pt x="1066" y="1"/>
                  </a:moveTo>
                  <a:cubicBezTo>
                    <a:pt x="1030" y="1"/>
                    <a:pt x="994" y="20"/>
                    <a:pt x="974" y="53"/>
                  </a:cubicBezTo>
                  <a:cubicBezTo>
                    <a:pt x="569" y="760"/>
                    <a:pt x="298" y="1534"/>
                    <a:pt x="172" y="2352"/>
                  </a:cubicBezTo>
                  <a:cubicBezTo>
                    <a:pt x="123" y="2677"/>
                    <a:pt x="66" y="2985"/>
                    <a:pt x="1" y="3278"/>
                  </a:cubicBezTo>
                  <a:cubicBezTo>
                    <a:pt x="3" y="3530"/>
                    <a:pt x="14" y="3777"/>
                    <a:pt x="35" y="4018"/>
                  </a:cubicBezTo>
                  <a:cubicBezTo>
                    <a:pt x="172" y="3527"/>
                    <a:pt x="288" y="2983"/>
                    <a:pt x="380" y="2385"/>
                  </a:cubicBezTo>
                  <a:cubicBezTo>
                    <a:pt x="503" y="1593"/>
                    <a:pt x="764" y="844"/>
                    <a:pt x="1157" y="158"/>
                  </a:cubicBezTo>
                  <a:cubicBezTo>
                    <a:pt x="1185" y="108"/>
                    <a:pt x="1168" y="43"/>
                    <a:pt x="1119" y="15"/>
                  </a:cubicBezTo>
                  <a:cubicBezTo>
                    <a:pt x="1102" y="5"/>
                    <a:pt x="1084" y="1"/>
                    <a:pt x="106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29"/>
            <p:cNvSpPr/>
            <p:nvPr/>
          </p:nvSpPr>
          <p:spPr>
            <a:xfrm>
              <a:off x="2104175" y="1099450"/>
              <a:ext cx="87750" cy="104425"/>
            </a:xfrm>
            <a:custGeom>
              <a:avLst/>
              <a:gdLst/>
              <a:ahLst/>
              <a:cxnLst/>
              <a:rect l="l" t="t" r="r" b="b"/>
              <a:pathLst>
                <a:path w="3510" h="4177" extrusionOk="0">
                  <a:moveTo>
                    <a:pt x="3389" y="0"/>
                  </a:moveTo>
                  <a:cubicBezTo>
                    <a:pt x="3373" y="0"/>
                    <a:pt x="3357" y="4"/>
                    <a:pt x="3341" y="11"/>
                  </a:cubicBezTo>
                  <a:cubicBezTo>
                    <a:pt x="2035" y="667"/>
                    <a:pt x="981" y="1710"/>
                    <a:pt x="297" y="2971"/>
                  </a:cubicBezTo>
                  <a:cubicBezTo>
                    <a:pt x="173" y="3349"/>
                    <a:pt x="74" y="3752"/>
                    <a:pt x="0" y="4177"/>
                  </a:cubicBezTo>
                  <a:cubicBezTo>
                    <a:pt x="575" y="2460"/>
                    <a:pt x="1804" y="1019"/>
                    <a:pt x="3436" y="200"/>
                  </a:cubicBezTo>
                  <a:cubicBezTo>
                    <a:pt x="3488" y="173"/>
                    <a:pt x="3509" y="111"/>
                    <a:pt x="3483" y="58"/>
                  </a:cubicBezTo>
                  <a:cubicBezTo>
                    <a:pt x="3464" y="21"/>
                    <a:pt x="3427" y="0"/>
                    <a:pt x="338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29"/>
            <p:cNvSpPr/>
            <p:nvPr/>
          </p:nvSpPr>
          <p:spPr>
            <a:xfrm>
              <a:off x="2200125" y="1080850"/>
              <a:ext cx="73800" cy="17525"/>
            </a:xfrm>
            <a:custGeom>
              <a:avLst/>
              <a:gdLst/>
              <a:ahLst/>
              <a:cxnLst/>
              <a:rect l="l" t="t" r="r" b="b"/>
              <a:pathLst>
                <a:path w="2952" h="701" extrusionOk="0">
                  <a:moveTo>
                    <a:pt x="2540" y="1"/>
                  </a:moveTo>
                  <a:cubicBezTo>
                    <a:pt x="1690" y="22"/>
                    <a:pt x="863" y="188"/>
                    <a:pt x="80" y="496"/>
                  </a:cubicBezTo>
                  <a:cubicBezTo>
                    <a:pt x="28" y="518"/>
                    <a:pt x="0" y="579"/>
                    <a:pt x="22" y="633"/>
                  </a:cubicBezTo>
                  <a:cubicBezTo>
                    <a:pt x="39" y="675"/>
                    <a:pt x="78" y="700"/>
                    <a:pt x="120" y="700"/>
                  </a:cubicBezTo>
                  <a:cubicBezTo>
                    <a:pt x="133" y="700"/>
                    <a:pt x="146" y="698"/>
                    <a:pt x="159" y="693"/>
                  </a:cubicBezTo>
                  <a:cubicBezTo>
                    <a:pt x="977" y="369"/>
                    <a:pt x="1845" y="206"/>
                    <a:pt x="2739" y="206"/>
                  </a:cubicBezTo>
                  <a:lnTo>
                    <a:pt x="2952" y="206"/>
                  </a:lnTo>
                  <a:cubicBezTo>
                    <a:pt x="2816" y="129"/>
                    <a:pt x="2679" y="61"/>
                    <a:pt x="2540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29"/>
            <p:cNvSpPr/>
            <p:nvPr/>
          </p:nvSpPr>
          <p:spPr>
            <a:xfrm>
              <a:off x="2129675" y="1072825"/>
              <a:ext cx="113975" cy="61550"/>
            </a:xfrm>
            <a:custGeom>
              <a:avLst/>
              <a:gdLst/>
              <a:ahLst/>
              <a:cxnLst/>
              <a:rect l="l" t="t" r="r" b="b"/>
              <a:pathLst>
                <a:path w="4559" h="2462" extrusionOk="0">
                  <a:moveTo>
                    <a:pt x="3883" y="0"/>
                  </a:moveTo>
                  <a:cubicBezTo>
                    <a:pt x="3878" y="0"/>
                    <a:pt x="3872" y="0"/>
                    <a:pt x="3867" y="0"/>
                  </a:cubicBezTo>
                  <a:lnTo>
                    <a:pt x="3847" y="0"/>
                  </a:lnTo>
                  <a:cubicBezTo>
                    <a:pt x="3816" y="0"/>
                    <a:pt x="3783" y="1"/>
                    <a:pt x="3752" y="3"/>
                  </a:cubicBezTo>
                  <a:cubicBezTo>
                    <a:pt x="2661" y="265"/>
                    <a:pt x="1651" y="758"/>
                    <a:pt x="787" y="1437"/>
                  </a:cubicBezTo>
                  <a:cubicBezTo>
                    <a:pt x="502" y="1734"/>
                    <a:pt x="237" y="2078"/>
                    <a:pt x="0" y="2461"/>
                  </a:cubicBezTo>
                  <a:cubicBezTo>
                    <a:pt x="1170" y="1166"/>
                    <a:pt x="2781" y="305"/>
                    <a:pt x="4559" y="67"/>
                  </a:cubicBezTo>
                  <a:cubicBezTo>
                    <a:pt x="4333" y="22"/>
                    <a:pt x="4107" y="0"/>
                    <a:pt x="3883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29"/>
            <p:cNvSpPr/>
            <p:nvPr/>
          </p:nvSpPr>
          <p:spPr>
            <a:xfrm>
              <a:off x="2127800" y="1277825"/>
              <a:ext cx="41350" cy="89900"/>
            </a:xfrm>
            <a:custGeom>
              <a:avLst/>
              <a:gdLst/>
              <a:ahLst/>
              <a:cxnLst/>
              <a:rect l="l" t="t" r="r" b="b"/>
              <a:pathLst>
                <a:path w="1654" h="3596" extrusionOk="0">
                  <a:moveTo>
                    <a:pt x="1538" y="0"/>
                  </a:moveTo>
                  <a:cubicBezTo>
                    <a:pt x="1490" y="0"/>
                    <a:pt x="1447" y="32"/>
                    <a:pt x="1435" y="81"/>
                  </a:cubicBezTo>
                  <a:cubicBezTo>
                    <a:pt x="1084" y="1526"/>
                    <a:pt x="581" y="2666"/>
                    <a:pt x="1" y="3399"/>
                  </a:cubicBezTo>
                  <a:cubicBezTo>
                    <a:pt x="41" y="3467"/>
                    <a:pt x="81" y="3531"/>
                    <a:pt x="121" y="3595"/>
                  </a:cubicBezTo>
                  <a:cubicBezTo>
                    <a:pt x="741" y="2842"/>
                    <a:pt x="1271" y="1658"/>
                    <a:pt x="1641" y="133"/>
                  </a:cubicBezTo>
                  <a:cubicBezTo>
                    <a:pt x="1654" y="75"/>
                    <a:pt x="1619" y="19"/>
                    <a:pt x="1563" y="3"/>
                  </a:cubicBezTo>
                  <a:cubicBezTo>
                    <a:pt x="1554" y="1"/>
                    <a:pt x="1546" y="0"/>
                    <a:pt x="1538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29"/>
            <p:cNvSpPr/>
            <p:nvPr/>
          </p:nvSpPr>
          <p:spPr>
            <a:xfrm>
              <a:off x="2167200" y="1186550"/>
              <a:ext cx="38275" cy="79275"/>
            </a:xfrm>
            <a:custGeom>
              <a:avLst/>
              <a:gdLst/>
              <a:ahLst/>
              <a:cxnLst/>
              <a:rect l="l" t="t" r="r" b="b"/>
              <a:pathLst>
                <a:path w="1531" h="3171" extrusionOk="0">
                  <a:moveTo>
                    <a:pt x="1414" y="0"/>
                  </a:moveTo>
                  <a:cubicBezTo>
                    <a:pt x="1388" y="0"/>
                    <a:pt x="1362" y="10"/>
                    <a:pt x="1341" y="28"/>
                  </a:cubicBezTo>
                  <a:cubicBezTo>
                    <a:pt x="692" y="637"/>
                    <a:pt x="276" y="1421"/>
                    <a:pt x="141" y="2299"/>
                  </a:cubicBezTo>
                  <a:cubicBezTo>
                    <a:pt x="103" y="2550"/>
                    <a:pt x="59" y="2800"/>
                    <a:pt x="12" y="3046"/>
                  </a:cubicBezTo>
                  <a:cubicBezTo>
                    <a:pt x="1" y="3103"/>
                    <a:pt x="37" y="3157"/>
                    <a:pt x="95" y="3169"/>
                  </a:cubicBezTo>
                  <a:cubicBezTo>
                    <a:pt x="102" y="3171"/>
                    <a:pt x="108" y="3171"/>
                    <a:pt x="116" y="3171"/>
                  </a:cubicBezTo>
                  <a:cubicBezTo>
                    <a:pt x="117" y="3171"/>
                    <a:pt x="118" y="3171"/>
                    <a:pt x="118" y="3171"/>
                  </a:cubicBezTo>
                  <a:cubicBezTo>
                    <a:pt x="164" y="3171"/>
                    <a:pt x="207" y="3137"/>
                    <a:pt x="217" y="3087"/>
                  </a:cubicBezTo>
                  <a:cubicBezTo>
                    <a:pt x="266" y="2838"/>
                    <a:pt x="310" y="2585"/>
                    <a:pt x="350" y="2332"/>
                  </a:cubicBezTo>
                  <a:cubicBezTo>
                    <a:pt x="478" y="1502"/>
                    <a:pt x="871" y="759"/>
                    <a:pt x="1485" y="183"/>
                  </a:cubicBezTo>
                  <a:cubicBezTo>
                    <a:pt x="1528" y="143"/>
                    <a:pt x="1531" y="76"/>
                    <a:pt x="1490" y="34"/>
                  </a:cubicBezTo>
                  <a:cubicBezTo>
                    <a:pt x="1470" y="11"/>
                    <a:pt x="1442" y="0"/>
                    <a:pt x="1414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29"/>
            <p:cNvSpPr/>
            <p:nvPr/>
          </p:nvSpPr>
          <p:spPr>
            <a:xfrm>
              <a:off x="2212950" y="1160475"/>
              <a:ext cx="124925" cy="20825"/>
            </a:xfrm>
            <a:custGeom>
              <a:avLst/>
              <a:gdLst/>
              <a:ahLst/>
              <a:cxnLst/>
              <a:rect l="l" t="t" r="r" b="b"/>
              <a:pathLst>
                <a:path w="4997" h="833" extrusionOk="0">
                  <a:moveTo>
                    <a:pt x="2226" y="1"/>
                  </a:moveTo>
                  <a:cubicBezTo>
                    <a:pt x="1456" y="1"/>
                    <a:pt x="708" y="221"/>
                    <a:pt x="64" y="639"/>
                  </a:cubicBezTo>
                  <a:cubicBezTo>
                    <a:pt x="15" y="671"/>
                    <a:pt x="0" y="737"/>
                    <a:pt x="32" y="785"/>
                  </a:cubicBezTo>
                  <a:cubicBezTo>
                    <a:pt x="53" y="816"/>
                    <a:pt x="86" y="832"/>
                    <a:pt x="121" y="832"/>
                  </a:cubicBezTo>
                  <a:cubicBezTo>
                    <a:pt x="141" y="832"/>
                    <a:pt x="162" y="827"/>
                    <a:pt x="179" y="816"/>
                  </a:cubicBezTo>
                  <a:cubicBezTo>
                    <a:pt x="789" y="420"/>
                    <a:pt x="1496" y="211"/>
                    <a:pt x="2226" y="211"/>
                  </a:cubicBezTo>
                  <a:lnTo>
                    <a:pt x="4996" y="211"/>
                  </a:lnTo>
                  <a:cubicBezTo>
                    <a:pt x="4969" y="140"/>
                    <a:pt x="4942" y="70"/>
                    <a:pt x="491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57" name="Google Shape;1457;p29"/>
          <p:cNvSpPr/>
          <p:nvPr/>
        </p:nvSpPr>
        <p:spPr>
          <a:xfrm>
            <a:off x="128475" y="140850"/>
            <a:ext cx="8862300" cy="4861800"/>
          </a:xfrm>
          <a:prstGeom prst="roundRect">
            <a:avLst>
              <a:gd name="adj" fmla="val 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9" name="Google Shape;1459;p30"/>
          <p:cNvGrpSpPr/>
          <p:nvPr/>
        </p:nvGrpSpPr>
        <p:grpSpPr>
          <a:xfrm>
            <a:off x="-397023" y="430577"/>
            <a:ext cx="9865254" cy="4975920"/>
            <a:chOff x="-397023" y="430577"/>
            <a:chExt cx="9865254" cy="4975920"/>
          </a:xfrm>
        </p:grpSpPr>
        <p:grpSp>
          <p:nvGrpSpPr>
            <p:cNvPr id="1460" name="Google Shape;1460;p30"/>
            <p:cNvGrpSpPr/>
            <p:nvPr/>
          </p:nvGrpSpPr>
          <p:grpSpPr>
            <a:xfrm rot="1376947">
              <a:off x="-6934" y="668001"/>
              <a:ext cx="1693785" cy="2344725"/>
              <a:chOff x="1665725" y="608325"/>
              <a:chExt cx="246025" cy="340575"/>
            </a:xfrm>
          </p:grpSpPr>
          <p:sp>
            <p:nvSpPr>
              <p:cNvPr id="1461" name="Google Shape;1461;p30"/>
              <p:cNvSpPr/>
              <p:nvPr/>
            </p:nvSpPr>
            <p:spPr>
              <a:xfrm>
                <a:off x="1786975" y="742925"/>
                <a:ext cx="5325" cy="71625"/>
              </a:xfrm>
              <a:custGeom>
                <a:avLst/>
                <a:gdLst/>
                <a:ahLst/>
                <a:cxnLst/>
                <a:rect l="l" t="t" r="r" b="b"/>
                <a:pathLst>
                  <a:path w="213" h="2865" extrusionOk="0">
                    <a:moveTo>
                      <a:pt x="107" y="0"/>
                    </a:moveTo>
                    <a:cubicBezTo>
                      <a:pt x="49" y="0"/>
                      <a:pt x="0" y="48"/>
                      <a:pt x="0" y="106"/>
                    </a:cubicBezTo>
                    <a:lnTo>
                      <a:pt x="0" y="2759"/>
                    </a:lnTo>
                    <a:cubicBezTo>
                      <a:pt x="0" y="2817"/>
                      <a:pt x="48" y="2864"/>
                      <a:pt x="107" y="2864"/>
                    </a:cubicBezTo>
                    <a:cubicBezTo>
                      <a:pt x="164" y="2864"/>
                      <a:pt x="212" y="2818"/>
                      <a:pt x="212" y="2759"/>
                    </a:cubicBezTo>
                    <a:lnTo>
                      <a:pt x="212" y="106"/>
                    </a:lnTo>
                    <a:cubicBezTo>
                      <a:pt x="212" y="48"/>
                      <a:pt x="165" y="0"/>
                      <a:pt x="1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2" name="Google Shape;1462;p30"/>
              <p:cNvSpPr/>
              <p:nvPr/>
            </p:nvSpPr>
            <p:spPr>
              <a:xfrm>
                <a:off x="1706475" y="608325"/>
                <a:ext cx="173275" cy="43525"/>
              </a:xfrm>
              <a:custGeom>
                <a:avLst/>
                <a:gdLst/>
                <a:ahLst/>
                <a:cxnLst/>
                <a:rect l="l" t="t" r="r" b="b"/>
                <a:pathLst>
                  <a:path w="6931" h="1741" extrusionOk="0">
                    <a:moveTo>
                      <a:pt x="3327" y="0"/>
                    </a:moveTo>
                    <a:cubicBezTo>
                      <a:pt x="2484" y="0"/>
                      <a:pt x="1641" y="218"/>
                      <a:pt x="884" y="619"/>
                    </a:cubicBezTo>
                    <a:cubicBezTo>
                      <a:pt x="572" y="861"/>
                      <a:pt x="274" y="1150"/>
                      <a:pt x="0" y="1484"/>
                    </a:cubicBezTo>
                    <a:cubicBezTo>
                      <a:pt x="109" y="1389"/>
                      <a:pt x="220" y="1298"/>
                      <a:pt x="336" y="1211"/>
                    </a:cubicBezTo>
                    <a:cubicBezTo>
                      <a:pt x="1210" y="567"/>
                      <a:pt x="2271" y="212"/>
                      <a:pt x="3327" y="212"/>
                    </a:cubicBezTo>
                    <a:cubicBezTo>
                      <a:pt x="3972" y="212"/>
                      <a:pt x="4602" y="334"/>
                      <a:pt x="5193" y="573"/>
                    </a:cubicBezTo>
                    <a:lnTo>
                      <a:pt x="5896" y="921"/>
                    </a:lnTo>
                    <a:cubicBezTo>
                      <a:pt x="6278" y="1150"/>
                      <a:pt x="6624" y="1426"/>
                      <a:pt x="6931" y="1741"/>
                    </a:cubicBezTo>
                    <a:cubicBezTo>
                      <a:pt x="6645" y="1350"/>
                      <a:pt x="6327" y="1014"/>
                      <a:pt x="5989" y="733"/>
                    </a:cubicBezTo>
                    <a:lnTo>
                      <a:pt x="5279" y="381"/>
                    </a:lnTo>
                    <a:cubicBezTo>
                      <a:pt x="4656" y="127"/>
                      <a:pt x="3999" y="0"/>
                      <a:pt x="33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3" name="Google Shape;1463;p30"/>
              <p:cNvSpPr/>
              <p:nvPr/>
            </p:nvSpPr>
            <p:spPr>
              <a:xfrm>
                <a:off x="1708700" y="907125"/>
                <a:ext cx="169450" cy="41775"/>
              </a:xfrm>
              <a:custGeom>
                <a:avLst/>
                <a:gdLst/>
                <a:ahLst/>
                <a:cxnLst/>
                <a:rect l="l" t="t" r="r" b="b"/>
                <a:pathLst>
                  <a:path w="6778" h="1671" extrusionOk="0">
                    <a:moveTo>
                      <a:pt x="6777" y="0"/>
                    </a:moveTo>
                    <a:lnTo>
                      <a:pt x="6777" y="0"/>
                    </a:lnTo>
                    <a:cubicBezTo>
                      <a:pt x="6541" y="233"/>
                      <a:pt x="6285" y="445"/>
                      <a:pt x="6007" y="631"/>
                    </a:cubicBezTo>
                    <a:cubicBezTo>
                      <a:pt x="5180" y="1181"/>
                      <a:pt x="4210" y="1461"/>
                      <a:pt x="3234" y="1461"/>
                    </a:cubicBezTo>
                    <a:cubicBezTo>
                      <a:pt x="2514" y="1461"/>
                      <a:pt x="1792" y="1309"/>
                      <a:pt x="1122" y="998"/>
                    </a:cubicBezTo>
                    <a:cubicBezTo>
                      <a:pt x="717" y="810"/>
                      <a:pt x="343" y="567"/>
                      <a:pt x="0" y="277"/>
                    </a:cubicBezTo>
                    <a:lnTo>
                      <a:pt x="0" y="277"/>
                    </a:lnTo>
                    <a:cubicBezTo>
                      <a:pt x="287" y="610"/>
                      <a:pt x="598" y="895"/>
                      <a:pt x="924" y="1131"/>
                    </a:cubicBezTo>
                    <a:cubicBezTo>
                      <a:pt x="960" y="1148"/>
                      <a:pt x="996" y="1170"/>
                      <a:pt x="1033" y="1188"/>
                    </a:cubicBezTo>
                    <a:cubicBezTo>
                      <a:pt x="1731" y="1512"/>
                      <a:pt x="2483" y="1671"/>
                      <a:pt x="3235" y="1671"/>
                    </a:cubicBezTo>
                    <a:cubicBezTo>
                      <a:pt x="4123" y="1671"/>
                      <a:pt x="5007" y="1447"/>
                      <a:pt x="5791" y="1009"/>
                    </a:cubicBezTo>
                    <a:cubicBezTo>
                      <a:pt x="6144" y="731"/>
                      <a:pt x="6476" y="393"/>
                      <a:pt x="677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4" name="Google Shape;1464;p30"/>
              <p:cNvSpPr/>
              <p:nvPr/>
            </p:nvSpPr>
            <p:spPr>
              <a:xfrm>
                <a:off x="1665725" y="663450"/>
                <a:ext cx="38000" cy="143225"/>
              </a:xfrm>
              <a:custGeom>
                <a:avLst/>
                <a:gdLst/>
                <a:ahLst/>
                <a:cxnLst/>
                <a:rect l="l" t="t" r="r" b="b"/>
                <a:pathLst>
                  <a:path w="1520" h="5729" extrusionOk="0">
                    <a:moveTo>
                      <a:pt x="1402" y="1"/>
                    </a:moveTo>
                    <a:cubicBezTo>
                      <a:pt x="1373" y="1"/>
                      <a:pt x="1343" y="13"/>
                      <a:pt x="1322" y="37"/>
                    </a:cubicBezTo>
                    <a:cubicBezTo>
                      <a:pt x="0" y="1533"/>
                      <a:pt x="67" y="3653"/>
                      <a:pt x="126" y="5527"/>
                    </a:cubicBezTo>
                    <a:lnTo>
                      <a:pt x="129" y="5626"/>
                    </a:lnTo>
                    <a:cubicBezTo>
                      <a:pt x="130" y="5685"/>
                      <a:pt x="177" y="5728"/>
                      <a:pt x="235" y="5728"/>
                    </a:cubicBezTo>
                    <a:cubicBezTo>
                      <a:pt x="237" y="5727"/>
                      <a:pt x="238" y="5727"/>
                      <a:pt x="241" y="5727"/>
                    </a:cubicBezTo>
                    <a:cubicBezTo>
                      <a:pt x="298" y="5725"/>
                      <a:pt x="345" y="5676"/>
                      <a:pt x="341" y="5619"/>
                    </a:cubicBezTo>
                    <a:lnTo>
                      <a:pt x="339" y="5520"/>
                    </a:lnTo>
                    <a:cubicBezTo>
                      <a:pt x="280" y="3686"/>
                      <a:pt x="214" y="1608"/>
                      <a:pt x="1481" y="176"/>
                    </a:cubicBezTo>
                    <a:cubicBezTo>
                      <a:pt x="1519" y="132"/>
                      <a:pt x="1515" y="67"/>
                      <a:pt x="1471" y="27"/>
                    </a:cubicBezTo>
                    <a:cubicBezTo>
                      <a:pt x="1451" y="10"/>
                      <a:pt x="1427" y="1"/>
                      <a:pt x="140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5" name="Google Shape;1465;p30"/>
              <p:cNvSpPr/>
              <p:nvPr/>
            </p:nvSpPr>
            <p:spPr>
              <a:xfrm>
                <a:off x="1670000" y="822825"/>
                <a:ext cx="197075" cy="112575"/>
              </a:xfrm>
              <a:custGeom>
                <a:avLst/>
                <a:gdLst/>
                <a:ahLst/>
                <a:cxnLst/>
                <a:rect l="l" t="t" r="r" b="b"/>
                <a:pathLst>
                  <a:path w="7883" h="4503" extrusionOk="0">
                    <a:moveTo>
                      <a:pt x="111" y="0"/>
                    </a:moveTo>
                    <a:cubicBezTo>
                      <a:pt x="107" y="0"/>
                      <a:pt x="104" y="0"/>
                      <a:pt x="100" y="1"/>
                    </a:cubicBezTo>
                    <a:cubicBezTo>
                      <a:pt x="43" y="6"/>
                      <a:pt x="0" y="58"/>
                      <a:pt x="7" y="117"/>
                    </a:cubicBezTo>
                    <a:cubicBezTo>
                      <a:pt x="13" y="172"/>
                      <a:pt x="20" y="225"/>
                      <a:pt x="28" y="280"/>
                    </a:cubicBezTo>
                    <a:cubicBezTo>
                      <a:pt x="278" y="2065"/>
                      <a:pt x="1510" y="3611"/>
                      <a:pt x="3168" y="4218"/>
                    </a:cubicBezTo>
                    <a:cubicBezTo>
                      <a:pt x="3691" y="4409"/>
                      <a:pt x="4240" y="4503"/>
                      <a:pt x="4784" y="4503"/>
                    </a:cubicBezTo>
                    <a:cubicBezTo>
                      <a:pt x="5884" y="4503"/>
                      <a:pt x="6971" y="4119"/>
                      <a:pt x="7833" y="3389"/>
                    </a:cubicBezTo>
                    <a:cubicBezTo>
                      <a:pt x="7877" y="3351"/>
                      <a:pt x="7882" y="3284"/>
                      <a:pt x="7846" y="3241"/>
                    </a:cubicBezTo>
                    <a:cubicBezTo>
                      <a:pt x="7825" y="3215"/>
                      <a:pt x="7796" y="3203"/>
                      <a:pt x="7766" y="3203"/>
                    </a:cubicBezTo>
                    <a:cubicBezTo>
                      <a:pt x="7742" y="3203"/>
                      <a:pt x="7718" y="3211"/>
                      <a:pt x="7698" y="3227"/>
                    </a:cubicBezTo>
                    <a:cubicBezTo>
                      <a:pt x="6873" y="3926"/>
                      <a:pt x="5835" y="4293"/>
                      <a:pt x="4784" y="4293"/>
                    </a:cubicBezTo>
                    <a:cubicBezTo>
                      <a:pt x="4264" y="4293"/>
                      <a:pt x="3741" y="4203"/>
                      <a:pt x="3239" y="4019"/>
                    </a:cubicBezTo>
                    <a:cubicBezTo>
                      <a:pt x="1652" y="3439"/>
                      <a:pt x="473" y="1959"/>
                      <a:pt x="236" y="249"/>
                    </a:cubicBezTo>
                    <a:cubicBezTo>
                      <a:pt x="230" y="198"/>
                      <a:pt x="223" y="145"/>
                      <a:pt x="218" y="94"/>
                    </a:cubicBezTo>
                    <a:cubicBezTo>
                      <a:pt x="212" y="39"/>
                      <a:pt x="166" y="0"/>
                      <a:pt x="11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6" name="Google Shape;1466;p30"/>
              <p:cNvSpPr/>
              <p:nvPr/>
            </p:nvSpPr>
            <p:spPr>
              <a:xfrm>
                <a:off x="1712575" y="621800"/>
                <a:ext cx="199175" cy="271450"/>
              </a:xfrm>
              <a:custGeom>
                <a:avLst/>
                <a:gdLst/>
                <a:ahLst/>
                <a:cxnLst/>
                <a:rect l="l" t="t" r="r" b="b"/>
                <a:pathLst>
                  <a:path w="7967" h="10858" extrusionOk="0">
                    <a:moveTo>
                      <a:pt x="3083" y="1"/>
                    </a:moveTo>
                    <a:cubicBezTo>
                      <a:pt x="1983" y="1"/>
                      <a:pt x="907" y="392"/>
                      <a:pt x="51" y="1104"/>
                    </a:cubicBezTo>
                    <a:cubicBezTo>
                      <a:pt x="6" y="1141"/>
                      <a:pt x="1" y="1208"/>
                      <a:pt x="37" y="1252"/>
                    </a:cubicBezTo>
                    <a:cubicBezTo>
                      <a:pt x="58" y="1276"/>
                      <a:pt x="89" y="1291"/>
                      <a:pt x="118" y="1291"/>
                    </a:cubicBezTo>
                    <a:cubicBezTo>
                      <a:pt x="141" y="1291"/>
                      <a:pt x="166" y="1282"/>
                      <a:pt x="185" y="1265"/>
                    </a:cubicBezTo>
                    <a:cubicBezTo>
                      <a:pt x="1002" y="585"/>
                      <a:pt x="2031" y="210"/>
                      <a:pt x="3081" y="210"/>
                    </a:cubicBezTo>
                    <a:cubicBezTo>
                      <a:pt x="4647" y="210"/>
                      <a:pt x="6144" y="1062"/>
                      <a:pt x="6985" y="2433"/>
                    </a:cubicBezTo>
                    <a:cubicBezTo>
                      <a:pt x="7459" y="3205"/>
                      <a:pt x="7682" y="4103"/>
                      <a:pt x="7689" y="5260"/>
                    </a:cubicBezTo>
                    <a:cubicBezTo>
                      <a:pt x="7691" y="5529"/>
                      <a:pt x="7698" y="5800"/>
                      <a:pt x="7707" y="6072"/>
                    </a:cubicBezTo>
                    <a:cubicBezTo>
                      <a:pt x="7730" y="6840"/>
                      <a:pt x="7753" y="7636"/>
                      <a:pt x="7625" y="8397"/>
                    </a:cubicBezTo>
                    <a:cubicBezTo>
                      <a:pt x="7482" y="9238"/>
                      <a:pt x="7117" y="10031"/>
                      <a:pt x="6571" y="10685"/>
                    </a:cubicBezTo>
                    <a:cubicBezTo>
                      <a:pt x="6533" y="10730"/>
                      <a:pt x="6539" y="10796"/>
                      <a:pt x="6584" y="10833"/>
                    </a:cubicBezTo>
                    <a:cubicBezTo>
                      <a:pt x="6604" y="10849"/>
                      <a:pt x="6628" y="10857"/>
                      <a:pt x="6651" y="10857"/>
                    </a:cubicBezTo>
                    <a:cubicBezTo>
                      <a:pt x="6681" y="10857"/>
                      <a:pt x="6711" y="10845"/>
                      <a:pt x="6732" y="10819"/>
                    </a:cubicBezTo>
                    <a:cubicBezTo>
                      <a:pt x="7302" y="10136"/>
                      <a:pt x="7682" y="9311"/>
                      <a:pt x="7832" y="8431"/>
                    </a:cubicBezTo>
                    <a:cubicBezTo>
                      <a:pt x="7967" y="7651"/>
                      <a:pt x="7944" y="6845"/>
                      <a:pt x="7920" y="6066"/>
                    </a:cubicBezTo>
                    <a:cubicBezTo>
                      <a:pt x="7911" y="5795"/>
                      <a:pt x="7903" y="5527"/>
                      <a:pt x="7901" y="5260"/>
                    </a:cubicBezTo>
                    <a:cubicBezTo>
                      <a:pt x="7893" y="4062"/>
                      <a:pt x="7660" y="3130"/>
                      <a:pt x="7166" y="2326"/>
                    </a:cubicBezTo>
                    <a:cubicBezTo>
                      <a:pt x="6287" y="891"/>
                      <a:pt x="4723" y="1"/>
                      <a:pt x="308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7" name="Google Shape;1467;p30"/>
              <p:cNvSpPr/>
              <p:nvPr/>
            </p:nvSpPr>
            <p:spPr>
              <a:xfrm>
                <a:off x="1688100" y="635725"/>
                <a:ext cx="94475" cy="76000"/>
              </a:xfrm>
              <a:custGeom>
                <a:avLst/>
                <a:gdLst/>
                <a:ahLst/>
                <a:cxnLst/>
                <a:rect l="l" t="t" r="r" b="b"/>
                <a:pathLst>
                  <a:path w="3779" h="3040" extrusionOk="0">
                    <a:moveTo>
                      <a:pt x="3664" y="1"/>
                    </a:moveTo>
                    <a:cubicBezTo>
                      <a:pt x="3662" y="1"/>
                      <a:pt x="3659" y="1"/>
                      <a:pt x="3657" y="1"/>
                    </a:cubicBezTo>
                    <a:cubicBezTo>
                      <a:pt x="3602" y="6"/>
                      <a:pt x="3547" y="14"/>
                      <a:pt x="3493" y="22"/>
                    </a:cubicBezTo>
                    <a:cubicBezTo>
                      <a:pt x="1920" y="246"/>
                      <a:pt x="558" y="1375"/>
                      <a:pt x="20" y="2900"/>
                    </a:cubicBezTo>
                    <a:cubicBezTo>
                      <a:pt x="0" y="2955"/>
                      <a:pt x="29" y="3015"/>
                      <a:pt x="84" y="3034"/>
                    </a:cubicBezTo>
                    <a:cubicBezTo>
                      <a:pt x="95" y="3038"/>
                      <a:pt x="108" y="3039"/>
                      <a:pt x="120" y="3039"/>
                    </a:cubicBezTo>
                    <a:cubicBezTo>
                      <a:pt x="164" y="3039"/>
                      <a:pt x="203" y="3012"/>
                      <a:pt x="220" y="2970"/>
                    </a:cubicBezTo>
                    <a:cubicBezTo>
                      <a:pt x="731" y="1518"/>
                      <a:pt x="2028" y="443"/>
                      <a:pt x="3522" y="230"/>
                    </a:cubicBezTo>
                    <a:cubicBezTo>
                      <a:pt x="3575" y="224"/>
                      <a:pt x="3626" y="217"/>
                      <a:pt x="3679" y="212"/>
                    </a:cubicBezTo>
                    <a:cubicBezTo>
                      <a:pt x="3736" y="206"/>
                      <a:pt x="3779" y="153"/>
                      <a:pt x="3773" y="96"/>
                    </a:cubicBezTo>
                    <a:cubicBezTo>
                      <a:pt x="3767" y="40"/>
                      <a:pt x="3720" y="1"/>
                      <a:pt x="366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8" name="Google Shape;1468;p30"/>
              <p:cNvSpPr/>
              <p:nvPr/>
            </p:nvSpPr>
            <p:spPr>
              <a:xfrm>
                <a:off x="1681125" y="727350"/>
                <a:ext cx="62750" cy="182450"/>
              </a:xfrm>
              <a:custGeom>
                <a:avLst/>
                <a:gdLst/>
                <a:ahLst/>
                <a:cxnLst/>
                <a:rect l="l" t="t" r="r" b="b"/>
                <a:pathLst>
                  <a:path w="2510" h="7298" extrusionOk="0">
                    <a:moveTo>
                      <a:pt x="194" y="1"/>
                    </a:moveTo>
                    <a:cubicBezTo>
                      <a:pt x="141" y="1"/>
                      <a:pt x="97" y="44"/>
                      <a:pt x="93" y="97"/>
                    </a:cubicBezTo>
                    <a:cubicBezTo>
                      <a:pt x="15" y="978"/>
                      <a:pt x="1" y="1960"/>
                      <a:pt x="53" y="3012"/>
                    </a:cubicBezTo>
                    <a:lnTo>
                      <a:pt x="53" y="3637"/>
                    </a:lnTo>
                    <a:cubicBezTo>
                      <a:pt x="204" y="5233"/>
                      <a:pt x="1080" y="6632"/>
                      <a:pt x="2340" y="7285"/>
                    </a:cubicBezTo>
                    <a:cubicBezTo>
                      <a:pt x="2355" y="7293"/>
                      <a:pt x="2372" y="7298"/>
                      <a:pt x="2389" y="7298"/>
                    </a:cubicBezTo>
                    <a:cubicBezTo>
                      <a:pt x="2427" y="7298"/>
                      <a:pt x="2463" y="7277"/>
                      <a:pt x="2482" y="7242"/>
                    </a:cubicBezTo>
                    <a:cubicBezTo>
                      <a:pt x="2509" y="7189"/>
                      <a:pt x="2488" y="7126"/>
                      <a:pt x="2436" y="7099"/>
                    </a:cubicBezTo>
                    <a:cubicBezTo>
                      <a:pt x="1239" y="6478"/>
                      <a:pt x="405" y="5143"/>
                      <a:pt x="263" y="3628"/>
                    </a:cubicBezTo>
                    <a:lnTo>
                      <a:pt x="263" y="3008"/>
                    </a:lnTo>
                    <a:cubicBezTo>
                      <a:pt x="212" y="1960"/>
                      <a:pt x="225" y="986"/>
                      <a:pt x="302" y="116"/>
                    </a:cubicBezTo>
                    <a:cubicBezTo>
                      <a:pt x="308" y="57"/>
                      <a:pt x="266" y="7"/>
                      <a:pt x="207" y="1"/>
                    </a:cubicBezTo>
                    <a:cubicBezTo>
                      <a:pt x="203" y="1"/>
                      <a:pt x="198" y="1"/>
                      <a:pt x="19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9" name="Google Shape;1469;p30"/>
              <p:cNvSpPr/>
              <p:nvPr/>
            </p:nvSpPr>
            <p:spPr>
              <a:xfrm>
                <a:off x="1756200" y="635725"/>
                <a:ext cx="141775" cy="286425"/>
              </a:xfrm>
              <a:custGeom>
                <a:avLst/>
                <a:gdLst/>
                <a:ahLst/>
                <a:cxnLst/>
                <a:rect l="l" t="t" r="r" b="b"/>
                <a:pathLst>
                  <a:path w="5671" h="11457" extrusionOk="0">
                    <a:moveTo>
                      <a:pt x="1731" y="1"/>
                    </a:moveTo>
                    <a:cubicBezTo>
                      <a:pt x="1675" y="1"/>
                      <a:pt x="1628" y="40"/>
                      <a:pt x="1623" y="96"/>
                    </a:cubicBezTo>
                    <a:cubicBezTo>
                      <a:pt x="1618" y="153"/>
                      <a:pt x="1659" y="206"/>
                      <a:pt x="1717" y="212"/>
                    </a:cubicBezTo>
                    <a:cubicBezTo>
                      <a:pt x="3361" y="373"/>
                      <a:pt x="4782" y="1572"/>
                      <a:pt x="5253" y="3193"/>
                    </a:cubicBezTo>
                    <a:cubicBezTo>
                      <a:pt x="5460" y="3906"/>
                      <a:pt x="5449" y="4681"/>
                      <a:pt x="5440" y="5430"/>
                    </a:cubicBezTo>
                    <a:cubicBezTo>
                      <a:pt x="5437" y="5680"/>
                      <a:pt x="5432" y="5928"/>
                      <a:pt x="5437" y="6173"/>
                    </a:cubicBezTo>
                    <a:cubicBezTo>
                      <a:pt x="5452" y="7021"/>
                      <a:pt x="5432" y="8001"/>
                      <a:pt x="5009" y="8887"/>
                    </a:cubicBezTo>
                    <a:cubicBezTo>
                      <a:pt x="4320" y="10325"/>
                      <a:pt x="2865" y="11247"/>
                      <a:pt x="1325" y="11247"/>
                    </a:cubicBezTo>
                    <a:cubicBezTo>
                      <a:pt x="1235" y="11247"/>
                      <a:pt x="1145" y="11244"/>
                      <a:pt x="1055" y="11238"/>
                    </a:cubicBezTo>
                    <a:cubicBezTo>
                      <a:pt x="747" y="11216"/>
                      <a:pt x="442" y="11159"/>
                      <a:pt x="150" y="11067"/>
                    </a:cubicBezTo>
                    <a:cubicBezTo>
                      <a:pt x="140" y="11063"/>
                      <a:pt x="129" y="11062"/>
                      <a:pt x="119" y="11062"/>
                    </a:cubicBezTo>
                    <a:cubicBezTo>
                      <a:pt x="73" y="11062"/>
                      <a:pt x="32" y="11091"/>
                      <a:pt x="18" y="11136"/>
                    </a:cubicBezTo>
                    <a:cubicBezTo>
                      <a:pt x="1" y="11192"/>
                      <a:pt x="33" y="11251"/>
                      <a:pt x="87" y="11267"/>
                    </a:cubicBezTo>
                    <a:cubicBezTo>
                      <a:pt x="396" y="11363"/>
                      <a:pt x="716" y="11424"/>
                      <a:pt x="1042" y="11446"/>
                    </a:cubicBezTo>
                    <a:cubicBezTo>
                      <a:pt x="1137" y="11454"/>
                      <a:pt x="1231" y="11456"/>
                      <a:pt x="1327" y="11456"/>
                    </a:cubicBezTo>
                    <a:cubicBezTo>
                      <a:pt x="2945" y="11456"/>
                      <a:pt x="4476" y="10486"/>
                      <a:pt x="5200" y="8976"/>
                    </a:cubicBezTo>
                    <a:cubicBezTo>
                      <a:pt x="5644" y="8049"/>
                      <a:pt x="5665" y="7040"/>
                      <a:pt x="5648" y="6166"/>
                    </a:cubicBezTo>
                    <a:cubicBezTo>
                      <a:pt x="5644" y="5924"/>
                      <a:pt x="5646" y="5678"/>
                      <a:pt x="5651" y="5430"/>
                    </a:cubicBezTo>
                    <a:cubicBezTo>
                      <a:pt x="5660" y="4668"/>
                      <a:pt x="5670" y="3877"/>
                      <a:pt x="5454" y="3135"/>
                    </a:cubicBezTo>
                    <a:cubicBezTo>
                      <a:pt x="4960" y="1430"/>
                      <a:pt x="3467" y="171"/>
                      <a:pt x="1738" y="1"/>
                    </a:cubicBezTo>
                    <a:cubicBezTo>
                      <a:pt x="1736" y="1"/>
                      <a:pt x="1734" y="1"/>
                      <a:pt x="173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30"/>
              <p:cNvSpPr/>
              <p:nvPr/>
            </p:nvSpPr>
            <p:spPr>
              <a:xfrm>
                <a:off x="1715600" y="866550"/>
                <a:ext cx="149600" cy="41950"/>
              </a:xfrm>
              <a:custGeom>
                <a:avLst/>
                <a:gdLst/>
                <a:ahLst/>
                <a:cxnLst/>
                <a:rect l="l" t="t" r="r" b="b"/>
                <a:pathLst>
                  <a:path w="5984" h="1678" extrusionOk="0">
                    <a:moveTo>
                      <a:pt x="5864" y="1"/>
                    </a:moveTo>
                    <a:cubicBezTo>
                      <a:pt x="5832" y="1"/>
                      <a:pt x="5800" y="16"/>
                      <a:pt x="5778" y="44"/>
                    </a:cubicBezTo>
                    <a:cubicBezTo>
                      <a:pt x="5090" y="958"/>
                      <a:pt x="4028" y="1465"/>
                      <a:pt x="2946" y="1465"/>
                    </a:cubicBezTo>
                    <a:cubicBezTo>
                      <a:pt x="2520" y="1465"/>
                      <a:pt x="2092" y="1387"/>
                      <a:pt x="1682" y="1224"/>
                    </a:cubicBezTo>
                    <a:cubicBezTo>
                      <a:pt x="1104" y="994"/>
                      <a:pt x="593" y="612"/>
                      <a:pt x="201" y="124"/>
                    </a:cubicBezTo>
                    <a:cubicBezTo>
                      <a:pt x="180" y="98"/>
                      <a:pt x="150" y="84"/>
                      <a:pt x="119" y="84"/>
                    </a:cubicBezTo>
                    <a:cubicBezTo>
                      <a:pt x="96" y="84"/>
                      <a:pt x="73" y="92"/>
                      <a:pt x="53" y="107"/>
                    </a:cubicBezTo>
                    <a:cubicBezTo>
                      <a:pt x="8" y="145"/>
                      <a:pt x="0" y="210"/>
                      <a:pt x="37" y="255"/>
                    </a:cubicBezTo>
                    <a:cubicBezTo>
                      <a:pt x="450" y="774"/>
                      <a:pt x="993" y="1176"/>
                      <a:pt x="1604" y="1419"/>
                    </a:cubicBezTo>
                    <a:cubicBezTo>
                      <a:pt x="2041" y="1594"/>
                      <a:pt x="2496" y="1678"/>
                      <a:pt x="2946" y="1678"/>
                    </a:cubicBezTo>
                    <a:cubicBezTo>
                      <a:pt x="4093" y="1678"/>
                      <a:pt x="5218" y="1141"/>
                      <a:pt x="5947" y="171"/>
                    </a:cubicBezTo>
                    <a:cubicBezTo>
                      <a:pt x="5984" y="124"/>
                      <a:pt x="5974" y="58"/>
                      <a:pt x="5927" y="23"/>
                    </a:cubicBezTo>
                    <a:cubicBezTo>
                      <a:pt x="5908" y="8"/>
                      <a:pt x="5886" y="1"/>
                      <a:pt x="586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1" name="Google Shape;1471;p30"/>
              <p:cNvSpPr/>
              <p:nvPr/>
            </p:nvSpPr>
            <p:spPr>
              <a:xfrm>
                <a:off x="1853875" y="678850"/>
                <a:ext cx="31925" cy="175675"/>
              </a:xfrm>
              <a:custGeom>
                <a:avLst/>
                <a:gdLst/>
                <a:ahLst/>
                <a:cxnLst/>
                <a:rect l="l" t="t" r="r" b="b"/>
                <a:pathLst>
                  <a:path w="1277" h="7027" extrusionOk="0">
                    <a:moveTo>
                      <a:pt x="117" y="0"/>
                    </a:moveTo>
                    <a:cubicBezTo>
                      <a:pt x="90" y="0"/>
                      <a:pt x="63" y="11"/>
                      <a:pt x="42" y="31"/>
                    </a:cubicBezTo>
                    <a:cubicBezTo>
                      <a:pt x="1" y="73"/>
                      <a:pt x="1" y="139"/>
                      <a:pt x="42" y="181"/>
                    </a:cubicBezTo>
                    <a:cubicBezTo>
                      <a:pt x="563" y="704"/>
                      <a:pt x="874" y="1394"/>
                      <a:pt x="920" y="2126"/>
                    </a:cubicBezTo>
                    <a:cubicBezTo>
                      <a:pt x="1049" y="3326"/>
                      <a:pt x="1063" y="4522"/>
                      <a:pt x="966" y="5886"/>
                    </a:cubicBezTo>
                    <a:cubicBezTo>
                      <a:pt x="922" y="6243"/>
                      <a:pt x="791" y="6560"/>
                      <a:pt x="652" y="6878"/>
                    </a:cubicBezTo>
                    <a:cubicBezTo>
                      <a:pt x="629" y="6932"/>
                      <a:pt x="652" y="6993"/>
                      <a:pt x="706" y="7016"/>
                    </a:cubicBezTo>
                    <a:cubicBezTo>
                      <a:pt x="719" y="7022"/>
                      <a:pt x="734" y="7026"/>
                      <a:pt x="749" y="7026"/>
                    </a:cubicBezTo>
                    <a:cubicBezTo>
                      <a:pt x="789" y="7026"/>
                      <a:pt x="828" y="7003"/>
                      <a:pt x="844" y="6963"/>
                    </a:cubicBezTo>
                    <a:cubicBezTo>
                      <a:pt x="992" y="6628"/>
                      <a:pt x="1128" y="6297"/>
                      <a:pt x="1175" y="5904"/>
                    </a:cubicBezTo>
                    <a:cubicBezTo>
                      <a:pt x="1276" y="4524"/>
                      <a:pt x="1261" y="3315"/>
                      <a:pt x="1129" y="2107"/>
                    </a:cubicBezTo>
                    <a:cubicBezTo>
                      <a:pt x="1082" y="1328"/>
                      <a:pt x="750" y="592"/>
                      <a:pt x="192" y="31"/>
                    </a:cubicBezTo>
                    <a:cubicBezTo>
                      <a:pt x="171" y="11"/>
                      <a:pt x="144" y="0"/>
                      <a:pt x="11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2" name="Google Shape;1472;p30"/>
              <p:cNvSpPr/>
              <p:nvPr/>
            </p:nvSpPr>
            <p:spPr>
              <a:xfrm>
                <a:off x="1693925" y="648700"/>
                <a:ext cx="149800" cy="207475"/>
              </a:xfrm>
              <a:custGeom>
                <a:avLst/>
                <a:gdLst/>
                <a:ahLst/>
                <a:cxnLst/>
                <a:rect l="l" t="t" r="r" b="b"/>
                <a:pathLst>
                  <a:path w="5992" h="8299" extrusionOk="0">
                    <a:moveTo>
                      <a:pt x="3829" y="1"/>
                    </a:moveTo>
                    <a:cubicBezTo>
                      <a:pt x="2408" y="1"/>
                      <a:pt x="1039" y="889"/>
                      <a:pt x="421" y="2213"/>
                    </a:cubicBezTo>
                    <a:cubicBezTo>
                      <a:pt x="1" y="3115"/>
                      <a:pt x="24" y="4104"/>
                      <a:pt x="47" y="5063"/>
                    </a:cubicBezTo>
                    <a:lnTo>
                      <a:pt x="50" y="5182"/>
                    </a:lnTo>
                    <a:cubicBezTo>
                      <a:pt x="54" y="5369"/>
                      <a:pt x="54" y="5553"/>
                      <a:pt x="56" y="5737"/>
                    </a:cubicBezTo>
                    <a:cubicBezTo>
                      <a:pt x="57" y="6570"/>
                      <a:pt x="58" y="7428"/>
                      <a:pt x="446" y="8238"/>
                    </a:cubicBezTo>
                    <a:cubicBezTo>
                      <a:pt x="464" y="8276"/>
                      <a:pt x="502" y="8298"/>
                      <a:pt x="541" y="8298"/>
                    </a:cubicBezTo>
                    <a:cubicBezTo>
                      <a:pt x="556" y="8298"/>
                      <a:pt x="571" y="8295"/>
                      <a:pt x="586" y="8288"/>
                    </a:cubicBezTo>
                    <a:cubicBezTo>
                      <a:pt x="638" y="8264"/>
                      <a:pt x="660" y="8201"/>
                      <a:pt x="635" y="8147"/>
                    </a:cubicBezTo>
                    <a:cubicBezTo>
                      <a:pt x="270" y="7381"/>
                      <a:pt x="267" y="6583"/>
                      <a:pt x="265" y="5737"/>
                    </a:cubicBezTo>
                    <a:cubicBezTo>
                      <a:pt x="265" y="5551"/>
                      <a:pt x="265" y="5364"/>
                      <a:pt x="260" y="5177"/>
                    </a:cubicBezTo>
                    <a:lnTo>
                      <a:pt x="257" y="5057"/>
                    </a:lnTo>
                    <a:cubicBezTo>
                      <a:pt x="235" y="4124"/>
                      <a:pt x="212" y="3158"/>
                      <a:pt x="611" y="2303"/>
                    </a:cubicBezTo>
                    <a:cubicBezTo>
                      <a:pt x="1194" y="1053"/>
                      <a:pt x="2486" y="211"/>
                      <a:pt x="3827" y="211"/>
                    </a:cubicBezTo>
                    <a:cubicBezTo>
                      <a:pt x="4528" y="211"/>
                      <a:pt x="5232" y="434"/>
                      <a:pt x="5812" y="835"/>
                    </a:cubicBezTo>
                    <a:cubicBezTo>
                      <a:pt x="5831" y="847"/>
                      <a:pt x="5852" y="855"/>
                      <a:pt x="5872" y="855"/>
                    </a:cubicBezTo>
                    <a:cubicBezTo>
                      <a:pt x="5905" y="855"/>
                      <a:pt x="5938" y="839"/>
                      <a:pt x="5959" y="809"/>
                    </a:cubicBezTo>
                    <a:cubicBezTo>
                      <a:pt x="5992" y="762"/>
                      <a:pt x="5981" y="696"/>
                      <a:pt x="5933" y="663"/>
                    </a:cubicBezTo>
                    <a:cubicBezTo>
                      <a:pt x="5321" y="237"/>
                      <a:pt x="4572" y="1"/>
                      <a:pt x="382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3" name="Google Shape;1473;p30"/>
              <p:cNvSpPr/>
              <p:nvPr/>
            </p:nvSpPr>
            <p:spPr>
              <a:xfrm>
                <a:off x="1708425" y="662175"/>
                <a:ext cx="162450" cy="233125"/>
              </a:xfrm>
              <a:custGeom>
                <a:avLst/>
                <a:gdLst/>
                <a:ahLst/>
                <a:cxnLst/>
                <a:rect l="l" t="t" r="r" b="b"/>
                <a:pathLst>
                  <a:path w="6498" h="9325" extrusionOk="0">
                    <a:moveTo>
                      <a:pt x="3250" y="211"/>
                    </a:moveTo>
                    <a:cubicBezTo>
                      <a:pt x="4925" y="211"/>
                      <a:pt x="6287" y="1613"/>
                      <a:pt x="6287" y="3336"/>
                    </a:cubicBezTo>
                    <a:lnTo>
                      <a:pt x="6287" y="5989"/>
                    </a:lnTo>
                    <a:cubicBezTo>
                      <a:pt x="6287" y="7712"/>
                      <a:pt x="4924" y="9114"/>
                      <a:pt x="3250" y="9114"/>
                    </a:cubicBezTo>
                    <a:cubicBezTo>
                      <a:pt x="1574" y="9114"/>
                      <a:pt x="213" y="7712"/>
                      <a:pt x="213" y="5989"/>
                    </a:cubicBezTo>
                    <a:lnTo>
                      <a:pt x="213" y="3336"/>
                    </a:lnTo>
                    <a:cubicBezTo>
                      <a:pt x="213" y="1613"/>
                      <a:pt x="1576" y="211"/>
                      <a:pt x="3250" y="211"/>
                    </a:cubicBezTo>
                    <a:close/>
                    <a:moveTo>
                      <a:pt x="3249" y="0"/>
                    </a:moveTo>
                    <a:cubicBezTo>
                      <a:pt x="1458" y="0"/>
                      <a:pt x="0" y="1496"/>
                      <a:pt x="0" y="3336"/>
                    </a:cubicBezTo>
                    <a:lnTo>
                      <a:pt x="0" y="5989"/>
                    </a:lnTo>
                    <a:cubicBezTo>
                      <a:pt x="0" y="7827"/>
                      <a:pt x="1458" y="9324"/>
                      <a:pt x="3249" y="9324"/>
                    </a:cubicBezTo>
                    <a:cubicBezTo>
                      <a:pt x="5039" y="9324"/>
                      <a:pt x="6497" y="7829"/>
                      <a:pt x="6497" y="5989"/>
                    </a:cubicBezTo>
                    <a:lnTo>
                      <a:pt x="6497" y="3336"/>
                    </a:lnTo>
                    <a:cubicBezTo>
                      <a:pt x="6498" y="1496"/>
                      <a:pt x="5040" y="0"/>
                      <a:pt x="324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30"/>
              <p:cNvSpPr/>
              <p:nvPr/>
            </p:nvSpPr>
            <p:spPr>
              <a:xfrm>
                <a:off x="1721525" y="675600"/>
                <a:ext cx="136275" cy="206225"/>
              </a:xfrm>
              <a:custGeom>
                <a:avLst/>
                <a:gdLst/>
                <a:ahLst/>
                <a:cxnLst/>
                <a:rect l="l" t="t" r="r" b="b"/>
                <a:pathLst>
                  <a:path w="5451" h="8249" extrusionOk="0">
                    <a:moveTo>
                      <a:pt x="2726" y="213"/>
                    </a:moveTo>
                    <a:cubicBezTo>
                      <a:pt x="4112" y="213"/>
                      <a:pt x="5239" y="1373"/>
                      <a:pt x="5239" y="2799"/>
                    </a:cubicBezTo>
                    <a:lnTo>
                      <a:pt x="5239" y="5452"/>
                    </a:lnTo>
                    <a:cubicBezTo>
                      <a:pt x="5239" y="6878"/>
                      <a:pt x="4112" y="8038"/>
                      <a:pt x="2726" y="8038"/>
                    </a:cubicBezTo>
                    <a:cubicBezTo>
                      <a:pt x="1340" y="8038"/>
                      <a:pt x="213" y="6878"/>
                      <a:pt x="213" y="5452"/>
                    </a:cubicBezTo>
                    <a:lnTo>
                      <a:pt x="213" y="2799"/>
                    </a:lnTo>
                    <a:cubicBezTo>
                      <a:pt x="213" y="1373"/>
                      <a:pt x="1340" y="213"/>
                      <a:pt x="2726" y="213"/>
                    </a:cubicBezTo>
                    <a:close/>
                    <a:moveTo>
                      <a:pt x="2725" y="1"/>
                    </a:moveTo>
                    <a:cubicBezTo>
                      <a:pt x="1222" y="1"/>
                      <a:pt x="0" y="1255"/>
                      <a:pt x="0" y="2798"/>
                    </a:cubicBezTo>
                    <a:lnTo>
                      <a:pt x="0" y="5452"/>
                    </a:lnTo>
                    <a:cubicBezTo>
                      <a:pt x="0" y="6994"/>
                      <a:pt x="1222" y="8249"/>
                      <a:pt x="2725" y="8249"/>
                    </a:cubicBezTo>
                    <a:cubicBezTo>
                      <a:pt x="4227" y="8249"/>
                      <a:pt x="5448" y="6994"/>
                      <a:pt x="5448" y="5452"/>
                    </a:cubicBezTo>
                    <a:lnTo>
                      <a:pt x="5448" y="2799"/>
                    </a:lnTo>
                    <a:cubicBezTo>
                      <a:pt x="5450" y="1257"/>
                      <a:pt x="4227" y="1"/>
                      <a:pt x="272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5" name="Google Shape;1475;p30"/>
              <p:cNvSpPr/>
              <p:nvPr/>
            </p:nvSpPr>
            <p:spPr>
              <a:xfrm>
                <a:off x="1734250" y="689075"/>
                <a:ext cx="111125" cy="179025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7161" extrusionOk="0">
                    <a:moveTo>
                      <a:pt x="2216" y="0"/>
                    </a:moveTo>
                    <a:cubicBezTo>
                      <a:pt x="2175" y="0"/>
                      <a:pt x="2136" y="2"/>
                      <a:pt x="2097" y="4"/>
                    </a:cubicBezTo>
                    <a:cubicBezTo>
                      <a:pt x="1342" y="44"/>
                      <a:pt x="647" y="496"/>
                      <a:pt x="282" y="1179"/>
                    </a:cubicBezTo>
                    <a:cubicBezTo>
                      <a:pt x="35" y="1644"/>
                      <a:pt x="15" y="2125"/>
                      <a:pt x="15" y="2576"/>
                    </a:cubicBezTo>
                    <a:lnTo>
                      <a:pt x="15" y="4094"/>
                    </a:lnTo>
                    <a:cubicBezTo>
                      <a:pt x="15" y="4190"/>
                      <a:pt x="12" y="4291"/>
                      <a:pt x="11" y="4390"/>
                    </a:cubicBezTo>
                    <a:cubicBezTo>
                      <a:pt x="6" y="4649"/>
                      <a:pt x="0" y="4916"/>
                      <a:pt x="30" y="5175"/>
                    </a:cubicBezTo>
                    <a:cubicBezTo>
                      <a:pt x="121" y="5967"/>
                      <a:pt x="611" y="6635"/>
                      <a:pt x="1344" y="6964"/>
                    </a:cubicBezTo>
                    <a:cubicBezTo>
                      <a:pt x="1636" y="7094"/>
                      <a:pt x="1942" y="7160"/>
                      <a:pt x="2244" y="7160"/>
                    </a:cubicBezTo>
                    <a:cubicBezTo>
                      <a:pt x="2673" y="7160"/>
                      <a:pt x="3095" y="7030"/>
                      <a:pt x="3457" y="6775"/>
                    </a:cubicBezTo>
                    <a:cubicBezTo>
                      <a:pt x="3506" y="6742"/>
                      <a:pt x="3517" y="6677"/>
                      <a:pt x="3484" y="6628"/>
                    </a:cubicBezTo>
                    <a:cubicBezTo>
                      <a:pt x="3464" y="6599"/>
                      <a:pt x="3431" y="6583"/>
                      <a:pt x="3398" y="6583"/>
                    </a:cubicBezTo>
                    <a:cubicBezTo>
                      <a:pt x="3377" y="6583"/>
                      <a:pt x="3355" y="6589"/>
                      <a:pt x="3337" y="6602"/>
                    </a:cubicBezTo>
                    <a:cubicBezTo>
                      <a:pt x="3011" y="6831"/>
                      <a:pt x="2631" y="6948"/>
                      <a:pt x="2244" y="6948"/>
                    </a:cubicBezTo>
                    <a:cubicBezTo>
                      <a:pt x="1971" y="6948"/>
                      <a:pt x="1694" y="6890"/>
                      <a:pt x="1429" y="6772"/>
                    </a:cubicBezTo>
                    <a:cubicBezTo>
                      <a:pt x="766" y="6475"/>
                      <a:pt x="322" y="5868"/>
                      <a:pt x="239" y="5152"/>
                    </a:cubicBezTo>
                    <a:cubicBezTo>
                      <a:pt x="212" y="4906"/>
                      <a:pt x="216" y="4645"/>
                      <a:pt x="222" y="4393"/>
                    </a:cubicBezTo>
                    <a:cubicBezTo>
                      <a:pt x="223" y="4292"/>
                      <a:pt x="226" y="4192"/>
                      <a:pt x="226" y="4091"/>
                    </a:cubicBezTo>
                    <a:lnTo>
                      <a:pt x="226" y="2574"/>
                    </a:lnTo>
                    <a:cubicBezTo>
                      <a:pt x="226" y="2149"/>
                      <a:pt x="245" y="1698"/>
                      <a:pt x="469" y="1277"/>
                    </a:cubicBezTo>
                    <a:cubicBezTo>
                      <a:pt x="798" y="657"/>
                      <a:pt x="1427" y="249"/>
                      <a:pt x="2108" y="212"/>
                    </a:cubicBezTo>
                    <a:cubicBezTo>
                      <a:pt x="2145" y="211"/>
                      <a:pt x="2180" y="209"/>
                      <a:pt x="2216" y="209"/>
                    </a:cubicBezTo>
                    <a:cubicBezTo>
                      <a:pt x="2901" y="209"/>
                      <a:pt x="3551" y="585"/>
                      <a:pt x="3912" y="1188"/>
                    </a:cubicBezTo>
                    <a:cubicBezTo>
                      <a:pt x="4169" y="1620"/>
                      <a:pt x="4204" y="2083"/>
                      <a:pt x="4204" y="2521"/>
                    </a:cubicBezTo>
                    <a:cubicBezTo>
                      <a:pt x="4204" y="2792"/>
                      <a:pt x="4210" y="3065"/>
                      <a:pt x="4214" y="3339"/>
                    </a:cubicBezTo>
                    <a:cubicBezTo>
                      <a:pt x="4224" y="3899"/>
                      <a:pt x="4235" y="4481"/>
                      <a:pt x="4201" y="5043"/>
                    </a:cubicBezTo>
                    <a:cubicBezTo>
                      <a:pt x="4179" y="5395"/>
                      <a:pt x="4067" y="5737"/>
                      <a:pt x="3879" y="6033"/>
                    </a:cubicBezTo>
                    <a:cubicBezTo>
                      <a:pt x="3847" y="6082"/>
                      <a:pt x="3862" y="6147"/>
                      <a:pt x="3910" y="6179"/>
                    </a:cubicBezTo>
                    <a:cubicBezTo>
                      <a:pt x="3928" y="6190"/>
                      <a:pt x="3947" y="6195"/>
                      <a:pt x="3966" y="6195"/>
                    </a:cubicBezTo>
                    <a:cubicBezTo>
                      <a:pt x="4000" y="6195"/>
                      <a:pt x="4034" y="6179"/>
                      <a:pt x="4055" y="6146"/>
                    </a:cubicBezTo>
                    <a:cubicBezTo>
                      <a:pt x="4262" y="5821"/>
                      <a:pt x="4385" y="5444"/>
                      <a:pt x="4409" y="5055"/>
                    </a:cubicBezTo>
                    <a:cubicBezTo>
                      <a:pt x="4445" y="4485"/>
                      <a:pt x="4434" y="3899"/>
                      <a:pt x="4424" y="3335"/>
                    </a:cubicBezTo>
                    <a:cubicBezTo>
                      <a:pt x="4418" y="3063"/>
                      <a:pt x="4415" y="2791"/>
                      <a:pt x="4415" y="2521"/>
                    </a:cubicBezTo>
                    <a:cubicBezTo>
                      <a:pt x="4415" y="2077"/>
                      <a:pt x="4377" y="1557"/>
                      <a:pt x="4091" y="1080"/>
                    </a:cubicBezTo>
                    <a:cubicBezTo>
                      <a:pt x="3694" y="415"/>
                      <a:pt x="2976" y="0"/>
                      <a:pt x="221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6" name="Google Shape;1476;p30"/>
              <p:cNvSpPr/>
              <p:nvPr/>
            </p:nvSpPr>
            <p:spPr>
              <a:xfrm>
                <a:off x="1747275" y="702550"/>
                <a:ext cx="84825" cy="152350"/>
              </a:xfrm>
              <a:custGeom>
                <a:avLst/>
                <a:gdLst/>
                <a:ahLst/>
                <a:cxnLst/>
                <a:rect l="l" t="t" r="r" b="b"/>
                <a:pathLst>
                  <a:path w="3393" h="6094" extrusionOk="0">
                    <a:moveTo>
                      <a:pt x="1696" y="1"/>
                    </a:moveTo>
                    <a:cubicBezTo>
                      <a:pt x="1664" y="1"/>
                      <a:pt x="1631" y="2"/>
                      <a:pt x="1599" y="3"/>
                    </a:cubicBezTo>
                    <a:cubicBezTo>
                      <a:pt x="817" y="48"/>
                      <a:pt x="160" y="659"/>
                      <a:pt x="40" y="1455"/>
                    </a:cubicBezTo>
                    <a:cubicBezTo>
                      <a:pt x="0" y="1714"/>
                      <a:pt x="7" y="1984"/>
                      <a:pt x="13" y="2246"/>
                    </a:cubicBezTo>
                    <a:cubicBezTo>
                      <a:pt x="17" y="2345"/>
                      <a:pt x="19" y="2443"/>
                      <a:pt x="19" y="2540"/>
                    </a:cubicBezTo>
                    <a:cubicBezTo>
                      <a:pt x="19" y="2597"/>
                      <a:pt x="66" y="2645"/>
                      <a:pt x="124" y="2645"/>
                    </a:cubicBezTo>
                    <a:cubicBezTo>
                      <a:pt x="182" y="2645"/>
                      <a:pt x="231" y="2598"/>
                      <a:pt x="231" y="2540"/>
                    </a:cubicBezTo>
                    <a:cubicBezTo>
                      <a:pt x="231" y="2441"/>
                      <a:pt x="227" y="2340"/>
                      <a:pt x="225" y="2241"/>
                    </a:cubicBezTo>
                    <a:cubicBezTo>
                      <a:pt x="217" y="1988"/>
                      <a:pt x="211" y="1728"/>
                      <a:pt x="248" y="1487"/>
                    </a:cubicBezTo>
                    <a:cubicBezTo>
                      <a:pt x="352" y="799"/>
                      <a:pt x="939" y="253"/>
                      <a:pt x="1613" y="215"/>
                    </a:cubicBezTo>
                    <a:cubicBezTo>
                      <a:pt x="1640" y="213"/>
                      <a:pt x="1669" y="211"/>
                      <a:pt x="1696" y="211"/>
                    </a:cubicBezTo>
                    <a:cubicBezTo>
                      <a:pt x="2383" y="211"/>
                      <a:pt x="2985" y="714"/>
                      <a:pt x="3129" y="1405"/>
                    </a:cubicBezTo>
                    <a:cubicBezTo>
                      <a:pt x="3182" y="1654"/>
                      <a:pt x="3176" y="1932"/>
                      <a:pt x="3167" y="2201"/>
                    </a:cubicBezTo>
                    <a:cubicBezTo>
                      <a:pt x="3163" y="2295"/>
                      <a:pt x="3161" y="2388"/>
                      <a:pt x="3161" y="2480"/>
                    </a:cubicBezTo>
                    <a:lnTo>
                      <a:pt x="3161" y="4012"/>
                    </a:lnTo>
                    <a:cubicBezTo>
                      <a:pt x="3161" y="4485"/>
                      <a:pt x="3142" y="4876"/>
                      <a:pt x="2900" y="5234"/>
                    </a:cubicBezTo>
                    <a:cubicBezTo>
                      <a:pt x="2620" y="5651"/>
                      <a:pt x="2161" y="5883"/>
                      <a:pt x="1690" y="5883"/>
                    </a:cubicBezTo>
                    <a:cubicBezTo>
                      <a:pt x="1499" y="5883"/>
                      <a:pt x="1306" y="5845"/>
                      <a:pt x="1122" y="5765"/>
                    </a:cubicBezTo>
                    <a:cubicBezTo>
                      <a:pt x="585" y="5529"/>
                      <a:pt x="235" y="4972"/>
                      <a:pt x="229" y="4348"/>
                    </a:cubicBezTo>
                    <a:cubicBezTo>
                      <a:pt x="228" y="4123"/>
                      <a:pt x="228" y="3898"/>
                      <a:pt x="229" y="3673"/>
                    </a:cubicBezTo>
                    <a:lnTo>
                      <a:pt x="229" y="3335"/>
                    </a:lnTo>
                    <a:cubicBezTo>
                      <a:pt x="228" y="3276"/>
                      <a:pt x="182" y="3229"/>
                      <a:pt x="123" y="3229"/>
                    </a:cubicBezTo>
                    <a:cubicBezTo>
                      <a:pt x="66" y="3229"/>
                      <a:pt x="18" y="3276"/>
                      <a:pt x="18" y="3335"/>
                    </a:cubicBezTo>
                    <a:lnTo>
                      <a:pt x="18" y="3672"/>
                    </a:lnTo>
                    <a:cubicBezTo>
                      <a:pt x="18" y="3898"/>
                      <a:pt x="17" y="4123"/>
                      <a:pt x="18" y="4350"/>
                    </a:cubicBezTo>
                    <a:cubicBezTo>
                      <a:pt x="23" y="5057"/>
                      <a:pt x="423" y="5688"/>
                      <a:pt x="1037" y="5957"/>
                    </a:cubicBezTo>
                    <a:cubicBezTo>
                      <a:pt x="1247" y="6050"/>
                      <a:pt x="1470" y="6094"/>
                      <a:pt x="1690" y="6094"/>
                    </a:cubicBezTo>
                    <a:cubicBezTo>
                      <a:pt x="2229" y="6094"/>
                      <a:pt x="2754" y="5827"/>
                      <a:pt x="3075" y="5350"/>
                    </a:cubicBezTo>
                    <a:cubicBezTo>
                      <a:pt x="3349" y="4943"/>
                      <a:pt x="3372" y="4503"/>
                      <a:pt x="3372" y="4011"/>
                    </a:cubicBezTo>
                    <a:lnTo>
                      <a:pt x="3372" y="2477"/>
                    </a:lnTo>
                    <a:cubicBezTo>
                      <a:pt x="3372" y="2389"/>
                      <a:pt x="3375" y="2299"/>
                      <a:pt x="3377" y="2207"/>
                    </a:cubicBezTo>
                    <a:cubicBezTo>
                      <a:pt x="3385" y="1926"/>
                      <a:pt x="3393" y="1635"/>
                      <a:pt x="3336" y="1361"/>
                    </a:cubicBezTo>
                    <a:cubicBezTo>
                      <a:pt x="3171" y="572"/>
                      <a:pt x="2481" y="1"/>
                      <a:pt x="169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7" name="Google Shape;1477;p30"/>
              <p:cNvSpPr/>
              <p:nvPr/>
            </p:nvSpPr>
            <p:spPr>
              <a:xfrm>
                <a:off x="1760350" y="716025"/>
                <a:ext cx="58550" cy="125250"/>
              </a:xfrm>
              <a:custGeom>
                <a:avLst/>
                <a:gdLst/>
                <a:ahLst/>
                <a:cxnLst/>
                <a:rect l="l" t="t" r="r" b="b"/>
                <a:pathLst>
                  <a:path w="2342" h="5010" extrusionOk="0">
                    <a:moveTo>
                      <a:pt x="1173" y="0"/>
                    </a:moveTo>
                    <a:cubicBezTo>
                      <a:pt x="768" y="0"/>
                      <a:pt x="389" y="222"/>
                      <a:pt x="180" y="581"/>
                    </a:cubicBezTo>
                    <a:cubicBezTo>
                      <a:pt x="0" y="889"/>
                      <a:pt x="8" y="1244"/>
                      <a:pt x="17" y="1586"/>
                    </a:cubicBezTo>
                    <a:cubicBezTo>
                      <a:pt x="18" y="1651"/>
                      <a:pt x="19" y="1716"/>
                      <a:pt x="19" y="1779"/>
                    </a:cubicBezTo>
                    <a:lnTo>
                      <a:pt x="19" y="3335"/>
                    </a:lnTo>
                    <a:lnTo>
                      <a:pt x="18" y="3473"/>
                    </a:lnTo>
                    <a:cubicBezTo>
                      <a:pt x="14" y="3849"/>
                      <a:pt x="10" y="4239"/>
                      <a:pt x="271" y="4574"/>
                    </a:cubicBezTo>
                    <a:cubicBezTo>
                      <a:pt x="490" y="4853"/>
                      <a:pt x="816" y="5010"/>
                      <a:pt x="1164" y="5010"/>
                    </a:cubicBezTo>
                    <a:cubicBezTo>
                      <a:pt x="1211" y="5010"/>
                      <a:pt x="1257" y="5007"/>
                      <a:pt x="1305" y="5002"/>
                    </a:cubicBezTo>
                    <a:cubicBezTo>
                      <a:pt x="1708" y="4954"/>
                      <a:pt x="2050" y="4705"/>
                      <a:pt x="2218" y="4334"/>
                    </a:cubicBezTo>
                    <a:cubicBezTo>
                      <a:pt x="2243" y="4280"/>
                      <a:pt x="2218" y="4219"/>
                      <a:pt x="2167" y="4195"/>
                    </a:cubicBezTo>
                    <a:cubicBezTo>
                      <a:pt x="2153" y="4188"/>
                      <a:pt x="2138" y="4185"/>
                      <a:pt x="2124" y="4185"/>
                    </a:cubicBezTo>
                    <a:cubicBezTo>
                      <a:pt x="2083" y="4185"/>
                      <a:pt x="2045" y="4208"/>
                      <a:pt x="2026" y="4246"/>
                    </a:cubicBezTo>
                    <a:cubicBezTo>
                      <a:pt x="1889" y="4548"/>
                      <a:pt x="1609" y="4752"/>
                      <a:pt x="1279" y="4792"/>
                    </a:cubicBezTo>
                    <a:cubicBezTo>
                      <a:pt x="1241" y="4797"/>
                      <a:pt x="1203" y="4799"/>
                      <a:pt x="1165" y="4799"/>
                    </a:cubicBezTo>
                    <a:cubicBezTo>
                      <a:pt x="881" y="4799"/>
                      <a:pt x="615" y="4671"/>
                      <a:pt x="439" y="4445"/>
                    </a:cubicBezTo>
                    <a:cubicBezTo>
                      <a:pt x="222" y="4168"/>
                      <a:pt x="226" y="3833"/>
                      <a:pt x="230" y="3477"/>
                    </a:cubicBezTo>
                    <a:lnTo>
                      <a:pt x="231" y="1782"/>
                    </a:lnTo>
                    <a:cubicBezTo>
                      <a:pt x="231" y="1717"/>
                      <a:pt x="230" y="1651"/>
                      <a:pt x="227" y="1584"/>
                    </a:cubicBezTo>
                    <a:cubicBezTo>
                      <a:pt x="221" y="1269"/>
                      <a:pt x="214" y="946"/>
                      <a:pt x="363" y="688"/>
                    </a:cubicBezTo>
                    <a:cubicBezTo>
                      <a:pt x="533" y="395"/>
                      <a:pt x="844" y="214"/>
                      <a:pt x="1173" y="214"/>
                    </a:cubicBezTo>
                    <a:cubicBezTo>
                      <a:pt x="1719" y="216"/>
                      <a:pt x="2090" y="745"/>
                      <a:pt x="2130" y="1246"/>
                    </a:cubicBezTo>
                    <a:cubicBezTo>
                      <a:pt x="2130" y="1990"/>
                      <a:pt x="2130" y="2759"/>
                      <a:pt x="2116" y="3496"/>
                    </a:cubicBezTo>
                    <a:cubicBezTo>
                      <a:pt x="2113" y="3551"/>
                      <a:pt x="2160" y="3599"/>
                      <a:pt x="2217" y="3600"/>
                    </a:cubicBezTo>
                    <a:lnTo>
                      <a:pt x="2220" y="3600"/>
                    </a:lnTo>
                    <a:cubicBezTo>
                      <a:pt x="2277" y="3600"/>
                      <a:pt x="2325" y="3555"/>
                      <a:pt x="2326" y="3498"/>
                    </a:cubicBezTo>
                    <a:cubicBezTo>
                      <a:pt x="2341" y="2758"/>
                      <a:pt x="2341" y="1987"/>
                      <a:pt x="2341" y="1234"/>
                    </a:cubicBezTo>
                    <a:cubicBezTo>
                      <a:pt x="2292" y="630"/>
                      <a:pt x="1842" y="3"/>
                      <a:pt x="117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8" name="Google Shape;1478;p30"/>
              <p:cNvSpPr/>
              <p:nvPr/>
            </p:nvSpPr>
            <p:spPr>
              <a:xfrm>
                <a:off x="1773900" y="729450"/>
                <a:ext cx="31475" cy="98575"/>
              </a:xfrm>
              <a:custGeom>
                <a:avLst/>
                <a:gdLst/>
                <a:ahLst/>
                <a:cxnLst/>
                <a:rect l="l" t="t" r="r" b="b"/>
                <a:pathLst>
                  <a:path w="1259" h="3943" extrusionOk="0">
                    <a:moveTo>
                      <a:pt x="632" y="211"/>
                    </a:moveTo>
                    <a:cubicBezTo>
                      <a:pt x="862" y="214"/>
                      <a:pt x="1049" y="407"/>
                      <a:pt x="1049" y="645"/>
                    </a:cubicBezTo>
                    <a:lnTo>
                      <a:pt x="1049" y="3298"/>
                    </a:lnTo>
                    <a:cubicBezTo>
                      <a:pt x="1049" y="3537"/>
                      <a:pt x="861" y="3731"/>
                      <a:pt x="631" y="3731"/>
                    </a:cubicBezTo>
                    <a:cubicBezTo>
                      <a:pt x="401" y="3731"/>
                      <a:pt x="213" y="3537"/>
                      <a:pt x="213" y="3298"/>
                    </a:cubicBezTo>
                    <a:lnTo>
                      <a:pt x="213" y="645"/>
                    </a:lnTo>
                    <a:cubicBezTo>
                      <a:pt x="213" y="407"/>
                      <a:pt x="398" y="214"/>
                      <a:pt x="630" y="211"/>
                    </a:cubicBezTo>
                    <a:close/>
                    <a:moveTo>
                      <a:pt x="630" y="1"/>
                    </a:moveTo>
                    <a:cubicBezTo>
                      <a:pt x="282" y="1"/>
                      <a:pt x="0" y="290"/>
                      <a:pt x="0" y="645"/>
                    </a:cubicBezTo>
                    <a:lnTo>
                      <a:pt x="0" y="3298"/>
                    </a:lnTo>
                    <a:cubicBezTo>
                      <a:pt x="0" y="3653"/>
                      <a:pt x="282" y="3943"/>
                      <a:pt x="630" y="3943"/>
                    </a:cubicBezTo>
                    <a:cubicBezTo>
                      <a:pt x="976" y="3943"/>
                      <a:pt x="1258" y="3653"/>
                      <a:pt x="1258" y="3298"/>
                    </a:cubicBezTo>
                    <a:lnTo>
                      <a:pt x="1258" y="645"/>
                    </a:lnTo>
                    <a:cubicBezTo>
                      <a:pt x="1258" y="290"/>
                      <a:pt x="978" y="1"/>
                      <a:pt x="63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79" name="Google Shape;1479;p30"/>
            <p:cNvGrpSpPr/>
            <p:nvPr/>
          </p:nvGrpSpPr>
          <p:grpSpPr>
            <a:xfrm rot="-1252454">
              <a:off x="7480366" y="2888271"/>
              <a:ext cx="1631052" cy="2303226"/>
              <a:chOff x="2100600" y="1544275"/>
              <a:chExt cx="251025" cy="354475"/>
            </a:xfrm>
          </p:grpSpPr>
          <p:sp>
            <p:nvSpPr>
              <p:cNvPr id="1480" name="Google Shape;1480;p30"/>
              <p:cNvSpPr/>
              <p:nvPr/>
            </p:nvSpPr>
            <p:spPr>
              <a:xfrm>
                <a:off x="2223625" y="1544275"/>
                <a:ext cx="5300" cy="108725"/>
              </a:xfrm>
              <a:custGeom>
                <a:avLst/>
                <a:gdLst/>
                <a:ahLst/>
                <a:cxnLst/>
                <a:rect l="l" t="t" r="r" b="b"/>
                <a:pathLst>
                  <a:path w="212" h="4349" extrusionOk="0">
                    <a:moveTo>
                      <a:pt x="91" y="1"/>
                    </a:moveTo>
                    <a:cubicBezTo>
                      <a:pt x="60" y="1"/>
                      <a:pt x="31" y="2"/>
                      <a:pt x="0" y="4"/>
                    </a:cubicBezTo>
                    <a:lnTo>
                      <a:pt x="0" y="4243"/>
                    </a:lnTo>
                    <a:cubicBezTo>
                      <a:pt x="0" y="4301"/>
                      <a:pt x="48" y="4349"/>
                      <a:pt x="105" y="4349"/>
                    </a:cubicBezTo>
                    <a:cubicBezTo>
                      <a:pt x="164" y="4349"/>
                      <a:pt x="212" y="4301"/>
                      <a:pt x="212" y="4243"/>
                    </a:cubicBezTo>
                    <a:lnTo>
                      <a:pt x="212" y="4"/>
                    </a:lnTo>
                    <a:cubicBezTo>
                      <a:pt x="177" y="2"/>
                      <a:pt x="143" y="1"/>
                      <a:pt x="11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1" name="Google Shape;1481;p30"/>
              <p:cNvSpPr/>
              <p:nvPr/>
            </p:nvSpPr>
            <p:spPr>
              <a:xfrm>
                <a:off x="2223625" y="1660900"/>
                <a:ext cx="5300" cy="63500"/>
              </a:xfrm>
              <a:custGeom>
                <a:avLst/>
                <a:gdLst/>
                <a:ahLst/>
                <a:cxnLst/>
                <a:rect l="l" t="t" r="r" b="b"/>
                <a:pathLst>
                  <a:path w="212" h="2540" extrusionOk="0">
                    <a:moveTo>
                      <a:pt x="105" y="1"/>
                    </a:moveTo>
                    <a:cubicBezTo>
                      <a:pt x="48" y="1"/>
                      <a:pt x="0" y="47"/>
                      <a:pt x="0" y="106"/>
                    </a:cubicBezTo>
                    <a:lnTo>
                      <a:pt x="0" y="2433"/>
                    </a:lnTo>
                    <a:cubicBezTo>
                      <a:pt x="0" y="2493"/>
                      <a:pt x="48" y="2540"/>
                      <a:pt x="105" y="2540"/>
                    </a:cubicBezTo>
                    <a:cubicBezTo>
                      <a:pt x="164" y="2540"/>
                      <a:pt x="212" y="2493"/>
                      <a:pt x="212" y="2433"/>
                    </a:cubicBezTo>
                    <a:lnTo>
                      <a:pt x="212" y="106"/>
                    </a:lnTo>
                    <a:cubicBezTo>
                      <a:pt x="212" y="48"/>
                      <a:pt x="165" y="1"/>
                      <a:pt x="10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2" name="Google Shape;1482;p30"/>
              <p:cNvSpPr/>
              <p:nvPr/>
            </p:nvSpPr>
            <p:spPr>
              <a:xfrm>
                <a:off x="2273650" y="1744350"/>
                <a:ext cx="57200" cy="82900"/>
              </a:xfrm>
              <a:custGeom>
                <a:avLst/>
                <a:gdLst/>
                <a:ahLst/>
                <a:cxnLst/>
                <a:rect l="l" t="t" r="r" b="b"/>
                <a:pathLst>
                  <a:path w="2288" h="3316" extrusionOk="0">
                    <a:moveTo>
                      <a:pt x="123" y="0"/>
                    </a:moveTo>
                    <a:cubicBezTo>
                      <a:pt x="86" y="0"/>
                      <a:pt x="51" y="19"/>
                      <a:pt x="31" y="52"/>
                    </a:cubicBezTo>
                    <a:cubicBezTo>
                      <a:pt x="1" y="101"/>
                      <a:pt x="17" y="166"/>
                      <a:pt x="68" y="195"/>
                    </a:cubicBezTo>
                    <a:cubicBezTo>
                      <a:pt x="1011" y="755"/>
                      <a:pt x="1672" y="1691"/>
                      <a:pt x="1882" y="2762"/>
                    </a:cubicBezTo>
                    <a:cubicBezTo>
                      <a:pt x="1925" y="2981"/>
                      <a:pt x="2036" y="3170"/>
                      <a:pt x="2188" y="3316"/>
                    </a:cubicBezTo>
                    <a:cubicBezTo>
                      <a:pt x="2222" y="3251"/>
                      <a:pt x="2255" y="3185"/>
                      <a:pt x="2288" y="3120"/>
                    </a:cubicBezTo>
                    <a:cubicBezTo>
                      <a:pt x="2190" y="3010"/>
                      <a:pt x="2119" y="2874"/>
                      <a:pt x="2089" y="2720"/>
                    </a:cubicBezTo>
                    <a:cubicBezTo>
                      <a:pt x="1866" y="1593"/>
                      <a:pt x="1169" y="606"/>
                      <a:pt x="175" y="14"/>
                    </a:cubicBezTo>
                    <a:cubicBezTo>
                      <a:pt x="159" y="5"/>
                      <a:pt x="141" y="0"/>
                      <a:pt x="12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3" name="Google Shape;1483;p30"/>
              <p:cNvSpPr/>
              <p:nvPr/>
            </p:nvSpPr>
            <p:spPr>
              <a:xfrm>
                <a:off x="2161675" y="1730500"/>
                <a:ext cx="104475" cy="26825"/>
              </a:xfrm>
              <a:custGeom>
                <a:avLst/>
                <a:gdLst/>
                <a:ahLst/>
                <a:cxnLst/>
                <a:rect l="l" t="t" r="r" b="b"/>
                <a:pathLst>
                  <a:path w="4179" h="1073" extrusionOk="0">
                    <a:moveTo>
                      <a:pt x="2583" y="0"/>
                    </a:moveTo>
                    <a:cubicBezTo>
                      <a:pt x="1654" y="0"/>
                      <a:pt x="779" y="306"/>
                      <a:pt x="54" y="884"/>
                    </a:cubicBezTo>
                    <a:cubicBezTo>
                      <a:pt x="9" y="921"/>
                      <a:pt x="0" y="987"/>
                      <a:pt x="38" y="1032"/>
                    </a:cubicBezTo>
                    <a:cubicBezTo>
                      <a:pt x="59" y="1059"/>
                      <a:pt x="90" y="1073"/>
                      <a:pt x="120" y="1073"/>
                    </a:cubicBezTo>
                    <a:cubicBezTo>
                      <a:pt x="143" y="1073"/>
                      <a:pt x="167" y="1065"/>
                      <a:pt x="186" y="1049"/>
                    </a:cubicBezTo>
                    <a:cubicBezTo>
                      <a:pt x="872" y="500"/>
                      <a:pt x="1703" y="212"/>
                      <a:pt x="2583" y="212"/>
                    </a:cubicBezTo>
                    <a:cubicBezTo>
                      <a:pt x="3080" y="212"/>
                      <a:pt x="3563" y="305"/>
                      <a:pt x="4019" y="488"/>
                    </a:cubicBezTo>
                    <a:cubicBezTo>
                      <a:pt x="4032" y="494"/>
                      <a:pt x="4045" y="496"/>
                      <a:pt x="4058" y="496"/>
                    </a:cubicBezTo>
                    <a:cubicBezTo>
                      <a:pt x="4100" y="496"/>
                      <a:pt x="4140" y="471"/>
                      <a:pt x="4156" y="429"/>
                    </a:cubicBezTo>
                    <a:cubicBezTo>
                      <a:pt x="4178" y="374"/>
                      <a:pt x="4152" y="315"/>
                      <a:pt x="4097" y="292"/>
                    </a:cubicBezTo>
                    <a:cubicBezTo>
                      <a:pt x="3617" y="99"/>
                      <a:pt x="3107" y="0"/>
                      <a:pt x="258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4" name="Google Shape;1484;p30"/>
              <p:cNvSpPr/>
              <p:nvPr/>
            </p:nvSpPr>
            <p:spPr>
              <a:xfrm>
                <a:off x="2121875" y="1764375"/>
                <a:ext cx="32875" cy="63875"/>
              </a:xfrm>
              <a:custGeom>
                <a:avLst/>
                <a:gdLst/>
                <a:ahLst/>
                <a:cxnLst/>
                <a:rect l="l" t="t" r="r" b="b"/>
                <a:pathLst>
                  <a:path w="1315" h="2555" extrusionOk="0">
                    <a:moveTo>
                      <a:pt x="1197" y="0"/>
                    </a:moveTo>
                    <a:cubicBezTo>
                      <a:pt x="1168" y="0"/>
                      <a:pt x="1138" y="12"/>
                      <a:pt x="1117" y="36"/>
                    </a:cubicBezTo>
                    <a:cubicBezTo>
                      <a:pt x="629" y="594"/>
                      <a:pt x="304" y="1274"/>
                      <a:pt x="176" y="2000"/>
                    </a:cubicBezTo>
                    <a:cubicBezTo>
                      <a:pt x="152" y="2138"/>
                      <a:pt x="89" y="2259"/>
                      <a:pt x="1" y="2358"/>
                    </a:cubicBezTo>
                    <a:cubicBezTo>
                      <a:pt x="34" y="2424"/>
                      <a:pt x="67" y="2490"/>
                      <a:pt x="101" y="2554"/>
                    </a:cubicBezTo>
                    <a:cubicBezTo>
                      <a:pt x="246" y="2421"/>
                      <a:pt x="348" y="2243"/>
                      <a:pt x="384" y="2038"/>
                    </a:cubicBezTo>
                    <a:cubicBezTo>
                      <a:pt x="505" y="1348"/>
                      <a:pt x="814" y="705"/>
                      <a:pt x="1277" y="175"/>
                    </a:cubicBezTo>
                    <a:cubicBezTo>
                      <a:pt x="1315" y="132"/>
                      <a:pt x="1311" y="65"/>
                      <a:pt x="1267" y="26"/>
                    </a:cubicBezTo>
                    <a:cubicBezTo>
                      <a:pt x="1247" y="9"/>
                      <a:pt x="1222" y="0"/>
                      <a:pt x="11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5" name="Google Shape;1485;p30"/>
              <p:cNvSpPr/>
              <p:nvPr/>
            </p:nvSpPr>
            <p:spPr>
              <a:xfrm>
                <a:off x="2310925" y="1825950"/>
                <a:ext cx="12550" cy="14350"/>
              </a:xfrm>
              <a:custGeom>
                <a:avLst/>
                <a:gdLst/>
                <a:ahLst/>
                <a:cxnLst/>
                <a:rect l="l" t="t" r="r" b="b"/>
                <a:pathLst>
                  <a:path w="502" h="574" extrusionOk="0">
                    <a:moveTo>
                      <a:pt x="121" y="1"/>
                    </a:moveTo>
                    <a:cubicBezTo>
                      <a:pt x="103" y="1"/>
                      <a:pt x="85" y="5"/>
                      <a:pt x="68" y="15"/>
                    </a:cubicBezTo>
                    <a:cubicBezTo>
                      <a:pt x="18" y="43"/>
                      <a:pt x="0" y="108"/>
                      <a:pt x="29" y="158"/>
                    </a:cubicBezTo>
                    <a:cubicBezTo>
                      <a:pt x="121" y="321"/>
                      <a:pt x="244" y="460"/>
                      <a:pt x="390" y="574"/>
                    </a:cubicBezTo>
                    <a:cubicBezTo>
                      <a:pt x="428" y="515"/>
                      <a:pt x="465" y="457"/>
                      <a:pt x="502" y="396"/>
                    </a:cubicBezTo>
                    <a:cubicBezTo>
                      <a:pt x="386" y="301"/>
                      <a:pt x="288" y="186"/>
                      <a:pt x="213" y="54"/>
                    </a:cubicBezTo>
                    <a:cubicBezTo>
                      <a:pt x="193" y="20"/>
                      <a:pt x="158" y="1"/>
                      <a:pt x="12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6" name="Google Shape;1486;p30"/>
              <p:cNvSpPr/>
              <p:nvPr/>
            </p:nvSpPr>
            <p:spPr>
              <a:xfrm>
                <a:off x="2128850" y="1804000"/>
                <a:ext cx="19225" cy="36550"/>
              </a:xfrm>
              <a:custGeom>
                <a:avLst/>
                <a:gdLst/>
                <a:ahLst/>
                <a:cxnLst/>
                <a:rect l="l" t="t" r="r" b="b"/>
                <a:pathLst>
                  <a:path w="769" h="1462" extrusionOk="0">
                    <a:moveTo>
                      <a:pt x="650" y="1"/>
                    </a:moveTo>
                    <a:cubicBezTo>
                      <a:pt x="605" y="1"/>
                      <a:pt x="562" y="30"/>
                      <a:pt x="549" y="75"/>
                    </a:cubicBezTo>
                    <a:cubicBezTo>
                      <a:pt x="505" y="218"/>
                      <a:pt x="471" y="364"/>
                      <a:pt x="445" y="517"/>
                    </a:cubicBezTo>
                    <a:cubicBezTo>
                      <a:pt x="392" y="828"/>
                      <a:pt x="230" y="1094"/>
                      <a:pt x="1" y="1282"/>
                    </a:cubicBezTo>
                    <a:cubicBezTo>
                      <a:pt x="38" y="1343"/>
                      <a:pt x="76" y="1403"/>
                      <a:pt x="115" y="1462"/>
                    </a:cubicBezTo>
                    <a:cubicBezTo>
                      <a:pt x="392" y="1242"/>
                      <a:pt x="592" y="924"/>
                      <a:pt x="653" y="551"/>
                    </a:cubicBezTo>
                    <a:cubicBezTo>
                      <a:pt x="676" y="406"/>
                      <a:pt x="709" y="271"/>
                      <a:pt x="751" y="137"/>
                    </a:cubicBezTo>
                    <a:cubicBezTo>
                      <a:pt x="768" y="81"/>
                      <a:pt x="736" y="22"/>
                      <a:pt x="681" y="5"/>
                    </a:cubicBezTo>
                    <a:cubicBezTo>
                      <a:pt x="671" y="2"/>
                      <a:pt x="660" y="1"/>
                      <a:pt x="65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7" name="Google Shape;1487;p30"/>
              <p:cNvSpPr/>
              <p:nvPr/>
            </p:nvSpPr>
            <p:spPr>
              <a:xfrm>
                <a:off x="2147775" y="1744350"/>
                <a:ext cx="164100" cy="70425"/>
              </a:xfrm>
              <a:custGeom>
                <a:avLst/>
                <a:gdLst/>
                <a:ahLst/>
                <a:cxnLst/>
                <a:rect l="l" t="t" r="r" b="b"/>
                <a:pathLst>
                  <a:path w="6564" h="2817" extrusionOk="0">
                    <a:moveTo>
                      <a:pt x="3138" y="0"/>
                    </a:moveTo>
                    <a:cubicBezTo>
                      <a:pt x="1975" y="0"/>
                      <a:pt x="889" y="579"/>
                      <a:pt x="233" y="1548"/>
                    </a:cubicBezTo>
                    <a:cubicBezTo>
                      <a:pt x="158" y="1661"/>
                      <a:pt x="88" y="1776"/>
                      <a:pt x="28" y="1891"/>
                    </a:cubicBezTo>
                    <a:cubicBezTo>
                      <a:pt x="0" y="1942"/>
                      <a:pt x="21" y="2006"/>
                      <a:pt x="72" y="2034"/>
                    </a:cubicBezTo>
                    <a:cubicBezTo>
                      <a:pt x="87" y="2042"/>
                      <a:pt x="104" y="2046"/>
                      <a:pt x="121" y="2046"/>
                    </a:cubicBezTo>
                    <a:cubicBezTo>
                      <a:pt x="159" y="2046"/>
                      <a:pt x="195" y="2026"/>
                      <a:pt x="214" y="1990"/>
                    </a:cubicBezTo>
                    <a:cubicBezTo>
                      <a:pt x="271" y="1880"/>
                      <a:pt x="337" y="1772"/>
                      <a:pt x="408" y="1666"/>
                    </a:cubicBezTo>
                    <a:cubicBezTo>
                      <a:pt x="1025" y="756"/>
                      <a:pt x="2046" y="212"/>
                      <a:pt x="3142" y="212"/>
                    </a:cubicBezTo>
                    <a:cubicBezTo>
                      <a:pt x="4333" y="212"/>
                      <a:pt x="5436" y="860"/>
                      <a:pt x="6019" y="1903"/>
                    </a:cubicBezTo>
                    <a:cubicBezTo>
                      <a:pt x="6172" y="2177"/>
                      <a:pt x="6280" y="2450"/>
                      <a:pt x="6345" y="2736"/>
                    </a:cubicBezTo>
                    <a:cubicBezTo>
                      <a:pt x="6356" y="2785"/>
                      <a:pt x="6400" y="2817"/>
                      <a:pt x="6448" y="2817"/>
                    </a:cubicBezTo>
                    <a:cubicBezTo>
                      <a:pt x="6456" y="2817"/>
                      <a:pt x="6465" y="2815"/>
                      <a:pt x="6471" y="2814"/>
                    </a:cubicBezTo>
                    <a:cubicBezTo>
                      <a:pt x="6527" y="2800"/>
                      <a:pt x="6564" y="2743"/>
                      <a:pt x="6549" y="2687"/>
                    </a:cubicBezTo>
                    <a:cubicBezTo>
                      <a:pt x="6478" y="2381"/>
                      <a:pt x="6364" y="2091"/>
                      <a:pt x="6202" y="1800"/>
                    </a:cubicBezTo>
                    <a:cubicBezTo>
                      <a:pt x="5580" y="690"/>
                      <a:pt x="4406" y="0"/>
                      <a:pt x="31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8" name="Google Shape;1488;p30"/>
              <p:cNvSpPr/>
              <p:nvPr/>
            </p:nvSpPr>
            <p:spPr>
              <a:xfrm>
                <a:off x="2136175" y="1757525"/>
                <a:ext cx="180025" cy="93750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3750" extrusionOk="0">
                    <a:moveTo>
                      <a:pt x="3603" y="1"/>
                    </a:moveTo>
                    <a:cubicBezTo>
                      <a:pt x="2614" y="1"/>
                      <a:pt x="1692" y="493"/>
                      <a:pt x="1134" y="1316"/>
                    </a:cubicBezTo>
                    <a:cubicBezTo>
                      <a:pt x="892" y="1676"/>
                      <a:pt x="741" y="2050"/>
                      <a:pt x="673" y="2461"/>
                    </a:cubicBezTo>
                    <a:cubicBezTo>
                      <a:pt x="596" y="2922"/>
                      <a:pt x="348" y="3313"/>
                      <a:pt x="0" y="3581"/>
                    </a:cubicBezTo>
                    <a:cubicBezTo>
                      <a:pt x="42" y="3639"/>
                      <a:pt x="85" y="3695"/>
                      <a:pt x="129" y="3750"/>
                    </a:cubicBezTo>
                    <a:cubicBezTo>
                      <a:pt x="518" y="3450"/>
                      <a:pt x="794" y="3012"/>
                      <a:pt x="881" y="2495"/>
                    </a:cubicBezTo>
                    <a:cubicBezTo>
                      <a:pt x="944" y="2114"/>
                      <a:pt x="1085" y="1767"/>
                      <a:pt x="1310" y="1434"/>
                    </a:cubicBezTo>
                    <a:cubicBezTo>
                      <a:pt x="1827" y="669"/>
                      <a:pt x="2685" y="211"/>
                      <a:pt x="3606" y="211"/>
                    </a:cubicBezTo>
                    <a:cubicBezTo>
                      <a:pt x="4606" y="211"/>
                      <a:pt x="5533" y="756"/>
                      <a:pt x="6024" y="1634"/>
                    </a:cubicBezTo>
                    <a:cubicBezTo>
                      <a:pt x="6181" y="1917"/>
                      <a:pt x="6282" y="2200"/>
                      <a:pt x="6332" y="2502"/>
                    </a:cubicBezTo>
                    <a:cubicBezTo>
                      <a:pt x="6416" y="3012"/>
                      <a:pt x="6690" y="3448"/>
                      <a:pt x="7074" y="3745"/>
                    </a:cubicBezTo>
                    <a:cubicBezTo>
                      <a:pt x="7116" y="3690"/>
                      <a:pt x="7159" y="3635"/>
                      <a:pt x="7201" y="3576"/>
                    </a:cubicBezTo>
                    <a:cubicBezTo>
                      <a:pt x="6855" y="3311"/>
                      <a:pt x="6612" y="2923"/>
                      <a:pt x="6537" y="2468"/>
                    </a:cubicBezTo>
                    <a:cubicBezTo>
                      <a:pt x="6485" y="2142"/>
                      <a:pt x="6376" y="1836"/>
                      <a:pt x="6206" y="1531"/>
                    </a:cubicBezTo>
                    <a:cubicBezTo>
                      <a:pt x="5679" y="586"/>
                      <a:pt x="4682" y="1"/>
                      <a:pt x="36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9" name="Google Shape;1489;p30"/>
              <p:cNvSpPr/>
              <p:nvPr/>
            </p:nvSpPr>
            <p:spPr>
              <a:xfrm>
                <a:off x="2146300" y="1770700"/>
                <a:ext cx="101875" cy="88775"/>
              </a:xfrm>
              <a:custGeom>
                <a:avLst/>
                <a:gdLst/>
                <a:ahLst/>
                <a:cxnLst/>
                <a:rect l="l" t="t" r="r" b="b"/>
                <a:pathLst>
                  <a:path w="4075" h="3551" extrusionOk="0">
                    <a:moveTo>
                      <a:pt x="3198" y="0"/>
                    </a:moveTo>
                    <a:cubicBezTo>
                      <a:pt x="2385" y="0"/>
                      <a:pt x="1624" y="405"/>
                      <a:pt x="1165" y="1084"/>
                    </a:cubicBezTo>
                    <a:cubicBezTo>
                      <a:pt x="966" y="1379"/>
                      <a:pt x="841" y="1685"/>
                      <a:pt x="786" y="2018"/>
                    </a:cubicBezTo>
                    <a:cubicBezTo>
                      <a:pt x="701" y="2538"/>
                      <a:pt x="438" y="3016"/>
                      <a:pt x="46" y="3365"/>
                    </a:cubicBezTo>
                    <a:cubicBezTo>
                      <a:pt x="3" y="3404"/>
                      <a:pt x="0" y="3471"/>
                      <a:pt x="38" y="3514"/>
                    </a:cubicBezTo>
                    <a:cubicBezTo>
                      <a:pt x="59" y="3537"/>
                      <a:pt x="88" y="3551"/>
                      <a:pt x="116" y="3551"/>
                    </a:cubicBezTo>
                    <a:cubicBezTo>
                      <a:pt x="142" y="3551"/>
                      <a:pt x="167" y="3542"/>
                      <a:pt x="187" y="3524"/>
                    </a:cubicBezTo>
                    <a:cubicBezTo>
                      <a:pt x="614" y="3145"/>
                      <a:pt x="901" y="2623"/>
                      <a:pt x="996" y="2055"/>
                    </a:cubicBezTo>
                    <a:cubicBezTo>
                      <a:pt x="1046" y="1751"/>
                      <a:pt x="1158" y="1472"/>
                      <a:pt x="1340" y="1202"/>
                    </a:cubicBezTo>
                    <a:cubicBezTo>
                      <a:pt x="1760" y="583"/>
                      <a:pt x="2456" y="212"/>
                      <a:pt x="3198" y="212"/>
                    </a:cubicBezTo>
                    <a:cubicBezTo>
                      <a:pt x="3445" y="212"/>
                      <a:pt x="3688" y="254"/>
                      <a:pt x="3921" y="333"/>
                    </a:cubicBezTo>
                    <a:cubicBezTo>
                      <a:pt x="3933" y="337"/>
                      <a:pt x="3944" y="339"/>
                      <a:pt x="3956" y="339"/>
                    </a:cubicBezTo>
                    <a:cubicBezTo>
                      <a:pt x="4000" y="339"/>
                      <a:pt x="4040" y="310"/>
                      <a:pt x="4055" y="267"/>
                    </a:cubicBezTo>
                    <a:cubicBezTo>
                      <a:pt x="4075" y="212"/>
                      <a:pt x="4044" y="152"/>
                      <a:pt x="3989" y="133"/>
                    </a:cubicBezTo>
                    <a:cubicBezTo>
                      <a:pt x="3735" y="45"/>
                      <a:pt x="3468" y="0"/>
                      <a:pt x="319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0" name="Google Shape;1490;p30"/>
              <p:cNvSpPr/>
              <p:nvPr/>
            </p:nvSpPr>
            <p:spPr>
              <a:xfrm>
                <a:off x="2255500" y="1780425"/>
                <a:ext cx="52475" cy="80875"/>
              </a:xfrm>
              <a:custGeom>
                <a:avLst/>
                <a:gdLst/>
                <a:ahLst/>
                <a:cxnLst/>
                <a:rect l="l" t="t" r="r" b="b"/>
                <a:pathLst>
                  <a:path w="2099" h="3235" extrusionOk="0">
                    <a:moveTo>
                      <a:pt x="119" y="1"/>
                    </a:moveTo>
                    <a:cubicBezTo>
                      <a:pt x="85" y="1"/>
                      <a:pt x="52" y="17"/>
                      <a:pt x="31" y="48"/>
                    </a:cubicBezTo>
                    <a:cubicBezTo>
                      <a:pt x="1" y="97"/>
                      <a:pt x="13" y="162"/>
                      <a:pt x="62" y="195"/>
                    </a:cubicBezTo>
                    <a:cubicBezTo>
                      <a:pt x="363" y="392"/>
                      <a:pt x="615" y="663"/>
                      <a:pt x="790" y="978"/>
                    </a:cubicBezTo>
                    <a:cubicBezTo>
                      <a:pt x="918" y="1205"/>
                      <a:pt x="998" y="1433"/>
                      <a:pt x="1038" y="1672"/>
                    </a:cubicBezTo>
                    <a:cubicBezTo>
                      <a:pt x="1139" y="2292"/>
                      <a:pt x="1467" y="2846"/>
                      <a:pt x="1957" y="3234"/>
                    </a:cubicBezTo>
                    <a:cubicBezTo>
                      <a:pt x="2006" y="3184"/>
                      <a:pt x="2053" y="3131"/>
                      <a:pt x="2099" y="3078"/>
                    </a:cubicBezTo>
                    <a:cubicBezTo>
                      <a:pt x="1642" y="2720"/>
                      <a:pt x="1339" y="2210"/>
                      <a:pt x="1246" y="1637"/>
                    </a:cubicBezTo>
                    <a:cubicBezTo>
                      <a:pt x="1202" y="1373"/>
                      <a:pt x="1112" y="1123"/>
                      <a:pt x="974" y="874"/>
                    </a:cubicBezTo>
                    <a:cubicBezTo>
                      <a:pt x="782" y="529"/>
                      <a:pt x="506" y="234"/>
                      <a:pt x="178" y="18"/>
                    </a:cubicBezTo>
                    <a:cubicBezTo>
                      <a:pt x="160" y="6"/>
                      <a:pt x="139" y="1"/>
                      <a:pt x="11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1" name="Google Shape;1491;p30"/>
              <p:cNvSpPr/>
              <p:nvPr/>
            </p:nvSpPr>
            <p:spPr>
              <a:xfrm>
                <a:off x="2153450" y="1783875"/>
                <a:ext cx="145425" cy="86725"/>
              </a:xfrm>
              <a:custGeom>
                <a:avLst/>
                <a:gdLst/>
                <a:ahLst/>
                <a:cxnLst/>
                <a:rect l="l" t="t" r="r" b="b"/>
                <a:pathLst>
                  <a:path w="5817" h="3469" extrusionOk="0">
                    <a:moveTo>
                      <a:pt x="2912" y="1"/>
                    </a:moveTo>
                    <a:cubicBezTo>
                      <a:pt x="2274" y="1"/>
                      <a:pt x="1677" y="319"/>
                      <a:pt x="1317" y="852"/>
                    </a:cubicBezTo>
                    <a:cubicBezTo>
                      <a:pt x="1161" y="1082"/>
                      <a:pt x="1064" y="1319"/>
                      <a:pt x="1020" y="1578"/>
                    </a:cubicBezTo>
                    <a:cubicBezTo>
                      <a:pt x="903" y="2290"/>
                      <a:pt x="527" y="2900"/>
                      <a:pt x="0" y="3324"/>
                    </a:cubicBezTo>
                    <a:cubicBezTo>
                      <a:pt x="53" y="3374"/>
                      <a:pt x="105" y="3421"/>
                      <a:pt x="158" y="3469"/>
                    </a:cubicBezTo>
                    <a:cubicBezTo>
                      <a:pt x="711" y="3014"/>
                      <a:pt x="1105" y="2367"/>
                      <a:pt x="1229" y="1613"/>
                    </a:cubicBezTo>
                    <a:cubicBezTo>
                      <a:pt x="1267" y="1384"/>
                      <a:pt x="1353" y="1174"/>
                      <a:pt x="1491" y="969"/>
                    </a:cubicBezTo>
                    <a:cubicBezTo>
                      <a:pt x="1812" y="495"/>
                      <a:pt x="2343" y="211"/>
                      <a:pt x="2912" y="211"/>
                    </a:cubicBezTo>
                    <a:cubicBezTo>
                      <a:pt x="3532" y="211"/>
                      <a:pt x="4107" y="550"/>
                      <a:pt x="4412" y="1094"/>
                    </a:cubicBezTo>
                    <a:cubicBezTo>
                      <a:pt x="4507" y="1268"/>
                      <a:pt x="4569" y="1439"/>
                      <a:pt x="4599" y="1619"/>
                    </a:cubicBezTo>
                    <a:cubicBezTo>
                      <a:pt x="4722" y="2368"/>
                      <a:pt x="5110" y="3013"/>
                      <a:pt x="5660" y="3467"/>
                    </a:cubicBezTo>
                    <a:cubicBezTo>
                      <a:pt x="5714" y="3420"/>
                      <a:pt x="5765" y="3370"/>
                      <a:pt x="5817" y="3321"/>
                    </a:cubicBezTo>
                    <a:cubicBezTo>
                      <a:pt x="5292" y="2899"/>
                      <a:pt x="4923" y="2293"/>
                      <a:pt x="4807" y="1584"/>
                    </a:cubicBezTo>
                    <a:cubicBezTo>
                      <a:pt x="4774" y="1381"/>
                      <a:pt x="4703" y="1186"/>
                      <a:pt x="4595" y="991"/>
                    </a:cubicBezTo>
                    <a:cubicBezTo>
                      <a:pt x="4254" y="380"/>
                      <a:pt x="3609" y="1"/>
                      <a:pt x="2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2" name="Google Shape;1492;p30"/>
              <p:cNvSpPr/>
              <p:nvPr/>
            </p:nvSpPr>
            <p:spPr>
              <a:xfrm>
                <a:off x="2163575" y="1797075"/>
                <a:ext cx="107075" cy="81975"/>
              </a:xfrm>
              <a:custGeom>
                <a:avLst/>
                <a:gdLst/>
                <a:ahLst/>
                <a:cxnLst/>
                <a:rect l="l" t="t" r="r" b="b"/>
                <a:pathLst>
                  <a:path w="4283" h="3279" extrusionOk="0">
                    <a:moveTo>
                      <a:pt x="2507" y="0"/>
                    </a:moveTo>
                    <a:cubicBezTo>
                      <a:pt x="2045" y="0"/>
                      <a:pt x="1611" y="232"/>
                      <a:pt x="1348" y="620"/>
                    </a:cubicBezTo>
                    <a:cubicBezTo>
                      <a:pt x="1234" y="789"/>
                      <a:pt x="1167" y="954"/>
                      <a:pt x="1135" y="1138"/>
                    </a:cubicBezTo>
                    <a:cubicBezTo>
                      <a:pt x="1001" y="1949"/>
                      <a:pt x="587" y="2649"/>
                      <a:pt x="0" y="3149"/>
                    </a:cubicBezTo>
                    <a:cubicBezTo>
                      <a:pt x="56" y="3193"/>
                      <a:pt x="114" y="3237"/>
                      <a:pt x="171" y="3279"/>
                    </a:cubicBezTo>
                    <a:cubicBezTo>
                      <a:pt x="774" y="2749"/>
                      <a:pt x="1202" y="2019"/>
                      <a:pt x="1343" y="1174"/>
                    </a:cubicBezTo>
                    <a:cubicBezTo>
                      <a:pt x="1370" y="1019"/>
                      <a:pt x="1426" y="880"/>
                      <a:pt x="1524" y="737"/>
                    </a:cubicBezTo>
                    <a:cubicBezTo>
                      <a:pt x="1747" y="408"/>
                      <a:pt x="2115" y="211"/>
                      <a:pt x="2507" y="211"/>
                    </a:cubicBezTo>
                    <a:cubicBezTo>
                      <a:pt x="2937" y="211"/>
                      <a:pt x="3334" y="446"/>
                      <a:pt x="3546" y="824"/>
                    </a:cubicBezTo>
                    <a:cubicBezTo>
                      <a:pt x="3613" y="944"/>
                      <a:pt x="3654" y="1059"/>
                      <a:pt x="3673" y="1175"/>
                    </a:cubicBezTo>
                    <a:cubicBezTo>
                      <a:pt x="3739" y="1580"/>
                      <a:pt x="3872" y="1966"/>
                      <a:pt x="4068" y="2322"/>
                    </a:cubicBezTo>
                    <a:cubicBezTo>
                      <a:pt x="4088" y="2358"/>
                      <a:pt x="4123" y="2377"/>
                      <a:pt x="4161" y="2377"/>
                    </a:cubicBezTo>
                    <a:cubicBezTo>
                      <a:pt x="4178" y="2377"/>
                      <a:pt x="4195" y="2373"/>
                      <a:pt x="4212" y="2364"/>
                    </a:cubicBezTo>
                    <a:cubicBezTo>
                      <a:pt x="4262" y="2337"/>
                      <a:pt x="4282" y="2272"/>
                      <a:pt x="4254" y="2221"/>
                    </a:cubicBezTo>
                    <a:cubicBezTo>
                      <a:pt x="4068" y="1887"/>
                      <a:pt x="3943" y="1524"/>
                      <a:pt x="3881" y="1142"/>
                    </a:cubicBezTo>
                    <a:cubicBezTo>
                      <a:pt x="3856" y="1000"/>
                      <a:pt x="3807" y="862"/>
                      <a:pt x="3729" y="721"/>
                    </a:cubicBezTo>
                    <a:cubicBezTo>
                      <a:pt x="3481" y="277"/>
                      <a:pt x="3012" y="0"/>
                      <a:pt x="25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3" name="Google Shape;1493;p30"/>
              <p:cNvSpPr/>
              <p:nvPr/>
            </p:nvSpPr>
            <p:spPr>
              <a:xfrm>
                <a:off x="2273950" y="1864850"/>
                <a:ext cx="14925" cy="14025"/>
              </a:xfrm>
              <a:custGeom>
                <a:avLst/>
                <a:gdLst/>
                <a:ahLst/>
                <a:cxnLst/>
                <a:rect l="l" t="t" r="r" b="b"/>
                <a:pathLst>
                  <a:path w="597" h="561" extrusionOk="0">
                    <a:moveTo>
                      <a:pt x="119" y="1"/>
                    </a:moveTo>
                    <a:cubicBezTo>
                      <a:pt x="95" y="1"/>
                      <a:pt x="72" y="8"/>
                      <a:pt x="52" y="25"/>
                    </a:cubicBezTo>
                    <a:cubicBezTo>
                      <a:pt x="6" y="61"/>
                      <a:pt x="1" y="129"/>
                      <a:pt x="38" y="173"/>
                    </a:cubicBezTo>
                    <a:cubicBezTo>
                      <a:pt x="155" y="313"/>
                      <a:pt x="286" y="439"/>
                      <a:pt x="423" y="560"/>
                    </a:cubicBezTo>
                    <a:cubicBezTo>
                      <a:pt x="481" y="520"/>
                      <a:pt x="538" y="476"/>
                      <a:pt x="596" y="432"/>
                    </a:cubicBezTo>
                    <a:cubicBezTo>
                      <a:pt x="455" y="311"/>
                      <a:pt x="321" y="183"/>
                      <a:pt x="200" y="38"/>
                    </a:cubicBezTo>
                    <a:cubicBezTo>
                      <a:pt x="180" y="13"/>
                      <a:pt x="149" y="1"/>
                      <a:pt x="11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4" name="Google Shape;1494;p30"/>
              <p:cNvSpPr/>
              <p:nvPr/>
            </p:nvSpPr>
            <p:spPr>
              <a:xfrm>
                <a:off x="2174650" y="1810250"/>
                <a:ext cx="103100" cy="76075"/>
              </a:xfrm>
              <a:custGeom>
                <a:avLst/>
                <a:gdLst/>
                <a:ahLst/>
                <a:cxnLst/>
                <a:rect l="l" t="t" r="r" b="b"/>
                <a:pathLst>
                  <a:path w="4124" h="3043" extrusionOk="0">
                    <a:moveTo>
                      <a:pt x="2064" y="1"/>
                    </a:moveTo>
                    <a:cubicBezTo>
                      <a:pt x="1776" y="1"/>
                      <a:pt x="1505" y="147"/>
                      <a:pt x="1343" y="389"/>
                    </a:cubicBezTo>
                    <a:cubicBezTo>
                      <a:pt x="1271" y="495"/>
                      <a:pt x="1231" y="589"/>
                      <a:pt x="1213" y="697"/>
                    </a:cubicBezTo>
                    <a:cubicBezTo>
                      <a:pt x="1065" y="1589"/>
                      <a:pt x="624" y="2360"/>
                      <a:pt x="0" y="2931"/>
                    </a:cubicBezTo>
                    <a:cubicBezTo>
                      <a:pt x="63" y="2969"/>
                      <a:pt x="126" y="3006"/>
                      <a:pt x="191" y="3042"/>
                    </a:cubicBezTo>
                    <a:cubicBezTo>
                      <a:pt x="823" y="2446"/>
                      <a:pt x="1268" y="1647"/>
                      <a:pt x="1421" y="731"/>
                    </a:cubicBezTo>
                    <a:cubicBezTo>
                      <a:pt x="1434" y="652"/>
                      <a:pt x="1461" y="587"/>
                      <a:pt x="1516" y="507"/>
                    </a:cubicBezTo>
                    <a:cubicBezTo>
                      <a:pt x="1641" y="322"/>
                      <a:pt x="1845" y="213"/>
                      <a:pt x="2064" y="213"/>
                    </a:cubicBezTo>
                    <a:cubicBezTo>
                      <a:pt x="2302" y="213"/>
                      <a:pt x="2524" y="344"/>
                      <a:pt x="2642" y="555"/>
                    </a:cubicBezTo>
                    <a:cubicBezTo>
                      <a:pt x="2679" y="621"/>
                      <a:pt x="2699" y="677"/>
                      <a:pt x="2709" y="735"/>
                    </a:cubicBezTo>
                    <a:cubicBezTo>
                      <a:pt x="2858" y="1647"/>
                      <a:pt x="3303" y="2445"/>
                      <a:pt x="3932" y="3040"/>
                    </a:cubicBezTo>
                    <a:cubicBezTo>
                      <a:pt x="3995" y="3005"/>
                      <a:pt x="4059" y="2968"/>
                      <a:pt x="4123" y="2929"/>
                    </a:cubicBezTo>
                    <a:cubicBezTo>
                      <a:pt x="3501" y="2358"/>
                      <a:pt x="3062" y="1587"/>
                      <a:pt x="2918" y="701"/>
                    </a:cubicBezTo>
                    <a:cubicBezTo>
                      <a:pt x="2903" y="618"/>
                      <a:pt x="2875" y="539"/>
                      <a:pt x="2826" y="452"/>
                    </a:cubicBezTo>
                    <a:cubicBezTo>
                      <a:pt x="2670" y="173"/>
                      <a:pt x="2379" y="1"/>
                      <a:pt x="206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5" name="Google Shape;1495;p30"/>
              <p:cNvSpPr/>
              <p:nvPr/>
            </p:nvSpPr>
            <p:spPr>
              <a:xfrm>
                <a:off x="2186950" y="1823450"/>
                <a:ext cx="78525" cy="68900"/>
              </a:xfrm>
              <a:custGeom>
                <a:avLst/>
                <a:gdLst/>
                <a:ahLst/>
                <a:cxnLst/>
                <a:rect l="l" t="t" r="r" b="b"/>
                <a:pathLst>
                  <a:path w="3141" h="2756" extrusionOk="0">
                    <a:moveTo>
                      <a:pt x="1572" y="1"/>
                    </a:moveTo>
                    <a:cubicBezTo>
                      <a:pt x="1459" y="1"/>
                      <a:pt x="1353" y="59"/>
                      <a:pt x="1287" y="156"/>
                    </a:cubicBezTo>
                    <a:cubicBezTo>
                      <a:pt x="1254" y="203"/>
                      <a:pt x="1247" y="229"/>
                      <a:pt x="1242" y="256"/>
                    </a:cubicBezTo>
                    <a:cubicBezTo>
                      <a:pt x="1089" y="1177"/>
                      <a:pt x="653" y="2018"/>
                      <a:pt x="1" y="2668"/>
                    </a:cubicBezTo>
                    <a:cubicBezTo>
                      <a:pt x="69" y="2699"/>
                      <a:pt x="138" y="2728"/>
                      <a:pt x="207" y="2756"/>
                    </a:cubicBezTo>
                    <a:cubicBezTo>
                      <a:pt x="858" y="2083"/>
                      <a:pt x="1296" y="1228"/>
                      <a:pt x="1450" y="297"/>
                    </a:cubicBezTo>
                    <a:cubicBezTo>
                      <a:pt x="1452" y="291"/>
                      <a:pt x="1456" y="285"/>
                      <a:pt x="1463" y="274"/>
                    </a:cubicBezTo>
                    <a:cubicBezTo>
                      <a:pt x="1489" y="234"/>
                      <a:pt x="1531" y="215"/>
                      <a:pt x="1573" y="215"/>
                    </a:cubicBezTo>
                    <a:cubicBezTo>
                      <a:pt x="1620" y="215"/>
                      <a:pt x="1666" y="239"/>
                      <a:pt x="1692" y="285"/>
                    </a:cubicBezTo>
                    <a:cubicBezTo>
                      <a:pt x="1696" y="292"/>
                      <a:pt x="1698" y="297"/>
                      <a:pt x="1699" y="297"/>
                    </a:cubicBezTo>
                    <a:cubicBezTo>
                      <a:pt x="1699" y="297"/>
                      <a:pt x="1700" y="296"/>
                      <a:pt x="1700" y="294"/>
                    </a:cubicBezTo>
                    <a:cubicBezTo>
                      <a:pt x="1858" y="1254"/>
                      <a:pt x="2302" y="2099"/>
                      <a:pt x="2936" y="2754"/>
                    </a:cubicBezTo>
                    <a:cubicBezTo>
                      <a:pt x="3004" y="2726"/>
                      <a:pt x="3073" y="2698"/>
                      <a:pt x="3141" y="2666"/>
                    </a:cubicBezTo>
                    <a:cubicBezTo>
                      <a:pt x="2506" y="2035"/>
                      <a:pt x="2064" y="1210"/>
                      <a:pt x="1910" y="274"/>
                    </a:cubicBezTo>
                    <a:cubicBezTo>
                      <a:pt x="1907" y="256"/>
                      <a:pt x="1904" y="233"/>
                      <a:pt x="1874" y="181"/>
                    </a:cubicBezTo>
                    <a:cubicBezTo>
                      <a:pt x="1811" y="71"/>
                      <a:pt x="1696" y="1"/>
                      <a:pt x="157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6" name="Google Shape;1496;p30"/>
              <p:cNvSpPr/>
              <p:nvPr/>
            </p:nvSpPr>
            <p:spPr>
              <a:xfrm>
                <a:off x="2223225" y="1856125"/>
                <a:ext cx="28775" cy="40500"/>
              </a:xfrm>
              <a:custGeom>
                <a:avLst/>
                <a:gdLst/>
                <a:ahLst/>
                <a:cxnLst/>
                <a:rect l="l" t="t" r="r" b="b"/>
                <a:pathLst>
                  <a:path w="1151" h="1620" extrusionOk="0">
                    <a:moveTo>
                      <a:pt x="122" y="1"/>
                    </a:moveTo>
                    <a:cubicBezTo>
                      <a:pt x="108" y="1"/>
                      <a:pt x="95" y="3"/>
                      <a:pt x="82" y="9"/>
                    </a:cubicBezTo>
                    <a:cubicBezTo>
                      <a:pt x="28" y="31"/>
                      <a:pt x="1" y="91"/>
                      <a:pt x="23" y="146"/>
                    </a:cubicBezTo>
                    <a:cubicBezTo>
                      <a:pt x="241" y="696"/>
                      <a:pt x="549" y="1190"/>
                      <a:pt x="922" y="1620"/>
                    </a:cubicBezTo>
                    <a:cubicBezTo>
                      <a:pt x="999" y="1601"/>
                      <a:pt x="1075" y="1583"/>
                      <a:pt x="1150" y="1560"/>
                    </a:cubicBezTo>
                    <a:cubicBezTo>
                      <a:pt x="761" y="1131"/>
                      <a:pt x="443" y="629"/>
                      <a:pt x="219" y="68"/>
                    </a:cubicBezTo>
                    <a:cubicBezTo>
                      <a:pt x="203" y="26"/>
                      <a:pt x="164" y="1"/>
                      <a:pt x="12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7" name="Google Shape;1497;p30"/>
              <p:cNvSpPr/>
              <p:nvPr/>
            </p:nvSpPr>
            <p:spPr>
              <a:xfrm>
                <a:off x="2200450" y="1875100"/>
                <a:ext cx="19350" cy="21550"/>
              </a:xfrm>
              <a:custGeom>
                <a:avLst/>
                <a:gdLst/>
                <a:ahLst/>
                <a:cxnLst/>
                <a:rect l="l" t="t" r="r" b="b"/>
                <a:pathLst>
                  <a:path w="774" h="862" extrusionOk="0">
                    <a:moveTo>
                      <a:pt x="652" y="0"/>
                    </a:moveTo>
                    <a:cubicBezTo>
                      <a:pt x="617" y="0"/>
                      <a:pt x="582" y="18"/>
                      <a:pt x="563" y="51"/>
                    </a:cubicBezTo>
                    <a:cubicBezTo>
                      <a:pt x="396" y="323"/>
                      <a:pt x="208" y="575"/>
                      <a:pt x="0" y="803"/>
                    </a:cubicBezTo>
                    <a:cubicBezTo>
                      <a:pt x="76" y="825"/>
                      <a:pt x="152" y="845"/>
                      <a:pt x="228" y="862"/>
                    </a:cubicBezTo>
                    <a:cubicBezTo>
                      <a:pt x="416" y="646"/>
                      <a:pt x="590" y="412"/>
                      <a:pt x="744" y="161"/>
                    </a:cubicBezTo>
                    <a:cubicBezTo>
                      <a:pt x="774" y="111"/>
                      <a:pt x="757" y="46"/>
                      <a:pt x="708" y="16"/>
                    </a:cubicBezTo>
                    <a:cubicBezTo>
                      <a:pt x="691" y="6"/>
                      <a:pt x="671" y="0"/>
                      <a:pt x="65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8" name="Google Shape;1498;p30"/>
              <p:cNvSpPr/>
              <p:nvPr/>
            </p:nvSpPr>
            <p:spPr>
              <a:xfrm>
                <a:off x="2215150" y="1884875"/>
                <a:ext cx="22125" cy="13875"/>
              </a:xfrm>
              <a:custGeom>
                <a:avLst/>
                <a:gdLst/>
                <a:ahLst/>
                <a:cxnLst/>
                <a:rect l="l" t="t" r="r" b="b"/>
                <a:pathLst>
                  <a:path w="885" h="555" extrusionOk="0">
                    <a:moveTo>
                      <a:pt x="443" y="0"/>
                    </a:moveTo>
                    <a:cubicBezTo>
                      <a:pt x="408" y="0"/>
                      <a:pt x="373" y="19"/>
                      <a:pt x="354" y="49"/>
                    </a:cubicBezTo>
                    <a:cubicBezTo>
                      <a:pt x="246" y="219"/>
                      <a:pt x="126" y="379"/>
                      <a:pt x="0" y="533"/>
                    </a:cubicBezTo>
                    <a:cubicBezTo>
                      <a:pt x="86" y="543"/>
                      <a:pt x="170" y="550"/>
                      <a:pt x="255" y="554"/>
                    </a:cubicBezTo>
                    <a:cubicBezTo>
                      <a:pt x="318" y="471"/>
                      <a:pt x="382" y="384"/>
                      <a:pt x="442" y="297"/>
                    </a:cubicBezTo>
                    <a:cubicBezTo>
                      <a:pt x="503" y="384"/>
                      <a:pt x="565" y="470"/>
                      <a:pt x="630" y="554"/>
                    </a:cubicBezTo>
                    <a:cubicBezTo>
                      <a:pt x="714" y="550"/>
                      <a:pt x="800" y="543"/>
                      <a:pt x="884" y="533"/>
                    </a:cubicBezTo>
                    <a:cubicBezTo>
                      <a:pt x="759" y="379"/>
                      <a:pt x="640" y="219"/>
                      <a:pt x="531" y="49"/>
                    </a:cubicBezTo>
                    <a:cubicBezTo>
                      <a:pt x="513" y="19"/>
                      <a:pt x="479" y="0"/>
                      <a:pt x="44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9" name="Google Shape;1499;p30"/>
              <p:cNvSpPr/>
              <p:nvPr/>
            </p:nvSpPr>
            <p:spPr>
              <a:xfrm>
                <a:off x="2114025" y="1721550"/>
                <a:ext cx="82500" cy="90075"/>
              </a:xfrm>
              <a:custGeom>
                <a:avLst/>
                <a:gdLst/>
                <a:ahLst/>
                <a:cxnLst/>
                <a:rect l="l" t="t" r="r" b="b"/>
                <a:pathLst>
                  <a:path w="3300" h="3603" extrusionOk="0">
                    <a:moveTo>
                      <a:pt x="3182" y="0"/>
                    </a:moveTo>
                    <a:cubicBezTo>
                      <a:pt x="3172" y="0"/>
                      <a:pt x="3161" y="2"/>
                      <a:pt x="3150" y="5"/>
                    </a:cubicBezTo>
                    <a:cubicBezTo>
                      <a:pt x="1610" y="472"/>
                      <a:pt x="409" y="1730"/>
                      <a:pt x="17" y="3290"/>
                    </a:cubicBezTo>
                    <a:cubicBezTo>
                      <a:pt x="12" y="3307"/>
                      <a:pt x="6" y="3322"/>
                      <a:pt x="0" y="3336"/>
                    </a:cubicBezTo>
                    <a:cubicBezTo>
                      <a:pt x="33" y="3427"/>
                      <a:pt x="68" y="3515"/>
                      <a:pt x="104" y="3603"/>
                    </a:cubicBezTo>
                    <a:cubicBezTo>
                      <a:pt x="156" y="3524"/>
                      <a:pt x="198" y="3438"/>
                      <a:pt x="221" y="3342"/>
                    </a:cubicBezTo>
                    <a:cubicBezTo>
                      <a:pt x="596" y="1854"/>
                      <a:pt x="1742" y="653"/>
                      <a:pt x="3212" y="207"/>
                    </a:cubicBezTo>
                    <a:cubicBezTo>
                      <a:pt x="3269" y="191"/>
                      <a:pt x="3299" y="131"/>
                      <a:pt x="3282" y="74"/>
                    </a:cubicBezTo>
                    <a:cubicBezTo>
                      <a:pt x="3268" y="29"/>
                      <a:pt x="3227" y="0"/>
                      <a:pt x="318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0" name="Google Shape;1500;p30"/>
              <p:cNvSpPr/>
              <p:nvPr/>
            </p:nvSpPr>
            <p:spPr>
              <a:xfrm>
                <a:off x="2203175" y="1544950"/>
                <a:ext cx="11900" cy="176100"/>
              </a:xfrm>
              <a:custGeom>
                <a:avLst/>
                <a:gdLst/>
                <a:ahLst/>
                <a:cxnLst/>
                <a:rect l="l" t="t" r="r" b="b"/>
                <a:pathLst>
                  <a:path w="476" h="7044" extrusionOk="0">
                    <a:moveTo>
                      <a:pt x="476" y="0"/>
                    </a:moveTo>
                    <a:cubicBezTo>
                      <a:pt x="406" y="8"/>
                      <a:pt x="335" y="19"/>
                      <a:pt x="264" y="33"/>
                    </a:cubicBezTo>
                    <a:lnTo>
                      <a:pt x="264" y="6363"/>
                    </a:lnTo>
                    <a:cubicBezTo>
                      <a:pt x="264" y="6550"/>
                      <a:pt x="185" y="6732"/>
                      <a:pt x="46" y="6862"/>
                    </a:cubicBezTo>
                    <a:cubicBezTo>
                      <a:pt x="4" y="6901"/>
                      <a:pt x="1" y="6968"/>
                      <a:pt x="40" y="7011"/>
                    </a:cubicBezTo>
                    <a:cubicBezTo>
                      <a:pt x="62" y="7033"/>
                      <a:pt x="90" y="7044"/>
                      <a:pt x="118" y="7044"/>
                    </a:cubicBezTo>
                    <a:cubicBezTo>
                      <a:pt x="144" y="7044"/>
                      <a:pt x="170" y="7034"/>
                      <a:pt x="191" y="7015"/>
                    </a:cubicBezTo>
                    <a:cubicBezTo>
                      <a:pt x="372" y="6846"/>
                      <a:pt x="476" y="6610"/>
                      <a:pt x="476" y="6363"/>
                    </a:cubicBezTo>
                    <a:lnTo>
                      <a:pt x="47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1" name="Google Shape;1501;p30"/>
              <p:cNvSpPr/>
              <p:nvPr/>
            </p:nvSpPr>
            <p:spPr>
              <a:xfrm>
                <a:off x="2107375" y="1610800"/>
                <a:ext cx="94550" cy="181250"/>
              </a:xfrm>
              <a:custGeom>
                <a:avLst/>
                <a:gdLst/>
                <a:ahLst/>
                <a:cxnLst/>
                <a:rect l="l" t="t" r="r" b="b"/>
                <a:pathLst>
                  <a:path w="3782" h="7250" extrusionOk="0">
                    <a:moveTo>
                      <a:pt x="3675" y="1"/>
                    </a:moveTo>
                    <a:cubicBezTo>
                      <a:pt x="3618" y="1"/>
                      <a:pt x="3570" y="48"/>
                      <a:pt x="3570" y="107"/>
                    </a:cubicBezTo>
                    <a:lnTo>
                      <a:pt x="3570" y="3729"/>
                    </a:lnTo>
                    <a:cubicBezTo>
                      <a:pt x="3570" y="3799"/>
                      <a:pt x="3521" y="3859"/>
                      <a:pt x="3453" y="3878"/>
                    </a:cubicBezTo>
                    <a:cubicBezTo>
                      <a:pt x="1878" y="4291"/>
                      <a:pt x="608" y="5419"/>
                      <a:pt x="1" y="6900"/>
                    </a:cubicBezTo>
                    <a:cubicBezTo>
                      <a:pt x="30" y="7019"/>
                      <a:pt x="61" y="7136"/>
                      <a:pt x="96" y="7250"/>
                    </a:cubicBezTo>
                    <a:cubicBezTo>
                      <a:pt x="628" y="5698"/>
                      <a:pt x="1903" y="4502"/>
                      <a:pt x="3507" y="4081"/>
                    </a:cubicBezTo>
                    <a:cubicBezTo>
                      <a:pt x="3668" y="4038"/>
                      <a:pt x="3781" y="3893"/>
                      <a:pt x="3781" y="3729"/>
                    </a:cubicBezTo>
                    <a:lnTo>
                      <a:pt x="3781" y="107"/>
                    </a:lnTo>
                    <a:cubicBezTo>
                      <a:pt x="3781" y="49"/>
                      <a:pt x="3734" y="1"/>
                      <a:pt x="36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2" name="Google Shape;1502;p30"/>
              <p:cNvSpPr/>
              <p:nvPr/>
            </p:nvSpPr>
            <p:spPr>
              <a:xfrm>
                <a:off x="2196600" y="1547575"/>
                <a:ext cx="5325" cy="53175"/>
              </a:xfrm>
              <a:custGeom>
                <a:avLst/>
                <a:gdLst/>
                <a:ahLst/>
                <a:cxnLst/>
                <a:rect l="l" t="t" r="r" b="b"/>
                <a:pathLst>
                  <a:path w="213" h="2127" extrusionOk="0">
                    <a:moveTo>
                      <a:pt x="212" y="0"/>
                    </a:moveTo>
                    <a:cubicBezTo>
                      <a:pt x="142" y="20"/>
                      <a:pt x="71" y="42"/>
                      <a:pt x="1" y="65"/>
                    </a:cubicBezTo>
                    <a:lnTo>
                      <a:pt x="1" y="2019"/>
                    </a:lnTo>
                    <a:cubicBezTo>
                      <a:pt x="1" y="2078"/>
                      <a:pt x="48" y="2126"/>
                      <a:pt x="106" y="2126"/>
                    </a:cubicBezTo>
                    <a:cubicBezTo>
                      <a:pt x="164" y="2126"/>
                      <a:pt x="212" y="2079"/>
                      <a:pt x="212" y="2020"/>
                    </a:cubicBez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3" name="Google Shape;1503;p30"/>
              <p:cNvSpPr/>
              <p:nvPr/>
            </p:nvSpPr>
            <p:spPr>
              <a:xfrm>
                <a:off x="2103200" y="1737525"/>
                <a:ext cx="21625" cy="32750"/>
              </a:xfrm>
              <a:custGeom>
                <a:avLst/>
                <a:gdLst/>
                <a:ahLst/>
                <a:cxnLst/>
                <a:rect l="l" t="t" r="r" b="b"/>
                <a:pathLst>
                  <a:path w="865" h="1310" extrusionOk="0">
                    <a:moveTo>
                      <a:pt x="748" y="0"/>
                    </a:moveTo>
                    <a:cubicBezTo>
                      <a:pt x="718" y="0"/>
                      <a:pt x="689" y="12"/>
                      <a:pt x="667" y="36"/>
                    </a:cubicBezTo>
                    <a:cubicBezTo>
                      <a:pt x="412" y="327"/>
                      <a:pt x="190" y="638"/>
                      <a:pt x="1" y="969"/>
                    </a:cubicBezTo>
                    <a:cubicBezTo>
                      <a:pt x="17" y="1084"/>
                      <a:pt x="36" y="1198"/>
                      <a:pt x="57" y="1310"/>
                    </a:cubicBezTo>
                    <a:cubicBezTo>
                      <a:pt x="263" y="903"/>
                      <a:pt x="519" y="523"/>
                      <a:pt x="825" y="174"/>
                    </a:cubicBezTo>
                    <a:cubicBezTo>
                      <a:pt x="864" y="133"/>
                      <a:pt x="859" y="65"/>
                      <a:pt x="817" y="26"/>
                    </a:cubicBezTo>
                    <a:cubicBezTo>
                      <a:pt x="797" y="9"/>
                      <a:pt x="772" y="0"/>
                      <a:pt x="74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4" name="Google Shape;1504;p30"/>
              <p:cNvSpPr/>
              <p:nvPr/>
            </p:nvSpPr>
            <p:spPr>
              <a:xfrm>
                <a:off x="2130325" y="1552275"/>
                <a:ext cx="58425" cy="179025"/>
              </a:xfrm>
              <a:custGeom>
                <a:avLst/>
                <a:gdLst/>
                <a:ahLst/>
                <a:cxnLst/>
                <a:rect l="l" t="t" r="r" b="b"/>
                <a:pathLst>
                  <a:path w="2337" h="7161" extrusionOk="0">
                    <a:moveTo>
                      <a:pt x="2337" y="0"/>
                    </a:moveTo>
                    <a:cubicBezTo>
                      <a:pt x="2267" y="31"/>
                      <a:pt x="2195" y="64"/>
                      <a:pt x="2125" y="99"/>
                    </a:cubicBezTo>
                    <a:lnTo>
                      <a:pt x="2125" y="5789"/>
                    </a:lnTo>
                    <a:cubicBezTo>
                      <a:pt x="1352" y="6035"/>
                      <a:pt x="653" y="6433"/>
                      <a:pt x="48" y="6978"/>
                    </a:cubicBezTo>
                    <a:cubicBezTo>
                      <a:pt x="4" y="7016"/>
                      <a:pt x="1" y="7082"/>
                      <a:pt x="40" y="7126"/>
                    </a:cubicBezTo>
                    <a:cubicBezTo>
                      <a:pt x="61" y="7149"/>
                      <a:pt x="89" y="7161"/>
                      <a:pt x="118" y="7161"/>
                    </a:cubicBezTo>
                    <a:cubicBezTo>
                      <a:pt x="143" y="7161"/>
                      <a:pt x="169" y="7152"/>
                      <a:pt x="189" y="7134"/>
                    </a:cubicBezTo>
                    <a:cubicBezTo>
                      <a:pt x="790" y="6594"/>
                      <a:pt x="1488" y="6201"/>
                      <a:pt x="2261" y="5967"/>
                    </a:cubicBezTo>
                    <a:cubicBezTo>
                      <a:pt x="2305" y="5954"/>
                      <a:pt x="2337" y="5912"/>
                      <a:pt x="2337" y="5866"/>
                    </a:cubicBezTo>
                    <a:lnTo>
                      <a:pt x="233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5" name="Google Shape;1505;p30"/>
              <p:cNvSpPr/>
              <p:nvPr/>
            </p:nvSpPr>
            <p:spPr>
              <a:xfrm>
                <a:off x="2170250" y="1559100"/>
                <a:ext cx="5300" cy="126825"/>
              </a:xfrm>
              <a:custGeom>
                <a:avLst/>
                <a:gdLst/>
                <a:ahLst/>
                <a:cxnLst/>
                <a:rect l="l" t="t" r="r" b="b"/>
                <a:pathLst>
                  <a:path w="212" h="5073" extrusionOk="0">
                    <a:moveTo>
                      <a:pt x="211" y="0"/>
                    </a:moveTo>
                    <a:cubicBezTo>
                      <a:pt x="140" y="43"/>
                      <a:pt x="70" y="88"/>
                      <a:pt x="1" y="136"/>
                    </a:cubicBezTo>
                    <a:lnTo>
                      <a:pt x="1" y="4969"/>
                    </a:lnTo>
                    <a:cubicBezTo>
                      <a:pt x="1" y="5027"/>
                      <a:pt x="47" y="5073"/>
                      <a:pt x="106" y="5073"/>
                    </a:cubicBezTo>
                    <a:cubicBezTo>
                      <a:pt x="163" y="5073"/>
                      <a:pt x="211" y="5027"/>
                      <a:pt x="211" y="4968"/>
                    </a:cubicBezTo>
                    <a:lnTo>
                      <a:pt x="21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6" name="Google Shape;1506;p30"/>
              <p:cNvSpPr/>
              <p:nvPr/>
            </p:nvSpPr>
            <p:spPr>
              <a:xfrm>
                <a:off x="2101075" y="1690700"/>
                <a:ext cx="65425" cy="58375"/>
              </a:xfrm>
              <a:custGeom>
                <a:avLst/>
                <a:gdLst/>
                <a:ahLst/>
                <a:cxnLst/>
                <a:rect l="l" t="t" r="r" b="b"/>
                <a:pathLst>
                  <a:path w="2617" h="2335" extrusionOk="0">
                    <a:moveTo>
                      <a:pt x="2497" y="1"/>
                    </a:moveTo>
                    <a:cubicBezTo>
                      <a:pt x="2482" y="1"/>
                      <a:pt x="2466" y="4"/>
                      <a:pt x="2452" y="11"/>
                    </a:cubicBezTo>
                    <a:cubicBezTo>
                      <a:pt x="1461" y="458"/>
                      <a:pt x="625" y="1143"/>
                      <a:pt x="0" y="2000"/>
                    </a:cubicBezTo>
                    <a:cubicBezTo>
                      <a:pt x="8" y="2112"/>
                      <a:pt x="16" y="2225"/>
                      <a:pt x="26" y="2335"/>
                    </a:cubicBezTo>
                    <a:cubicBezTo>
                      <a:pt x="640" y="1408"/>
                      <a:pt x="1502" y="670"/>
                      <a:pt x="2540" y="203"/>
                    </a:cubicBezTo>
                    <a:cubicBezTo>
                      <a:pt x="2593" y="180"/>
                      <a:pt x="2616" y="116"/>
                      <a:pt x="2592" y="62"/>
                    </a:cubicBezTo>
                    <a:cubicBezTo>
                      <a:pt x="2575" y="24"/>
                      <a:pt x="2537" y="1"/>
                      <a:pt x="24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7" name="Google Shape;1507;p30"/>
              <p:cNvSpPr/>
              <p:nvPr/>
            </p:nvSpPr>
            <p:spPr>
              <a:xfrm>
                <a:off x="2100600" y="1568350"/>
                <a:ext cx="61750" cy="160025"/>
              </a:xfrm>
              <a:custGeom>
                <a:avLst/>
                <a:gdLst/>
                <a:ahLst/>
                <a:cxnLst/>
                <a:rect l="l" t="t" r="r" b="b"/>
                <a:pathLst>
                  <a:path w="2470" h="6401" extrusionOk="0">
                    <a:moveTo>
                      <a:pt x="2470" y="1"/>
                    </a:moveTo>
                    <a:cubicBezTo>
                      <a:pt x="2398" y="58"/>
                      <a:pt x="2328" y="117"/>
                      <a:pt x="2259" y="179"/>
                    </a:cubicBezTo>
                    <a:lnTo>
                      <a:pt x="2259" y="4420"/>
                    </a:lnTo>
                    <a:cubicBezTo>
                      <a:pt x="1388" y="4813"/>
                      <a:pt x="623" y="5380"/>
                      <a:pt x="2" y="6079"/>
                    </a:cubicBezTo>
                    <a:lnTo>
                      <a:pt x="2" y="6129"/>
                    </a:lnTo>
                    <a:cubicBezTo>
                      <a:pt x="2" y="6181"/>
                      <a:pt x="1" y="6233"/>
                      <a:pt x="1" y="6283"/>
                    </a:cubicBezTo>
                    <a:cubicBezTo>
                      <a:pt x="1" y="6324"/>
                      <a:pt x="2" y="6360"/>
                      <a:pt x="3" y="6401"/>
                    </a:cubicBezTo>
                    <a:cubicBezTo>
                      <a:pt x="645" y="5623"/>
                      <a:pt x="1465" y="5000"/>
                      <a:pt x="2407" y="4587"/>
                    </a:cubicBezTo>
                    <a:cubicBezTo>
                      <a:pt x="2446" y="4570"/>
                      <a:pt x="2470" y="4532"/>
                      <a:pt x="2470" y="4490"/>
                    </a:cubicBezTo>
                    <a:lnTo>
                      <a:pt x="2470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8" name="Google Shape;1508;p30"/>
              <p:cNvSpPr/>
              <p:nvPr/>
            </p:nvSpPr>
            <p:spPr>
              <a:xfrm>
                <a:off x="2143850" y="1580475"/>
                <a:ext cx="5325" cy="34750"/>
              </a:xfrm>
              <a:custGeom>
                <a:avLst/>
                <a:gdLst/>
                <a:ahLst/>
                <a:cxnLst/>
                <a:rect l="l" t="t" r="r" b="b"/>
                <a:pathLst>
                  <a:path w="213" h="1390" extrusionOk="0">
                    <a:moveTo>
                      <a:pt x="212" y="1"/>
                    </a:moveTo>
                    <a:cubicBezTo>
                      <a:pt x="141" y="76"/>
                      <a:pt x="71" y="154"/>
                      <a:pt x="0" y="235"/>
                    </a:cubicBezTo>
                    <a:lnTo>
                      <a:pt x="0" y="1284"/>
                    </a:lnTo>
                    <a:cubicBezTo>
                      <a:pt x="3" y="1342"/>
                      <a:pt x="49" y="1389"/>
                      <a:pt x="107" y="1389"/>
                    </a:cubicBezTo>
                    <a:cubicBezTo>
                      <a:pt x="164" y="1389"/>
                      <a:pt x="212" y="1343"/>
                      <a:pt x="212" y="1284"/>
                    </a:cubicBezTo>
                    <a:lnTo>
                      <a:pt x="212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9" name="Google Shape;1509;p30"/>
              <p:cNvSpPr/>
              <p:nvPr/>
            </p:nvSpPr>
            <p:spPr>
              <a:xfrm>
                <a:off x="2100775" y="1630125"/>
                <a:ext cx="48400" cy="78425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3137" extrusionOk="0">
                    <a:moveTo>
                      <a:pt x="1830" y="1"/>
                    </a:moveTo>
                    <a:cubicBezTo>
                      <a:pt x="1772" y="1"/>
                      <a:pt x="1723" y="48"/>
                      <a:pt x="1723" y="107"/>
                    </a:cubicBezTo>
                    <a:lnTo>
                      <a:pt x="1723" y="1619"/>
                    </a:lnTo>
                    <a:cubicBezTo>
                      <a:pt x="1091" y="1941"/>
                      <a:pt x="520" y="2351"/>
                      <a:pt x="17" y="2830"/>
                    </a:cubicBezTo>
                    <a:cubicBezTo>
                      <a:pt x="10" y="2932"/>
                      <a:pt x="5" y="3034"/>
                      <a:pt x="0" y="3137"/>
                    </a:cubicBezTo>
                    <a:cubicBezTo>
                      <a:pt x="541" y="2588"/>
                      <a:pt x="1170" y="2129"/>
                      <a:pt x="1876" y="1778"/>
                    </a:cubicBezTo>
                    <a:cubicBezTo>
                      <a:pt x="1913" y="1760"/>
                      <a:pt x="1935" y="1723"/>
                      <a:pt x="1935" y="1683"/>
                    </a:cubicBezTo>
                    <a:lnTo>
                      <a:pt x="1935" y="107"/>
                    </a:lnTo>
                    <a:cubicBezTo>
                      <a:pt x="1935" y="49"/>
                      <a:pt x="1888" y="1"/>
                      <a:pt x="183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0" name="Google Shape;1510;p30"/>
              <p:cNvSpPr/>
              <p:nvPr/>
            </p:nvSpPr>
            <p:spPr>
              <a:xfrm>
                <a:off x="2102225" y="1596375"/>
                <a:ext cx="33775" cy="92750"/>
              </a:xfrm>
              <a:custGeom>
                <a:avLst/>
                <a:gdLst/>
                <a:ahLst/>
                <a:cxnLst/>
                <a:rect l="l" t="t" r="r" b="b"/>
                <a:pathLst>
                  <a:path w="1351" h="3710" extrusionOk="0">
                    <a:moveTo>
                      <a:pt x="1351" y="1"/>
                    </a:moveTo>
                    <a:cubicBezTo>
                      <a:pt x="1278" y="103"/>
                      <a:pt x="1208" y="207"/>
                      <a:pt x="1139" y="314"/>
                    </a:cubicBezTo>
                    <a:lnTo>
                      <a:pt x="1139" y="2653"/>
                    </a:lnTo>
                    <a:cubicBezTo>
                      <a:pt x="749" y="2872"/>
                      <a:pt x="382" y="3127"/>
                      <a:pt x="40" y="3406"/>
                    </a:cubicBezTo>
                    <a:cubicBezTo>
                      <a:pt x="25" y="3506"/>
                      <a:pt x="11" y="3607"/>
                      <a:pt x="0" y="3709"/>
                    </a:cubicBezTo>
                    <a:cubicBezTo>
                      <a:pt x="398" y="3366"/>
                      <a:pt x="831" y="3062"/>
                      <a:pt x="1296" y="2806"/>
                    </a:cubicBezTo>
                    <a:cubicBezTo>
                      <a:pt x="1330" y="2788"/>
                      <a:pt x="1351" y="2753"/>
                      <a:pt x="1351" y="2714"/>
                    </a:cubicBezTo>
                    <a:lnTo>
                      <a:pt x="1351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" name="Google Shape;1511;p30"/>
              <p:cNvSpPr/>
              <p:nvPr/>
            </p:nvSpPr>
            <p:spPr>
              <a:xfrm>
                <a:off x="2105100" y="1618125"/>
                <a:ext cx="17725" cy="51875"/>
              </a:xfrm>
              <a:custGeom>
                <a:avLst/>
                <a:gdLst/>
                <a:ahLst/>
                <a:cxnLst/>
                <a:rect l="l" t="t" r="r" b="b"/>
                <a:pathLst>
                  <a:path w="709" h="2075" extrusionOk="0">
                    <a:moveTo>
                      <a:pt x="708" y="1"/>
                    </a:moveTo>
                    <a:cubicBezTo>
                      <a:pt x="634" y="145"/>
                      <a:pt x="562" y="293"/>
                      <a:pt x="496" y="448"/>
                    </a:cubicBezTo>
                    <a:lnTo>
                      <a:pt x="496" y="1481"/>
                    </a:lnTo>
                    <a:cubicBezTo>
                      <a:pt x="352" y="1570"/>
                      <a:pt x="209" y="1664"/>
                      <a:pt x="69" y="1762"/>
                    </a:cubicBezTo>
                    <a:cubicBezTo>
                      <a:pt x="45" y="1865"/>
                      <a:pt x="23" y="1969"/>
                      <a:pt x="1" y="2075"/>
                    </a:cubicBezTo>
                    <a:cubicBezTo>
                      <a:pt x="211" y="1917"/>
                      <a:pt x="430" y="1766"/>
                      <a:pt x="655" y="1630"/>
                    </a:cubicBezTo>
                    <a:cubicBezTo>
                      <a:pt x="688" y="1611"/>
                      <a:pt x="708" y="1577"/>
                      <a:pt x="708" y="1539"/>
                    </a:cubicBezTo>
                    <a:lnTo>
                      <a:pt x="708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2" name="Google Shape;1512;p30"/>
              <p:cNvSpPr/>
              <p:nvPr/>
            </p:nvSpPr>
            <p:spPr>
              <a:xfrm>
                <a:off x="2237425" y="1544975"/>
                <a:ext cx="100950" cy="266375"/>
              </a:xfrm>
              <a:custGeom>
                <a:avLst/>
                <a:gdLst/>
                <a:ahLst/>
                <a:cxnLst/>
                <a:rect l="l" t="t" r="r" b="b"/>
                <a:pathLst>
                  <a:path w="4038" h="10655" extrusionOk="0">
                    <a:moveTo>
                      <a:pt x="1" y="0"/>
                    </a:moveTo>
                    <a:lnTo>
                      <a:pt x="1" y="6362"/>
                    </a:lnTo>
                    <a:cubicBezTo>
                      <a:pt x="1" y="6767"/>
                      <a:pt x="275" y="7122"/>
                      <a:pt x="669" y="7224"/>
                    </a:cubicBezTo>
                    <a:cubicBezTo>
                      <a:pt x="2220" y="7631"/>
                      <a:pt x="3430" y="8850"/>
                      <a:pt x="3822" y="10405"/>
                    </a:cubicBezTo>
                    <a:cubicBezTo>
                      <a:pt x="3845" y="10496"/>
                      <a:pt x="3882" y="10579"/>
                      <a:pt x="3932" y="10655"/>
                    </a:cubicBezTo>
                    <a:cubicBezTo>
                      <a:pt x="3967" y="10565"/>
                      <a:pt x="4002" y="10475"/>
                      <a:pt x="4037" y="10383"/>
                    </a:cubicBezTo>
                    <a:cubicBezTo>
                      <a:pt x="4034" y="10373"/>
                      <a:pt x="4028" y="10364"/>
                      <a:pt x="4026" y="10353"/>
                    </a:cubicBezTo>
                    <a:cubicBezTo>
                      <a:pt x="3616" y="8723"/>
                      <a:pt x="2349" y="7447"/>
                      <a:pt x="721" y="7020"/>
                    </a:cubicBezTo>
                    <a:cubicBezTo>
                      <a:pt x="422" y="6942"/>
                      <a:pt x="211" y="6670"/>
                      <a:pt x="211" y="6362"/>
                    </a:cubicBezTo>
                    <a:lnTo>
                      <a:pt x="211" y="33"/>
                    </a:lnTo>
                    <a:cubicBezTo>
                      <a:pt x="142" y="20"/>
                      <a:pt x="71" y="9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3" name="Google Shape;1513;p30"/>
              <p:cNvSpPr/>
              <p:nvPr/>
            </p:nvSpPr>
            <p:spPr>
              <a:xfrm>
                <a:off x="2309800" y="1737900"/>
                <a:ext cx="35150" cy="53725"/>
              </a:xfrm>
              <a:custGeom>
                <a:avLst/>
                <a:gdLst/>
                <a:ahLst/>
                <a:cxnLst/>
                <a:rect l="l" t="t" r="r" b="b"/>
                <a:pathLst>
                  <a:path w="1406" h="2149" extrusionOk="0">
                    <a:moveTo>
                      <a:pt x="116" y="1"/>
                    </a:moveTo>
                    <a:cubicBezTo>
                      <a:pt x="88" y="1"/>
                      <a:pt x="60" y="12"/>
                      <a:pt x="40" y="33"/>
                    </a:cubicBezTo>
                    <a:cubicBezTo>
                      <a:pt x="0" y="76"/>
                      <a:pt x="1" y="143"/>
                      <a:pt x="44" y="184"/>
                    </a:cubicBezTo>
                    <a:cubicBezTo>
                      <a:pt x="621" y="729"/>
                      <a:pt x="1053" y="1402"/>
                      <a:pt x="1312" y="2148"/>
                    </a:cubicBezTo>
                    <a:cubicBezTo>
                      <a:pt x="1345" y="2033"/>
                      <a:pt x="1377" y="1917"/>
                      <a:pt x="1405" y="1797"/>
                    </a:cubicBezTo>
                    <a:cubicBezTo>
                      <a:pt x="1131" y="1130"/>
                      <a:pt x="719" y="529"/>
                      <a:pt x="189" y="30"/>
                    </a:cubicBezTo>
                    <a:cubicBezTo>
                      <a:pt x="168" y="10"/>
                      <a:pt x="142" y="1"/>
                      <a:pt x="11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4" name="Google Shape;1514;p30"/>
              <p:cNvSpPr/>
              <p:nvPr/>
            </p:nvSpPr>
            <p:spPr>
              <a:xfrm>
                <a:off x="2250600" y="1547700"/>
                <a:ext cx="52975" cy="185425"/>
              </a:xfrm>
              <a:custGeom>
                <a:avLst/>
                <a:gdLst/>
                <a:ahLst/>
                <a:cxnLst/>
                <a:rect l="l" t="t" r="r" b="b"/>
                <a:pathLst>
                  <a:path w="2119" h="7417" extrusionOk="0">
                    <a:moveTo>
                      <a:pt x="0" y="1"/>
                    </a:moveTo>
                    <a:lnTo>
                      <a:pt x="0" y="6254"/>
                    </a:lnTo>
                    <a:cubicBezTo>
                      <a:pt x="1" y="6417"/>
                      <a:pt x="116" y="6562"/>
                      <a:pt x="276" y="6605"/>
                    </a:cubicBezTo>
                    <a:cubicBezTo>
                      <a:pt x="878" y="6763"/>
                      <a:pt x="1437" y="7028"/>
                      <a:pt x="1937" y="7397"/>
                    </a:cubicBezTo>
                    <a:cubicBezTo>
                      <a:pt x="1956" y="7410"/>
                      <a:pt x="1978" y="7417"/>
                      <a:pt x="1999" y="7417"/>
                    </a:cubicBezTo>
                    <a:cubicBezTo>
                      <a:pt x="2031" y="7417"/>
                      <a:pt x="2063" y="7402"/>
                      <a:pt x="2084" y="7373"/>
                    </a:cubicBezTo>
                    <a:cubicBezTo>
                      <a:pt x="2118" y="7327"/>
                      <a:pt x="2108" y="7261"/>
                      <a:pt x="2061" y="7227"/>
                    </a:cubicBezTo>
                    <a:cubicBezTo>
                      <a:pt x="1538" y="6844"/>
                      <a:pt x="956" y="6566"/>
                      <a:pt x="328" y="6402"/>
                    </a:cubicBezTo>
                    <a:cubicBezTo>
                      <a:pt x="259" y="6384"/>
                      <a:pt x="211" y="6323"/>
                      <a:pt x="211" y="6254"/>
                    </a:cubicBezTo>
                    <a:lnTo>
                      <a:pt x="211" y="67"/>
                    </a:lnTo>
                    <a:cubicBezTo>
                      <a:pt x="142" y="44"/>
                      <a:pt x="72" y="22"/>
                      <a:pt x="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5" name="Google Shape;1515;p30"/>
              <p:cNvSpPr/>
              <p:nvPr/>
            </p:nvSpPr>
            <p:spPr>
              <a:xfrm>
                <a:off x="2263825" y="1610775"/>
                <a:ext cx="5300" cy="81325"/>
              </a:xfrm>
              <a:custGeom>
                <a:avLst/>
                <a:gdLst/>
                <a:ahLst/>
                <a:cxnLst/>
                <a:rect l="l" t="t" r="r" b="b"/>
                <a:pathLst>
                  <a:path w="212" h="3253" extrusionOk="0">
                    <a:moveTo>
                      <a:pt x="106" y="1"/>
                    </a:moveTo>
                    <a:cubicBezTo>
                      <a:pt x="48" y="1"/>
                      <a:pt x="0" y="48"/>
                      <a:pt x="0" y="106"/>
                    </a:cubicBezTo>
                    <a:lnTo>
                      <a:pt x="0" y="3147"/>
                    </a:lnTo>
                    <a:cubicBezTo>
                      <a:pt x="0" y="3204"/>
                      <a:pt x="47" y="3253"/>
                      <a:pt x="106" y="3253"/>
                    </a:cubicBezTo>
                    <a:cubicBezTo>
                      <a:pt x="163" y="3253"/>
                      <a:pt x="212" y="3207"/>
                      <a:pt x="212" y="3147"/>
                    </a:cubicBezTo>
                    <a:lnTo>
                      <a:pt x="212" y="106"/>
                    </a:lnTo>
                    <a:cubicBezTo>
                      <a:pt x="212" y="49"/>
                      <a:pt x="165" y="1"/>
                      <a:pt x="10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30"/>
              <p:cNvSpPr/>
              <p:nvPr/>
            </p:nvSpPr>
            <p:spPr>
              <a:xfrm>
                <a:off x="2263825" y="1552375"/>
                <a:ext cx="5300" cy="48375"/>
              </a:xfrm>
              <a:custGeom>
                <a:avLst/>
                <a:gdLst/>
                <a:ahLst/>
                <a:cxnLst/>
                <a:rect l="l" t="t" r="r" b="b"/>
                <a:pathLst>
                  <a:path w="212" h="1935" extrusionOk="0">
                    <a:moveTo>
                      <a:pt x="0" y="0"/>
                    </a:moveTo>
                    <a:lnTo>
                      <a:pt x="0" y="1827"/>
                    </a:lnTo>
                    <a:cubicBezTo>
                      <a:pt x="0" y="1886"/>
                      <a:pt x="47" y="1934"/>
                      <a:pt x="106" y="1934"/>
                    </a:cubicBezTo>
                    <a:cubicBezTo>
                      <a:pt x="163" y="1934"/>
                      <a:pt x="212" y="1887"/>
                      <a:pt x="212" y="1828"/>
                    </a:cubicBezTo>
                    <a:lnTo>
                      <a:pt x="212" y="100"/>
                    </a:lnTo>
                    <a:cubicBezTo>
                      <a:pt x="142" y="65"/>
                      <a:pt x="71" y="32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7" name="Google Shape;1517;p30"/>
              <p:cNvSpPr/>
              <p:nvPr/>
            </p:nvSpPr>
            <p:spPr>
              <a:xfrm>
                <a:off x="2268325" y="1697825"/>
                <a:ext cx="80750" cy="72050"/>
              </a:xfrm>
              <a:custGeom>
                <a:avLst/>
                <a:gdLst/>
                <a:ahLst/>
                <a:cxnLst/>
                <a:rect l="l" t="t" r="r" b="b"/>
                <a:pathLst>
                  <a:path w="3230" h="2882" extrusionOk="0">
                    <a:moveTo>
                      <a:pt x="121" y="1"/>
                    </a:moveTo>
                    <a:cubicBezTo>
                      <a:pt x="77" y="1"/>
                      <a:pt x="36" y="29"/>
                      <a:pt x="21" y="72"/>
                    </a:cubicBezTo>
                    <a:cubicBezTo>
                      <a:pt x="1" y="127"/>
                      <a:pt x="32" y="187"/>
                      <a:pt x="87" y="207"/>
                    </a:cubicBezTo>
                    <a:cubicBezTo>
                      <a:pt x="1431" y="668"/>
                      <a:pt x="2535" y="1636"/>
                      <a:pt x="3175" y="2881"/>
                    </a:cubicBezTo>
                    <a:cubicBezTo>
                      <a:pt x="3196" y="2770"/>
                      <a:pt x="3214" y="2660"/>
                      <a:pt x="3230" y="2546"/>
                    </a:cubicBezTo>
                    <a:cubicBezTo>
                      <a:pt x="2551" y="1368"/>
                      <a:pt x="1464" y="455"/>
                      <a:pt x="155" y="6"/>
                    </a:cubicBezTo>
                    <a:cubicBezTo>
                      <a:pt x="143" y="3"/>
                      <a:pt x="132" y="1"/>
                      <a:pt x="12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8" name="Google Shape;1518;p30"/>
              <p:cNvSpPr/>
              <p:nvPr/>
            </p:nvSpPr>
            <p:spPr>
              <a:xfrm>
                <a:off x="2333125" y="1723850"/>
                <a:ext cx="18025" cy="24900"/>
              </a:xfrm>
              <a:custGeom>
                <a:avLst/>
                <a:gdLst/>
                <a:ahLst/>
                <a:cxnLst/>
                <a:rect l="l" t="t" r="r" b="b"/>
                <a:pathLst>
                  <a:path w="721" h="996" extrusionOk="0">
                    <a:moveTo>
                      <a:pt x="116" y="1"/>
                    </a:moveTo>
                    <a:cubicBezTo>
                      <a:pt x="90" y="1"/>
                      <a:pt x="64" y="10"/>
                      <a:pt x="45" y="29"/>
                    </a:cubicBezTo>
                    <a:cubicBezTo>
                      <a:pt x="2" y="71"/>
                      <a:pt x="1" y="137"/>
                      <a:pt x="41" y="179"/>
                    </a:cubicBezTo>
                    <a:cubicBezTo>
                      <a:pt x="286" y="433"/>
                      <a:pt x="504" y="707"/>
                      <a:pt x="697" y="996"/>
                    </a:cubicBezTo>
                    <a:cubicBezTo>
                      <a:pt x="707" y="886"/>
                      <a:pt x="715" y="775"/>
                      <a:pt x="720" y="663"/>
                    </a:cubicBezTo>
                    <a:cubicBezTo>
                      <a:pt x="559" y="444"/>
                      <a:pt x="385" y="232"/>
                      <a:pt x="193" y="34"/>
                    </a:cubicBezTo>
                    <a:cubicBezTo>
                      <a:pt x="172" y="12"/>
                      <a:pt x="144" y="1"/>
                      <a:pt x="11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9" name="Google Shape;1519;p30"/>
              <p:cNvSpPr/>
              <p:nvPr/>
            </p:nvSpPr>
            <p:spPr>
              <a:xfrm>
                <a:off x="2277025" y="1559275"/>
                <a:ext cx="51225" cy="159675"/>
              </a:xfrm>
              <a:custGeom>
                <a:avLst/>
                <a:gdLst/>
                <a:ahLst/>
                <a:cxnLst/>
                <a:rect l="l" t="t" r="r" b="b"/>
                <a:pathLst>
                  <a:path w="2049" h="6387" extrusionOk="0">
                    <a:moveTo>
                      <a:pt x="1" y="1"/>
                    </a:moveTo>
                    <a:lnTo>
                      <a:pt x="1" y="5208"/>
                    </a:lnTo>
                    <a:cubicBezTo>
                      <a:pt x="1" y="5251"/>
                      <a:pt x="28" y="5291"/>
                      <a:pt x="69" y="5306"/>
                    </a:cubicBezTo>
                    <a:cubicBezTo>
                      <a:pt x="727" y="5551"/>
                      <a:pt x="1330" y="5906"/>
                      <a:pt x="1862" y="6361"/>
                    </a:cubicBezTo>
                    <a:cubicBezTo>
                      <a:pt x="1882" y="6379"/>
                      <a:pt x="1906" y="6387"/>
                      <a:pt x="1931" y="6387"/>
                    </a:cubicBezTo>
                    <a:cubicBezTo>
                      <a:pt x="1960" y="6387"/>
                      <a:pt x="1990" y="6374"/>
                      <a:pt x="2011" y="6350"/>
                    </a:cubicBezTo>
                    <a:cubicBezTo>
                      <a:pt x="2048" y="6306"/>
                      <a:pt x="2044" y="6239"/>
                      <a:pt x="1999" y="6202"/>
                    </a:cubicBezTo>
                    <a:cubicBezTo>
                      <a:pt x="1467" y="5747"/>
                      <a:pt x="867" y="5389"/>
                      <a:pt x="211" y="5136"/>
                    </a:cubicBezTo>
                    <a:lnTo>
                      <a:pt x="211" y="137"/>
                    </a:lnTo>
                    <a:cubicBezTo>
                      <a:pt x="141" y="89"/>
                      <a:pt x="72" y="44"/>
                      <a:pt x="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0" name="Google Shape;1520;p30"/>
              <p:cNvSpPr/>
              <p:nvPr/>
            </p:nvSpPr>
            <p:spPr>
              <a:xfrm>
                <a:off x="2290125" y="1568575"/>
                <a:ext cx="61500" cy="159450"/>
              </a:xfrm>
              <a:custGeom>
                <a:avLst/>
                <a:gdLst/>
                <a:ahLst/>
                <a:cxnLst/>
                <a:rect l="l" t="t" r="r" b="b"/>
                <a:pathLst>
                  <a:path w="2460" h="6378" extrusionOk="0">
                    <a:moveTo>
                      <a:pt x="1" y="1"/>
                    </a:moveTo>
                    <a:lnTo>
                      <a:pt x="1" y="4481"/>
                    </a:lnTo>
                    <a:cubicBezTo>
                      <a:pt x="1" y="4524"/>
                      <a:pt x="26" y="4561"/>
                      <a:pt x="65" y="4578"/>
                    </a:cubicBezTo>
                    <a:cubicBezTo>
                      <a:pt x="1001" y="4989"/>
                      <a:pt x="1816" y="5605"/>
                      <a:pt x="2457" y="6378"/>
                    </a:cubicBezTo>
                    <a:cubicBezTo>
                      <a:pt x="2457" y="6344"/>
                      <a:pt x="2458" y="6311"/>
                      <a:pt x="2458" y="6277"/>
                    </a:cubicBezTo>
                    <a:cubicBezTo>
                      <a:pt x="2460" y="6224"/>
                      <a:pt x="2460" y="6172"/>
                      <a:pt x="2458" y="6121"/>
                    </a:cubicBezTo>
                    <a:lnTo>
                      <a:pt x="2458" y="6058"/>
                    </a:lnTo>
                    <a:cubicBezTo>
                      <a:pt x="1838" y="5364"/>
                      <a:pt x="1078" y="4802"/>
                      <a:pt x="213" y="4413"/>
                    </a:cubicBezTo>
                    <a:lnTo>
                      <a:pt x="213" y="180"/>
                    </a:lnTo>
                    <a:cubicBezTo>
                      <a:pt x="142" y="118"/>
                      <a:pt x="72" y="59"/>
                      <a:pt x="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30"/>
              <p:cNvSpPr/>
              <p:nvPr/>
            </p:nvSpPr>
            <p:spPr>
              <a:xfrm>
                <a:off x="2303350" y="1580750"/>
                <a:ext cx="5300" cy="50300"/>
              </a:xfrm>
              <a:custGeom>
                <a:avLst/>
                <a:gdLst/>
                <a:ahLst/>
                <a:cxnLst/>
                <a:rect l="l" t="t" r="r" b="b"/>
                <a:pathLst>
                  <a:path w="212" h="2012" extrusionOk="0">
                    <a:moveTo>
                      <a:pt x="1" y="1"/>
                    </a:moveTo>
                    <a:lnTo>
                      <a:pt x="1" y="1904"/>
                    </a:lnTo>
                    <a:cubicBezTo>
                      <a:pt x="2" y="1964"/>
                      <a:pt x="48" y="2011"/>
                      <a:pt x="106" y="2011"/>
                    </a:cubicBezTo>
                    <a:cubicBezTo>
                      <a:pt x="163" y="2011"/>
                      <a:pt x="211" y="1964"/>
                      <a:pt x="211" y="1905"/>
                    </a:cubicBezTo>
                    <a:lnTo>
                      <a:pt x="211" y="236"/>
                    </a:lnTo>
                    <a:cubicBezTo>
                      <a:pt x="143" y="155"/>
                      <a:pt x="73" y="77"/>
                      <a:pt x="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30"/>
              <p:cNvSpPr/>
              <p:nvPr/>
            </p:nvSpPr>
            <p:spPr>
              <a:xfrm>
                <a:off x="2303350" y="1640700"/>
                <a:ext cx="48075" cy="67550"/>
              </a:xfrm>
              <a:custGeom>
                <a:avLst/>
                <a:gdLst/>
                <a:ahLst/>
                <a:cxnLst/>
                <a:rect l="l" t="t" r="r" b="b"/>
                <a:pathLst>
                  <a:path w="1923" h="2702" extrusionOk="0">
                    <a:moveTo>
                      <a:pt x="106" y="0"/>
                    </a:moveTo>
                    <a:cubicBezTo>
                      <a:pt x="48" y="0"/>
                      <a:pt x="1" y="47"/>
                      <a:pt x="1" y="106"/>
                    </a:cubicBezTo>
                    <a:lnTo>
                      <a:pt x="1" y="1262"/>
                    </a:lnTo>
                    <a:cubicBezTo>
                      <a:pt x="2" y="1300"/>
                      <a:pt x="24" y="1337"/>
                      <a:pt x="59" y="1355"/>
                    </a:cubicBezTo>
                    <a:cubicBezTo>
                      <a:pt x="760" y="1704"/>
                      <a:pt x="1386" y="2159"/>
                      <a:pt x="1922" y="2702"/>
                    </a:cubicBezTo>
                    <a:cubicBezTo>
                      <a:pt x="1918" y="2599"/>
                      <a:pt x="1912" y="2495"/>
                      <a:pt x="1906" y="2396"/>
                    </a:cubicBezTo>
                    <a:cubicBezTo>
                      <a:pt x="1406" y="1921"/>
                      <a:pt x="840" y="1515"/>
                      <a:pt x="211" y="1196"/>
                    </a:cubicBezTo>
                    <a:lnTo>
                      <a:pt x="211" y="106"/>
                    </a:lnTo>
                    <a:cubicBezTo>
                      <a:pt x="211" y="49"/>
                      <a:pt x="165" y="0"/>
                      <a:pt x="10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30"/>
              <p:cNvSpPr/>
              <p:nvPr/>
            </p:nvSpPr>
            <p:spPr>
              <a:xfrm>
                <a:off x="2316550" y="1596800"/>
                <a:ext cx="33475" cy="9212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3685" extrusionOk="0">
                    <a:moveTo>
                      <a:pt x="0" y="0"/>
                    </a:moveTo>
                    <a:lnTo>
                      <a:pt x="0" y="2697"/>
                    </a:lnTo>
                    <a:cubicBezTo>
                      <a:pt x="0" y="2736"/>
                      <a:pt x="21" y="2771"/>
                      <a:pt x="55" y="2791"/>
                    </a:cubicBezTo>
                    <a:cubicBezTo>
                      <a:pt x="516" y="3044"/>
                      <a:pt x="945" y="3344"/>
                      <a:pt x="1338" y="3684"/>
                    </a:cubicBezTo>
                    <a:cubicBezTo>
                      <a:pt x="1327" y="3581"/>
                      <a:pt x="1312" y="3482"/>
                      <a:pt x="1299" y="3381"/>
                    </a:cubicBezTo>
                    <a:cubicBezTo>
                      <a:pt x="959" y="3105"/>
                      <a:pt x="597" y="2853"/>
                      <a:pt x="211" y="2637"/>
                    </a:cubicBezTo>
                    <a:lnTo>
                      <a:pt x="211" y="316"/>
                    </a:lnTo>
                    <a:cubicBezTo>
                      <a:pt x="143" y="208"/>
                      <a:pt x="73" y="102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30"/>
              <p:cNvSpPr/>
              <p:nvPr/>
            </p:nvSpPr>
            <p:spPr>
              <a:xfrm>
                <a:off x="2329700" y="1618675"/>
                <a:ext cx="17350" cy="51100"/>
              </a:xfrm>
              <a:custGeom>
                <a:avLst/>
                <a:gdLst/>
                <a:ahLst/>
                <a:cxnLst/>
                <a:rect l="l" t="t" r="r" b="b"/>
                <a:pathLst>
                  <a:path w="694" h="2044" extrusionOk="0">
                    <a:moveTo>
                      <a:pt x="1" y="0"/>
                    </a:moveTo>
                    <a:lnTo>
                      <a:pt x="1" y="1517"/>
                    </a:lnTo>
                    <a:cubicBezTo>
                      <a:pt x="1" y="1555"/>
                      <a:pt x="19" y="1589"/>
                      <a:pt x="51" y="1608"/>
                    </a:cubicBezTo>
                    <a:cubicBezTo>
                      <a:pt x="275" y="1742"/>
                      <a:pt x="488" y="1889"/>
                      <a:pt x="694" y="2044"/>
                    </a:cubicBezTo>
                    <a:cubicBezTo>
                      <a:pt x="674" y="1939"/>
                      <a:pt x="650" y="1833"/>
                      <a:pt x="626" y="1730"/>
                    </a:cubicBezTo>
                    <a:cubicBezTo>
                      <a:pt x="490" y="1636"/>
                      <a:pt x="353" y="1545"/>
                      <a:pt x="211" y="1459"/>
                    </a:cubicBezTo>
                    <a:lnTo>
                      <a:pt x="211" y="456"/>
                    </a:lnTo>
                    <a:cubicBezTo>
                      <a:pt x="145" y="299"/>
                      <a:pt x="74" y="146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25" name="Google Shape;1525;p30"/>
          <p:cNvSpPr/>
          <p:nvPr/>
        </p:nvSpPr>
        <p:spPr>
          <a:xfrm>
            <a:off x="128475" y="140850"/>
            <a:ext cx="8862300" cy="4861800"/>
          </a:xfrm>
          <a:prstGeom prst="roundRect">
            <a:avLst>
              <a:gd name="adj" fmla="val 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lius Sans One"/>
              <a:buNone/>
              <a:defRPr sz="3000" b="1">
                <a:solidFill>
                  <a:schemeClr val="dk1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lius Sans One"/>
              <a:buNone/>
              <a:defRPr sz="3500">
                <a:solidFill>
                  <a:schemeClr val="dk1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lius Sans One"/>
              <a:buNone/>
              <a:defRPr sz="3500">
                <a:solidFill>
                  <a:schemeClr val="dk1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lius Sans One"/>
              <a:buNone/>
              <a:defRPr sz="3500">
                <a:solidFill>
                  <a:schemeClr val="dk1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lius Sans One"/>
              <a:buNone/>
              <a:defRPr sz="3500">
                <a:solidFill>
                  <a:schemeClr val="dk1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lius Sans One"/>
              <a:buNone/>
              <a:defRPr sz="3500">
                <a:solidFill>
                  <a:schemeClr val="dk1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lius Sans One"/>
              <a:buNone/>
              <a:defRPr sz="3500">
                <a:solidFill>
                  <a:schemeClr val="dk1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lius Sans One"/>
              <a:buNone/>
              <a:defRPr sz="3500">
                <a:solidFill>
                  <a:schemeClr val="dk1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lius Sans One"/>
              <a:buNone/>
              <a:defRPr sz="3500">
                <a:solidFill>
                  <a:schemeClr val="dk1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bel"/>
              <a:buChar char="●"/>
              <a:defRPr sz="12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bel"/>
              <a:buChar char="○"/>
              <a:defRPr sz="12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bel"/>
              <a:buChar char="■"/>
              <a:defRPr sz="12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bel"/>
              <a:buChar char="●"/>
              <a:defRPr sz="12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bel"/>
              <a:buChar char="○"/>
              <a:defRPr sz="12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bel"/>
              <a:buChar char="■"/>
              <a:defRPr sz="12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bel"/>
              <a:buChar char="●"/>
              <a:defRPr sz="12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bel"/>
              <a:buChar char="○"/>
              <a:defRPr sz="12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bel"/>
              <a:buChar char="■"/>
              <a:defRPr sz="12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8" r:id="rId3"/>
    <p:sldLayoutId id="2147483675" r:id="rId4"/>
    <p:sldLayoutId id="2147483676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Antiszoci%C3%A1lis_szem%C3%A9lyis%C3%A9gzava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Inger%C3%BClet%C3%A1tviv%C5%91_anyagok" TargetMode="External"/><Relationship Id="rId2" Type="http://schemas.openxmlformats.org/officeDocument/2006/relationships/hyperlink" Target="https://hu.wikipedia.org/wiki/Gamma-aminovajsav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hu.wikipedia.org/wiki/Alkoholizmu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hu.wikipedia.org/wiki/Pszichoter%C3%A1pi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Szorong%C3%A1sos_zavarok" TargetMode="External"/><Relationship Id="rId2" Type="http://schemas.openxmlformats.org/officeDocument/2006/relationships/hyperlink" Target="https://www.betegvagyok.hu/cikkek/szorongatv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hc.hu/betegsegek/szoronga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" name="Google Shape;1536;p34"/>
          <p:cNvSpPr txBox="1">
            <a:spLocks noGrp="1"/>
          </p:cNvSpPr>
          <p:nvPr>
            <p:ph type="ctrTitle"/>
          </p:nvPr>
        </p:nvSpPr>
        <p:spPr>
          <a:xfrm>
            <a:off x="2043900" y="1316250"/>
            <a:ext cx="5056200" cy="189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/>
              <a:t>Szorongás</a:t>
            </a:r>
            <a:endParaRPr dirty="0"/>
          </a:p>
        </p:txBody>
      </p:sp>
      <p:sp>
        <p:nvSpPr>
          <p:cNvPr id="1537" name="Google Shape;1537;p34"/>
          <p:cNvSpPr txBox="1">
            <a:spLocks noGrp="1"/>
          </p:cNvSpPr>
          <p:nvPr>
            <p:ph type="subTitle" idx="1"/>
          </p:nvPr>
        </p:nvSpPr>
        <p:spPr>
          <a:xfrm>
            <a:off x="2043900" y="3398825"/>
            <a:ext cx="50562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/>
              <a:t>Készítette: Tengler Gabriella</a:t>
            </a:r>
            <a:endParaRPr dirty="0"/>
          </a:p>
        </p:txBody>
      </p:sp>
      <p:cxnSp>
        <p:nvCxnSpPr>
          <p:cNvPr id="1538" name="Google Shape;1538;p34"/>
          <p:cNvCxnSpPr/>
          <p:nvPr/>
        </p:nvCxnSpPr>
        <p:spPr>
          <a:xfrm>
            <a:off x="2074650" y="3320675"/>
            <a:ext cx="4994700" cy="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832624" y="1382751"/>
            <a:ext cx="50403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Bahnschrift Condensed" panose="020B0502040204020203" pitchFamily="34" charset="0"/>
              </a:rPr>
              <a:t>Mindenki szorong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Bahnschrift Condensed" panose="020B0502040204020203" pitchFamily="34" charset="0"/>
              </a:rPr>
              <a:t>feszültség, nyugtalanság, félelem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Bahnschrift Condensed" panose="020B0502040204020203" pitchFamily="34" charset="0"/>
              </a:rPr>
              <a:t>Egészséges: </a:t>
            </a:r>
            <a:r>
              <a:rPr lang="hu-HU" sz="1600" dirty="0">
                <a:latin typeface="Bahnschrift Condensed" panose="020B0502040204020203" pitchFamily="34" charset="0"/>
              </a:rPr>
              <a:t>fokozza a teljesítőképességet (pl. </a:t>
            </a:r>
            <a:r>
              <a:rPr lang="hu-HU" sz="1600" dirty="0" smtClean="0">
                <a:latin typeface="Bahnschrift Condensed" panose="020B0502040204020203" pitchFamily="34" charset="0"/>
              </a:rPr>
              <a:t>sport)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Bahnschrift Condensed" panose="020B0502040204020203" pitchFamily="34" charset="0"/>
              </a:rPr>
              <a:t> </a:t>
            </a:r>
            <a:r>
              <a:rPr lang="hu-HU" sz="1600" dirty="0">
                <a:latin typeface="Bahnschrift Condensed" panose="020B0502040204020203" pitchFamily="34" charset="0"/>
              </a:rPr>
              <a:t>ha fenyegetést </a:t>
            </a:r>
            <a:r>
              <a:rPr lang="hu-HU" sz="1600" dirty="0" smtClean="0">
                <a:latin typeface="Bahnschrift Condensed" panose="020B0502040204020203" pitchFamily="34" charset="0"/>
              </a:rPr>
              <a:t>észlel a szervezet-&gt; Felkészíti a szervezetet </a:t>
            </a:r>
            <a:r>
              <a:rPr lang="hu-HU" sz="1600" dirty="0">
                <a:latin typeface="Bahnschrift Condensed" panose="020B0502040204020203" pitchFamily="34" charset="0"/>
              </a:rPr>
              <a:t>(</a:t>
            </a:r>
            <a:r>
              <a:rPr lang="hu-HU" sz="1600" i="1" dirty="0" err="1">
                <a:latin typeface="Bahnschrift Condensed" panose="020B0502040204020203" pitchFamily="34" charset="0"/>
              </a:rPr>
              <a:t>fight</a:t>
            </a:r>
            <a:r>
              <a:rPr lang="hu-HU" sz="1600" i="1" dirty="0">
                <a:latin typeface="Bahnschrift Condensed" panose="020B0502040204020203" pitchFamily="34" charset="0"/>
              </a:rPr>
              <a:t> </a:t>
            </a:r>
            <a:r>
              <a:rPr lang="hu-HU" sz="1600" i="1" dirty="0" err="1">
                <a:latin typeface="Bahnschrift Condensed" panose="020B0502040204020203" pitchFamily="34" charset="0"/>
              </a:rPr>
              <a:t>or</a:t>
            </a:r>
            <a:r>
              <a:rPr lang="hu-HU" sz="1600" i="1" dirty="0">
                <a:latin typeface="Bahnschrift Condensed" panose="020B0502040204020203" pitchFamily="34" charset="0"/>
              </a:rPr>
              <a:t> </a:t>
            </a:r>
            <a:r>
              <a:rPr lang="hu-HU" sz="1600" i="1" dirty="0" err="1" smtClean="0">
                <a:latin typeface="Bahnschrift Condensed" panose="020B0502040204020203" pitchFamily="34" charset="0"/>
              </a:rPr>
              <a:t>flight</a:t>
            </a:r>
            <a:r>
              <a:rPr lang="hu-HU" sz="1600" dirty="0" smtClean="0">
                <a:latin typeface="Bahnschrift Condensed" panose="020B0502040204020203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Bahnschrift Condensed" panose="020B0502040204020203" pitchFamily="34" charset="0"/>
              </a:rPr>
              <a:t>Az élet természetes része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Bahnschrift Condensed" panose="020B0502040204020203" pitchFamily="34" charset="0"/>
              </a:rPr>
              <a:t>A </a:t>
            </a:r>
            <a:r>
              <a:rPr lang="hu-HU" sz="1600" dirty="0">
                <a:latin typeface="Bahnschrift Condensed" panose="020B0502040204020203" pitchFamily="34" charset="0"/>
              </a:rPr>
              <a:t>szorongás teljes </a:t>
            </a:r>
            <a:r>
              <a:rPr lang="hu-HU" sz="1600" dirty="0" smtClean="0">
                <a:latin typeface="Bahnschrift Condensed" panose="020B0502040204020203" pitchFamily="34" charset="0"/>
              </a:rPr>
              <a:t>hiánya </a:t>
            </a:r>
            <a:r>
              <a:rPr lang="hu-HU" sz="1600" dirty="0" err="1" smtClean="0">
                <a:latin typeface="Bahnschrift Condensed" panose="020B0502040204020203" pitchFamily="34" charset="0"/>
              </a:rPr>
              <a:t>pl</a:t>
            </a:r>
            <a:r>
              <a:rPr lang="hu-HU" sz="1600" dirty="0" smtClean="0">
                <a:latin typeface="Bahnschrift Condensed" panose="020B0502040204020203" pitchFamily="34" charset="0"/>
              </a:rPr>
              <a:t> </a:t>
            </a:r>
            <a:r>
              <a:rPr lang="hu-HU" sz="1600" dirty="0">
                <a:latin typeface="Bahnschrift Condensed" panose="020B0502040204020203" pitchFamily="34" charset="0"/>
              </a:rPr>
              <a:t>pszichopátia (</a:t>
            </a:r>
            <a:r>
              <a:rPr lang="hu-HU" sz="1600" dirty="0">
                <a:latin typeface="Bahnschrift Condensed" panose="020B0502040204020203" pitchFamily="34" charset="0"/>
                <a:hlinkClick r:id="rId3" tooltip="Antiszociális személyiségzavar"/>
              </a:rPr>
              <a:t>antiszociális </a:t>
            </a:r>
            <a:r>
              <a:rPr lang="hu-HU" sz="1600" dirty="0" smtClean="0">
                <a:latin typeface="Bahnschrift Condensed" panose="020B0502040204020203" pitchFamily="34" charset="0"/>
                <a:hlinkClick r:id="rId3" tooltip="Antiszociális személyiségzavar"/>
              </a:rPr>
              <a:t>személyiségzavar</a:t>
            </a:r>
            <a:r>
              <a:rPr lang="hu-HU" sz="1600" dirty="0">
                <a:latin typeface="Bahnschrift Condensed" panose="020B0502040204020203" pitchFamily="34" charset="0"/>
              </a:rPr>
              <a:t> </a:t>
            </a:r>
            <a:r>
              <a:rPr lang="hu-HU" sz="1600" dirty="0" smtClean="0">
                <a:latin typeface="Bahnschrift Condensed" panose="020B0502040204020203" pitchFamily="34" charset="0"/>
              </a:rPr>
              <a:t>jellemzője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Bahnschrift Condensed" panose="020B0502040204020203" pitchFamily="34" charset="0"/>
              </a:rPr>
              <a:t>Nem megegyező a félelemmel-&gt;Külső oka van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>
                <a:latin typeface="Bahnschrift Condensed" panose="020B0502040204020203" pitchFamily="34" charset="0"/>
              </a:rPr>
              <a:t>A túlzott </a:t>
            </a:r>
            <a:r>
              <a:rPr lang="hu-HU" sz="1600" b="1" dirty="0">
                <a:latin typeface="Bahnschrift Condensed" panose="020B0502040204020203" pitchFamily="34" charset="0"/>
              </a:rPr>
              <a:t>szorongás</a:t>
            </a:r>
            <a:r>
              <a:rPr lang="hu-HU" sz="1600" dirty="0">
                <a:latin typeface="Bahnschrift Condensed" panose="020B0502040204020203" pitchFamily="34" charset="0"/>
              </a:rPr>
              <a:t> pszichológiai </a:t>
            </a:r>
            <a:r>
              <a:rPr lang="hu-HU" sz="1600" dirty="0" smtClean="0">
                <a:latin typeface="Bahnschrift Condensed" panose="020B0502040204020203" pitchFamily="34" charset="0"/>
              </a:rPr>
              <a:t>betegség, amely a </a:t>
            </a:r>
            <a:r>
              <a:rPr lang="hu-HU" sz="1600" dirty="0" err="1" smtClean="0">
                <a:latin typeface="Bahnschrift Condensed" panose="020B0502040204020203" pitchFamily="34" charset="0"/>
              </a:rPr>
              <a:t>félelmi</a:t>
            </a:r>
            <a:r>
              <a:rPr lang="hu-HU" sz="1600" dirty="0" smtClean="0">
                <a:latin typeface="Bahnschrift Condensed" panose="020B0502040204020203" pitchFamily="34" charset="0"/>
              </a:rPr>
              <a:t> rendszer </a:t>
            </a:r>
            <a:r>
              <a:rPr lang="hu-HU" sz="1600" dirty="0" err="1" smtClean="0">
                <a:latin typeface="Bahnschrift Condensed" panose="020B0502040204020203" pitchFamily="34" charset="0"/>
              </a:rPr>
              <a:t>maladaptív</a:t>
            </a:r>
            <a:r>
              <a:rPr lang="hu-HU" sz="1600" dirty="0" smtClean="0">
                <a:latin typeface="Bahnschrift Condensed" panose="020B0502040204020203" pitchFamily="34" charset="0"/>
              </a:rPr>
              <a:t> (rosszul alkalmazkodó) működéseként definiálható.</a:t>
            </a:r>
            <a:endParaRPr lang="hu-HU" sz="1600" dirty="0">
              <a:latin typeface="Bahnschrift Condensed" panose="020B0502040204020203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509131" y="579864"/>
            <a:ext cx="3821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800" b="1" dirty="0" smtClean="0">
                <a:latin typeface="Julius Sans One" panose="020B0604020202020204" charset="0"/>
              </a:rPr>
              <a:t>Egészségesen</a:t>
            </a:r>
            <a:endParaRPr lang="hu-HU" sz="1800" b="1" dirty="0">
              <a:latin typeface="Julius Sans One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8456" y="774921"/>
            <a:ext cx="4872900" cy="407108"/>
          </a:xfrm>
        </p:spPr>
        <p:txBody>
          <a:bodyPr/>
          <a:lstStyle/>
          <a:p>
            <a:r>
              <a:rPr lang="hu-HU" sz="2000" dirty="0" smtClean="0"/>
              <a:t>probléma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20390" y="1442224"/>
            <a:ext cx="4899103" cy="3152078"/>
          </a:xfrm>
        </p:spPr>
        <p:txBody>
          <a:bodyPr/>
          <a:lstStyle/>
          <a:p>
            <a:pPr marL="438150" indent="-285750" algn="l">
              <a:buFont typeface="Arial" panose="020B0604020202020204" pitchFamily="34" charset="0"/>
              <a:buChar char="•"/>
            </a:pPr>
            <a:r>
              <a:rPr lang="hu-HU" sz="1800" dirty="0" smtClean="0">
                <a:latin typeface="Bahnschrift Condensed" panose="020B0502040204020203" pitchFamily="34" charset="0"/>
              </a:rPr>
              <a:t>Problémát </a:t>
            </a:r>
            <a:r>
              <a:rPr lang="hu-HU" sz="1800" dirty="0">
                <a:latin typeface="Bahnschrift Condensed" panose="020B0502040204020203" pitchFamily="34" charset="0"/>
              </a:rPr>
              <a:t>akkor jelent, amikor az intenzitása és </a:t>
            </a:r>
            <a:r>
              <a:rPr lang="hu-HU" sz="1800" dirty="0" smtClean="0">
                <a:latin typeface="Bahnschrift Condensed" panose="020B0502040204020203" pitchFamily="34" charset="0"/>
              </a:rPr>
              <a:t>gyakorisága </a:t>
            </a:r>
            <a:r>
              <a:rPr lang="hu-HU" sz="1800" dirty="0">
                <a:latin typeface="Bahnschrift Condensed" panose="020B0502040204020203" pitchFamily="34" charset="0"/>
              </a:rPr>
              <a:t>magas, inadekvát, vagy </a:t>
            </a:r>
            <a:r>
              <a:rPr lang="hu-HU" sz="1800" dirty="0" smtClean="0">
                <a:latin typeface="Bahnschrift Condensed" panose="020B0502040204020203" pitchFamily="34" charset="0"/>
              </a:rPr>
              <a:t>teljesen hiányzik</a:t>
            </a:r>
          </a:p>
          <a:p>
            <a:pPr marL="438150" indent="-285750" algn="l">
              <a:buFont typeface="Arial" panose="020B0604020202020204" pitchFamily="34" charset="0"/>
              <a:buChar char="•"/>
            </a:pPr>
            <a:r>
              <a:rPr lang="hu-HU" sz="1800" dirty="0">
                <a:latin typeface="Bahnschrift Condensed" panose="020B0502040204020203" pitchFamily="34" charset="0"/>
              </a:rPr>
              <a:t>A</a:t>
            </a:r>
            <a:r>
              <a:rPr lang="hu-HU" sz="1800" dirty="0" smtClean="0">
                <a:latin typeface="Bahnschrift Condensed" panose="020B0502040204020203" pitchFamily="34" charset="0"/>
              </a:rPr>
              <a:t>z </a:t>
            </a:r>
            <a:r>
              <a:rPr lang="hu-HU" sz="1800" dirty="0">
                <a:latin typeface="Bahnschrift Condensed" panose="020B0502040204020203" pitchFamily="34" charset="0"/>
              </a:rPr>
              <a:t>élet minden területére átterjed, és általános érzéssé </a:t>
            </a:r>
            <a:r>
              <a:rPr lang="hu-HU" sz="1800" dirty="0" smtClean="0">
                <a:latin typeface="Bahnschrift Condensed" panose="020B0502040204020203" pitchFamily="34" charset="0"/>
              </a:rPr>
              <a:t>válik</a:t>
            </a:r>
          </a:p>
          <a:p>
            <a:pPr marL="438150" indent="-285750" algn="l">
              <a:buFont typeface="Arial" panose="020B0604020202020204" pitchFamily="34" charset="0"/>
              <a:buChar char="•"/>
            </a:pPr>
            <a:r>
              <a:rPr lang="hu-HU" sz="1800" dirty="0" smtClean="0">
                <a:latin typeface="Bahnschrift Condensed" panose="020B0502040204020203" pitchFamily="34" charset="0"/>
              </a:rPr>
              <a:t> </a:t>
            </a:r>
            <a:r>
              <a:rPr lang="hu-HU" sz="1800" dirty="0">
                <a:latin typeface="Bahnschrift Condensed" panose="020B0502040204020203" pitchFamily="34" charset="0"/>
              </a:rPr>
              <a:t>Kognitív, testi, érzelmi és viselkedési </a:t>
            </a:r>
            <a:r>
              <a:rPr lang="hu-HU" sz="1800" dirty="0" smtClean="0">
                <a:latin typeface="Bahnschrift Condensed" panose="020B0502040204020203" pitchFamily="34" charset="0"/>
              </a:rPr>
              <a:t>probléma együtt</a:t>
            </a:r>
            <a:endParaRPr lang="hu-HU" sz="1800" dirty="0">
              <a:latin typeface="Bahnschrift Condensed" panose="020B050204020402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hu-HU" sz="1800" dirty="0" smtClean="0">
                <a:latin typeface="Bahnschrift Condensed" panose="020B0502040204020203" pitchFamily="34" charset="0"/>
              </a:rPr>
              <a:t>Testi tünetei: szívdobogás</a:t>
            </a:r>
            <a:r>
              <a:rPr lang="hu-HU" sz="1800" dirty="0">
                <a:latin typeface="Bahnschrift Condensed" panose="020B0502040204020203" pitchFamily="34" charset="0"/>
              </a:rPr>
              <a:t>, émelygés, </a:t>
            </a:r>
            <a:r>
              <a:rPr lang="hu-HU" sz="1800" dirty="0" smtClean="0">
                <a:latin typeface="Bahnschrift Condensed" panose="020B0502040204020203" pitchFamily="34" charset="0"/>
              </a:rPr>
              <a:t>fejfájás</a:t>
            </a:r>
            <a:r>
              <a:rPr lang="hu-HU" sz="1800" dirty="0">
                <a:latin typeface="Bahnschrift Condensed" panose="020B0502040204020203" pitchFamily="34" charset="0"/>
              </a:rPr>
              <a:t>, gyomorfájás</a:t>
            </a:r>
            <a:r>
              <a:rPr lang="hu-HU" sz="1800" dirty="0" smtClean="0">
                <a:latin typeface="Bahnschrift Condensed" panose="020B0502040204020203" pitchFamily="34" charset="0"/>
              </a:rPr>
              <a:t>, szédülés</a:t>
            </a:r>
            <a:r>
              <a:rPr lang="hu-HU" sz="1800" dirty="0">
                <a:latin typeface="Bahnschrift Condensed" panose="020B0502040204020203" pitchFamily="34" charset="0"/>
              </a:rPr>
              <a:t>, </a:t>
            </a:r>
            <a:r>
              <a:rPr lang="hu-HU" sz="1800" dirty="0" smtClean="0">
                <a:latin typeface="Bahnschrift Condensed" panose="020B0502040204020203" pitchFamily="34" charset="0"/>
              </a:rPr>
              <a:t>fáradtság</a:t>
            </a:r>
            <a:endParaRPr lang="hu-HU" sz="1800" dirty="0">
              <a:latin typeface="Bahnschrift Condensed" panose="020B050204020402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hu-HU" sz="1800" dirty="0">
                <a:latin typeface="Bahnschrift Condensed" panose="020B0502040204020203" pitchFamily="34" charset="0"/>
              </a:rPr>
              <a:t>Érzelmi komponensei: nyugtalanság, izgatottság, érzékenység, </a:t>
            </a:r>
            <a:r>
              <a:rPr lang="hu-HU" sz="1800" dirty="0" err="1" smtClean="0">
                <a:latin typeface="Bahnschrift Condensed" panose="020B0502040204020203" pitchFamily="34" charset="0"/>
              </a:rPr>
              <a:t>álmatlansá</a:t>
            </a:r>
            <a:r>
              <a:rPr lang="hu-HU" sz="1800" dirty="0" smtClean="0">
                <a:latin typeface="Bahnschrift Condensed" panose="020B0502040204020203" pitchFamily="34" charset="0"/>
              </a:rPr>
              <a:t>, rossz álmok</a:t>
            </a:r>
          </a:p>
          <a:p>
            <a:pPr marL="438150" indent="-285750" algn="l">
              <a:buFont typeface="Arial" panose="020B0604020202020204" pitchFamily="34" charset="0"/>
              <a:buChar char="•"/>
            </a:pP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5872976" y="1516566"/>
            <a:ext cx="2445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800" dirty="0" smtClean="0">
                <a:latin typeface="Bahnschrift Condensed" panose="020B0502040204020203" pitchFamily="34" charset="0"/>
              </a:rPr>
              <a:t>Inadekvát</a:t>
            </a:r>
            <a:r>
              <a:rPr lang="hu-HU" dirty="0" smtClean="0">
                <a:latin typeface="Bahnschrift Condensed" panose="020B0502040204020203" pitchFamily="34" charset="0"/>
              </a:rPr>
              <a:t>: Nem megfelelő</a:t>
            </a:r>
            <a:endParaRPr lang="hu-HU" dirty="0">
              <a:latin typeface="Bahnschrift Condensed" panose="020B0502040204020203" pitchFamily="34" charset="0"/>
            </a:endParaRPr>
          </a:p>
        </p:txBody>
      </p:sp>
      <p:pic>
        <p:nvPicPr>
          <p:cNvPr id="1026" name="Picture 2" descr="SZORONGÁS önértékelő kérdőív - Dr. Kopácsi László pszichiáter,  gyógyszer-leszokás special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756" y="2077677"/>
            <a:ext cx="2483511" cy="251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19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715448"/>
            <a:ext cx="4872900" cy="273294"/>
          </a:xfrm>
        </p:spPr>
        <p:txBody>
          <a:bodyPr/>
          <a:lstStyle/>
          <a:p>
            <a:r>
              <a:rPr lang="hu-HU" sz="1800" dirty="0" err="1" smtClean="0"/>
              <a:t>KIalakulása</a:t>
            </a:r>
            <a:endParaRPr lang="hu-HU" sz="18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840059" y="1509132"/>
            <a:ext cx="4951141" cy="2957166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hu-HU" sz="1800" dirty="0" err="1" smtClean="0">
                <a:latin typeface="Bahnschrift Condensed" panose="020B0502040204020203" pitchFamily="34" charset="0"/>
              </a:rPr>
              <a:t>Amigdala</a:t>
            </a:r>
            <a:r>
              <a:rPr lang="hu-HU" sz="1800" dirty="0" smtClean="0">
                <a:latin typeface="Bahnschrift Condensed" panose="020B0502040204020203" pitchFamily="34" charset="0"/>
              </a:rPr>
              <a:t>:</a:t>
            </a:r>
            <a:r>
              <a:rPr lang="hu-HU" sz="1800" dirty="0">
                <a:latin typeface="Bahnschrift Condensed" panose="020B0502040204020203" pitchFamily="34" charset="0"/>
              </a:rPr>
              <a:t> felelős az érzelmi komponensek </a:t>
            </a:r>
            <a:r>
              <a:rPr lang="hu-HU" sz="1800" dirty="0" smtClean="0">
                <a:latin typeface="Bahnschrift Condensed" panose="020B0502040204020203" pitchFamily="34" charset="0"/>
              </a:rPr>
              <a:t>kialakulásáért (neuroncsontok, érzelmek feldolgozása)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u-HU" sz="1800" dirty="0" smtClean="0">
                <a:latin typeface="Bahnschrift Condensed" panose="020B0502040204020203" pitchFamily="34" charset="0"/>
              </a:rPr>
              <a:t>Hibás működése okozza a szorongást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u-HU" sz="1800" dirty="0">
                <a:latin typeface="Bahnschrift Condensed" panose="020B0502040204020203" pitchFamily="34" charset="0"/>
              </a:rPr>
              <a:t> </a:t>
            </a:r>
            <a:r>
              <a:rPr lang="hu-HU" sz="1800" dirty="0">
                <a:latin typeface="Bahnschrift Condensed" panose="020B0502040204020203" pitchFamily="34" charset="0"/>
                <a:hlinkClick r:id="rId2" tooltip="Gamma-aminovajsav"/>
              </a:rPr>
              <a:t>gamma-</a:t>
            </a:r>
            <a:r>
              <a:rPr lang="hu-HU" sz="1800" dirty="0" err="1">
                <a:latin typeface="Bahnschrift Condensed" panose="020B0502040204020203" pitchFamily="34" charset="0"/>
                <a:hlinkClick r:id="rId2" tooltip="Gamma-aminovajsav"/>
              </a:rPr>
              <a:t>aminovajsav</a:t>
            </a:r>
            <a:r>
              <a:rPr lang="hu-HU" sz="1800" dirty="0">
                <a:latin typeface="Bahnschrift Condensed" panose="020B0502040204020203" pitchFamily="34" charset="0"/>
              </a:rPr>
              <a:t> (GABA</a:t>
            </a:r>
            <a:r>
              <a:rPr lang="hu-HU" sz="1800" dirty="0" smtClean="0">
                <a:latin typeface="Bahnschrift Condensed" panose="020B0502040204020203" pitchFamily="34" charset="0"/>
              </a:rPr>
              <a:t>) </a:t>
            </a:r>
            <a:r>
              <a:rPr lang="hu-HU" sz="1800" dirty="0" smtClean="0">
                <a:latin typeface="Bahnschrift Condensed" panose="020B0502040204020203" pitchFamily="34" charset="0"/>
                <a:hlinkClick r:id="rId3" tooltip="Ingerületátvivő anyagok"/>
              </a:rPr>
              <a:t>molekuláinak</a:t>
            </a:r>
            <a:r>
              <a:rPr lang="hu-HU" sz="1800" dirty="0">
                <a:latin typeface="Bahnschrift Condensed" panose="020B0502040204020203" pitchFamily="34" charset="0"/>
              </a:rPr>
              <a:t> alacsony szintje okozhatja </a:t>
            </a:r>
            <a:endParaRPr lang="hu-HU" sz="1800" dirty="0">
              <a:latin typeface="Bahnschrift Condensed" panose="020B050204020402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hu-HU" sz="1800" dirty="0" smtClean="0">
                <a:latin typeface="Bahnschrift Condensed" panose="020B0502040204020203" pitchFamily="34" charset="0"/>
              </a:rPr>
              <a:t>Az</a:t>
            </a:r>
            <a:r>
              <a:rPr lang="hu-HU" sz="1800" dirty="0">
                <a:latin typeface="Bahnschrift Condensed" panose="020B0502040204020203" pitchFamily="34" charset="0"/>
              </a:rPr>
              <a:t> </a:t>
            </a:r>
            <a:r>
              <a:rPr lang="hu-HU" sz="1800" dirty="0" smtClean="0">
                <a:latin typeface="Bahnschrift Condensed" panose="020B0502040204020203" pitchFamily="34" charset="0"/>
                <a:hlinkClick r:id="rId4" tooltip="Alkoholizmus"/>
              </a:rPr>
              <a:t>alkoholizmus</a:t>
            </a:r>
            <a:r>
              <a:rPr lang="hu-HU" sz="1800" dirty="0" smtClean="0">
                <a:latin typeface="Bahnschrift Condensed" panose="020B0502040204020203" pitchFamily="34" charset="0"/>
              </a:rPr>
              <a:t> utóhatása</a:t>
            </a:r>
            <a:endParaRPr lang="hu-HU" sz="1800" baseline="30000" dirty="0">
              <a:latin typeface="Bahnschrift Condensed" panose="020B050204020402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hu-HU" sz="1800" dirty="0" smtClean="0">
                <a:latin typeface="Bahnschrift Condensed" panose="020B0502040204020203" pitchFamily="34" charset="0"/>
              </a:rPr>
              <a:t>lehet </a:t>
            </a:r>
            <a:r>
              <a:rPr lang="hu-HU" sz="1800" dirty="0">
                <a:latin typeface="Bahnschrift Condensed" panose="020B0502040204020203" pitchFamily="34" charset="0"/>
              </a:rPr>
              <a:t>a szorongásos zavarok </a:t>
            </a:r>
            <a:r>
              <a:rPr lang="hu-HU" sz="1800" dirty="0" smtClean="0">
                <a:latin typeface="Bahnschrift Condensed" panose="020B0502040204020203" pitchFamily="34" charset="0"/>
              </a:rPr>
              <a:t>kialakulása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u-HU" sz="1800" dirty="0" err="1" smtClean="0">
                <a:latin typeface="Bahnschrift Condensed" panose="020B0502040204020203" pitchFamily="34" charset="0"/>
              </a:rPr>
              <a:t>GABA:a</a:t>
            </a:r>
            <a:r>
              <a:rPr lang="hu-HU" sz="1800" dirty="0" smtClean="0">
                <a:latin typeface="Bahnschrift Condensed" panose="020B0502040204020203" pitchFamily="34" charset="0"/>
              </a:rPr>
              <a:t> humán idegrendszerben, és a </a:t>
            </a:r>
            <a:r>
              <a:rPr lang="hu-HU" sz="1800" dirty="0" err="1" smtClean="0">
                <a:latin typeface="Bahnschrift Condensed" panose="020B0502040204020203" pitchFamily="34" charset="0"/>
              </a:rPr>
              <a:t>retinábantalálható</a:t>
            </a:r>
            <a:endParaRPr lang="hu-HU" sz="1800" dirty="0">
              <a:latin typeface="Bahnschrift Condensed" panose="020B0502040204020203" pitchFamily="34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 rotWithShape="1">
          <a:blip r:embed="rId5"/>
          <a:srcRect l="5940" t="11851" r="12234" b="16783"/>
          <a:stretch/>
        </p:blipFill>
        <p:spPr>
          <a:xfrm>
            <a:off x="5657385" y="477555"/>
            <a:ext cx="1769327" cy="180199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83376" y="2631273"/>
            <a:ext cx="2086671" cy="148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76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255009"/>
              </p:ext>
            </p:extLst>
          </p:nvPr>
        </p:nvGraphicFramePr>
        <p:xfrm>
          <a:off x="1300975" y="597148"/>
          <a:ext cx="7307765" cy="5663704"/>
        </p:xfrm>
        <a:graphic>
          <a:graphicData uri="http://schemas.openxmlformats.org/drawingml/2006/table">
            <a:tbl>
              <a:tblPr firstRow="1" bandRow="1">
                <a:tableStyleId>{0875DE09-116B-49F7-AC1D-A3F7218F45C7}</a:tableStyleId>
              </a:tblPr>
              <a:tblGrid>
                <a:gridCol w="1665249">
                  <a:extLst>
                    <a:ext uri="{9D8B030D-6E8A-4147-A177-3AD203B41FA5}">
                      <a16:colId xmlns:a16="http://schemas.microsoft.com/office/drawing/2014/main" val="86632720"/>
                    </a:ext>
                  </a:extLst>
                </a:gridCol>
                <a:gridCol w="2289717">
                  <a:extLst>
                    <a:ext uri="{9D8B030D-6E8A-4147-A177-3AD203B41FA5}">
                      <a16:colId xmlns:a16="http://schemas.microsoft.com/office/drawing/2014/main" val="566967096"/>
                    </a:ext>
                  </a:extLst>
                </a:gridCol>
                <a:gridCol w="1754458">
                  <a:extLst>
                    <a:ext uri="{9D8B030D-6E8A-4147-A177-3AD203B41FA5}">
                      <a16:colId xmlns:a16="http://schemas.microsoft.com/office/drawing/2014/main" val="17924010"/>
                    </a:ext>
                  </a:extLst>
                </a:gridCol>
                <a:gridCol w="1598341">
                  <a:extLst>
                    <a:ext uri="{9D8B030D-6E8A-4147-A177-3AD203B41FA5}">
                      <a16:colId xmlns:a16="http://schemas.microsoft.com/office/drawing/2014/main" val="6276204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Bahnschrift Condensed" panose="020B0502040204020203" pitchFamily="34" charset="0"/>
                        </a:rPr>
                        <a:t>Neve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Bahnschrift Condensed" panose="020B0502040204020203" pitchFamily="34" charset="0"/>
                        </a:rPr>
                        <a:t>jellemzői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Bahnschrift Condensed" panose="020B0502040204020203" pitchFamily="34" charset="0"/>
                        </a:rPr>
                        <a:t>jellemzői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Bahnschrift Condensed" panose="020B0502040204020203" pitchFamily="34" charset="0"/>
                        </a:rPr>
                        <a:t>tünetek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246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dirty="0" err="1" smtClean="0">
                          <a:latin typeface="Bahnschrift Condensed" panose="020B0502040204020203" pitchFamily="34" charset="0"/>
                        </a:rPr>
                        <a:t>Generatizál</a:t>
                      </a:r>
                      <a:r>
                        <a:rPr lang="hu-HU" sz="1600" dirty="0" smtClean="0">
                          <a:latin typeface="Bahnschrift Condensed" panose="020B0502040204020203" pitchFamily="34" charset="0"/>
                        </a:rPr>
                        <a:t> szorongásos zavar</a:t>
                      </a:r>
                      <a:r>
                        <a:rPr lang="hu-HU" sz="1600" baseline="0" dirty="0" smtClean="0">
                          <a:latin typeface="Bahnschrift Condensed" panose="020B0502040204020203" pitchFamily="34" charset="0"/>
                        </a:rPr>
                        <a:t> (GAD)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Bahnschrift Condensed" panose="020B0502040204020203" pitchFamily="34" charset="0"/>
                        </a:rPr>
                        <a:t>tartós és koncentrált szorongás nem </a:t>
                      </a:r>
                      <a:r>
                        <a:rPr lang="hu-HU" sz="1600" dirty="0" err="1" smtClean="0">
                          <a:latin typeface="Bahnschrift Condensed" panose="020B0502040204020203" pitchFamily="34" charset="0"/>
                        </a:rPr>
                        <a:t>fókuszálódik</a:t>
                      </a:r>
                      <a:r>
                        <a:rPr lang="hu-HU" sz="1600" dirty="0" smtClean="0">
                          <a:latin typeface="Bahnschrift Condensed" panose="020B0502040204020203" pitchFamily="34" charset="0"/>
                        </a:rPr>
                        <a:t> egy</a:t>
                      </a:r>
                      <a:r>
                        <a:rPr lang="hu-HU" sz="1600" baseline="0" dirty="0" smtClean="0">
                          <a:latin typeface="Bahnschrift Condensed" panose="020B0502040204020203" pitchFamily="34" charset="0"/>
                        </a:rPr>
                        <a:t> dologra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Bahnschrift Condensed" panose="020B0502040204020203" pitchFamily="34" charset="0"/>
                        </a:rPr>
                        <a:t>Mindenre szorongás a reakció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Bahnschrift Condensed" panose="020B0502040204020203" pitchFamily="34" charset="0"/>
                        </a:rPr>
                        <a:t>nyugtalanság, koncentrálási zavarok,</a:t>
                      </a:r>
                      <a:r>
                        <a:rPr lang="hu-HU" sz="1600" baseline="0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hu-HU" sz="1600" dirty="0" smtClean="0">
                          <a:latin typeface="Bahnschrift Condensed" panose="020B0502040204020203" pitchFamily="34" charset="0"/>
                        </a:rPr>
                        <a:t>ingerlékenység, alvászavar 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030100"/>
                  </a:ext>
                </a:extLst>
              </a:tr>
              <a:tr h="595567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Bahnschrift Condensed" panose="020B0502040204020203" pitchFamily="34" charset="0"/>
                        </a:rPr>
                        <a:t>Pánikroham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Bahnschrift Condensed" panose="020B0502040204020203" pitchFamily="34" charset="0"/>
                        </a:rPr>
                        <a:t>Szorongásos zavarok összetorlódva </a:t>
                      </a:r>
                      <a:r>
                        <a:rPr lang="hu-HU" sz="1600" dirty="0" err="1" smtClean="0">
                          <a:latin typeface="Bahnschrift Condensed" panose="020B0502040204020203" pitchFamily="34" charset="0"/>
                        </a:rPr>
                        <a:t>rohamszerűen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Bahnschrift Condensed" panose="020B0502040204020203" pitchFamily="34" charset="0"/>
                        </a:rPr>
                        <a:t>Szívroham érzet,</a:t>
                      </a:r>
                      <a:r>
                        <a:rPr lang="hu-HU" sz="1600" baseline="0" dirty="0" smtClean="0">
                          <a:latin typeface="Bahnschrift Condensed" panose="020B0502040204020203" pitchFamily="34" charset="0"/>
                        </a:rPr>
                        <a:t> agora fóbia kísérheti (félelem a nagy terektől)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Bahnschrift Condensed" panose="020B0502040204020203" pitchFamily="34" charset="0"/>
                          <a:ea typeface="Arial"/>
                          <a:cs typeface="Arial"/>
                          <a:sym typeface="Arial"/>
                        </a:rPr>
                        <a:t>szédülés, nehézlégzés, émelygés, heves szívdobogás, izzadás. 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870364"/>
                  </a:ext>
                </a:extLst>
              </a:tr>
              <a:tr h="624469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Bahnschrift Condensed" panose="020B0502040204020203" pitchFamily="34" charset="0"/>
                        </a:rPr>
                        <a:t>Specifikus</a:t>
                      </a:r>
                      <a:r>
                        <a:rPr lang="hu-HU" sz="1600" baseline="0" dirty="0" smtClean="0">
                          <a:latin typeface="Bahnschrift Condensed" panose="020B0502040204020203" pitchFamily="34" charset="0"/>
                        </a:rPr>
                        <a:t> fóbiák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Bahnschrift Condensed" panose="020B0502040204020203" pitchFamily="34" charset="0"/>
                          <a:ea typeface="Arial"/>
                          <a:cs typeface="Arial"/>
                          <a:sym typeface="Arial"/>
                        </a:rPr>
                        <a:t>Egy jellemző külső tárgy vagy helyzet az irracionális félelem oka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Bahnschrift Condensed" panose="020B0502040204020203" pitchFamily="34" charset="0"/>
                        </a:rPr>
                        <a:t>Kerülik amitól félnek,</a:t>
                      </a:r>
                      <a:r>
                        <a:rPr lang="hu-HU" sz="1600" baseline="0" dirty="0" smtClean="0">
                          <a:latin typeface="Bahnschrift Condensed" panose="020B0502040204020203" pitchFamily="34" charset="0"/>
                        </a:rPr>
                        <a:t> jól lehet kezelni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Bahnschrift Condensed" panose="020B0502040204020203" pitchFamily="34" charset="0"/>
                          <a:ea typeface="Arial"/>
                          <a:cs typeface="Arial"/>
                          <a:sym typeface="Arial"/>
                        </a:rPr>
                        <a:t>remegés, izomfeszülés, szájszárazság, izzadás, elpirulás, nyomás érzése </a:t>
                      </a:r>
                      <a:endParaRPr lang="hu-HU" sz="16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130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867148"/>
                  </a:ext>
                </a:extLst>
              </a:tr>
              <a:tr h="619264"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321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075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19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305823"/>
              </p:ext>
            </p:extLst>
          </p:nvPr>
        </p:nvGraphicFramePr>
        <p:xfrm>
          <a:off x="1011044" y="970930"/>
          <a:ext cx="7976839" cy="3566160"/>
        </p:xfrm>
        <a:graphic>
          <a:graphicData uri="http://schemas.openxmlformats.org/drawingml/2006/table">
            <a:tbl>
              <a:tblPr firstRow="1" bandRow="1">
                <a:tableStyleId>{0875DE09-116B-49F7-AC1D-A3F7218F45C7}</a:tableStyleId>
              </a:tblPr>
              <a:tblGrid>
                <a:gridCol w="1743307">
                  <a:extLst>
                    <a:ext uri="{9D8B030D-6E8A-4147-A177-3AD203B41FA5}">
                      <a16:colId xmlns:a16="http://schemas.microsoft.com/office/drawing/2014/main" val="3060142886"/>
                    </a:ext>
                  </a:extLst>
                </a:gridCol>
                <a:gridCol w="2279055">
                  <a:extLst>
                    <a:ext uri="{9D8B030D-6E8A-4147-A177-3AD203B41FA5}">
                      <a16:colId xmlns:a16="http://schemas.microsoft.com/office/drawing/2014/main" val="405359287"/>
                    </a:ext>
                  </a:extLst>
                </a:gridCol>
                <a:gridCol w="1419433">
                  <a:extLst>
                    <a:ext uri="{9D8B030D-6E8A-4147-A177-3AD203B41FA5}">
                      <a16:colId xmlns:a16="http://schemas.microsoft.com/office/drawing/2014/main" val="3560268705"/>
                    </a:ext>
                  </a:extLst>
                </a:gridCol>
                <a:gridCol w="2535044">
                  <a:extLst>
                    <a:ext uri="{9D8B030D-6E8A-4147-A177-3AD203B41FA5}">
                      <a16:colId xmlns:a16="http://schemas.microsoft.com/office/drawing/2014/main" val="42518558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latin typeface="Bahnschrift Condensed" panose="020B0502040204020203" pitchFamily="34" charset="0"/>
                        </a:rPr>
                        <a:t>Kényszeres zavar  (OCD)</a:t>
                      </a:r>
                      <a:endParaRPr lang="hu-HU" sz="18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Bahnschrift Condensed" panose="020B0502040204020203" pitchFamily="34" charset="0"/>
                          <a:ea typeface="Arial"/>
                          <a:cs typeface="Arial"/>
                          <a:sym typeface="Arial"/>
                        </a:rPr>
                        <a:t>lesújtó gondolatok/ képek, kényszerek létrejötte</a:t>
                      </a:r>
                      <a:endParaRPr lang="hu-HU" sz="18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Bahnschrift Condensed" panose="020B0502040204020203" pitchFamily="34" charset="0"/>
                          <a:ea typeface="Arial"/>
                          <a:cs typeface="Arial"/>
                          <a:sym typeface="Arial"/>
                        </a:rPr>
                        <a:t>pl. Meg fog halni egy hozzátartozója, ha…</a:t>
                      </a:r>
                      <a:endParaRPr lang="hu-HU" sz="18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Bahnschrift Condensed" panose="020B0502040204020203" pitchFamily="34" charset="0"/>
                          <a:ea typeface="Arial"/>
                          <a:cs typeface="Arial"/>
                          <a:sym typeface="Arial"/>
                        </a:rPr>
                        <a:t>késztetések, hogy megtegyenek bizonyos rituálékat vagy megismételjenek valamit többször</a:t>
                      </a:r>
                      <a:endParaRPr lang="hu-HU" sz="18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154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latin typeface="Bahnschrift Condensed" panose="020B0502040204020203" pitchFamily="34" charset="0"/>
                        </a:rPr>
                        <a:t>Akut stressz</a:t>
                      </a:r>
                      <a:r>
                        <a:rPr lang="hu-HU" sz="1800" baseline="0" dirty="0" smtClean="0">
                          <a:latin typeface="Bahnschrift Condensed" panose="020B0502040204020203" pitchFamily="34" charset="0"/>
                        </a:rPr>
                        <a:t> zavar</a:t>
                      </a:r>
                      <a:endParaRPr lang="hu-HU" sz="18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Bahnschrift Condensed" panose="020B0502040204020203" pitchFamily="34" charset="0"/>
                          <a:ea typeface="Arial"/>
                          <a:cs typeface="Arial"/>
                          <a:sym typeface="Arial"/>
                        </a:rPr>
                        <a:t>Fizikai vagy lelki sérülésre adott heves reakció</a:t>
                      </a:r>
                      <a:endParaRPr lang="hu-HU" sz="18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latin typeface="Bahnschrift Condensed" panose="020B0502040204020203" pitchFamily="34" charset="0"/>
                        </a:rPr>
                        <a:t>Ha</a:t>
                      </a:r>
                      <a:r>
                        <a:rPr lang="hu-HU" sz="1800" baseline="0" dirty="0" smtClean="0">
                          <a:latin typeface="Bahnschrift Condensed" panose="020B0502040204020203" pitchFamily="34" charset="0"/>
                        </a:rPr>
                        <a:t> egy hónapnál több ideig tart PTSD lehet</a:t>
                      </a:r>
                      <a:endParaRPr lang="hu-HU" sz="18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dirty="0" err="1" smtClean="0">
                          <a:latin typeface="Bahnschrift Condensed" panose="020B0502040204020203" pitchFamily="34" charset="0"/>
                        </a:rPr>
                        <a:t>Élémények</a:t>
                      </a:r>
                      <a:r>
                        <a:rPr lang="hu-HU" sz="1800" dirty="0" smtClean="0">
                          <a:latin typeface="Bahnschrift Condensed" panose="020B0502040204020203" pitchFamily="34" charset="0"/>
                        </a:rPr>
                        <a:t> újra átélése, pánikroham, émelygés</a:t>
                      </a:r>
                      <a:endParaRPr lang="hu-HU" sz="18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027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latin typeface="Bahnschrift Condensed" panose="020B0502040204020203" pitchFamily="34" charset="0"/>
                        </a:rPr>
                        <a:t>Poszttraumás stresszavar ( PTSD)</a:t>
                      </a:r>
                      <a:endParaRPr lang="hu-HU" sz="18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latin typeface="Bahnschrift Condensed" panose="020B0502040204020203" pitchFamily="34" charset="0"/>
                        </a:rPr>
                        <a:t>Trauma átélése </a:t>
                      </a:r>
                      <a:r>
                        <a:rPr lang="hu-HU" sz="1800" dirty="0" err="1" smtClean="0">
                          <a:latin typeface="Bahnschrift Condensed" panose="020B0502040204020203" pitchFamily="34" charset="0"/>
                        </a:rPr>
                        <a:t>útán</a:t>
                      </a:r>
                      <a:r>
                        <a:rPr lang="hu-HU" sz="1800" dirty="0" smtClean="0">
                          <a:latin typeface="Bahnschrift Condensed" panose="020B0502040204020203" pitchFamily="34" charset="0"/>
                        </a:rPr>
                        <a:t> történnek</a:t>
                      </a:r>
                      <a:endParaRPr lang="hu-HU" sz="18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latin typeface="Bahnschrift Condensed" panose="020B0502040204020203" pitchFamily="34" charset="0"/>
                        </a:rPr>
                        <a:t>Bármilyen küzdelemből eredhet</a:t>
                      </a:r>
                      <a:endParaRPr lang="hu-HU" sz="18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latin typeface="Bahnschrift Condensed" panose="020B0502040204020203" pitchFamily="34" charset="0"/>
                        </a:rPr>
                        <a:t>Az akut stresszzavar</a:t>
                      </a:r>
                      <a:r>
                        <a:rPr lang="hu-HU" sz="1800" baseline="0" dirty="0" smtClean="0">
                          <a:latin typeface="Bahnschrift Condensed" panose="020B0502040204020203" pitchFamily="34" charset="0"/>
                        </a:rPr>
                        <a:t> elfajulva</a:t>
                      </a:r>
                      <a:endParaRPr lang="hu-HU" sz="1800" dirty="0">
                        <a:latin typeface="Bahnschrift Condensed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983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80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966439" y="1657815"/>
            <a:ext cx="5545873" cy="2906751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Bahnschrift Condensed" panose="020B0502040204020203" pitchFamily="34" charset="0"/>
              </a:rPr>
              <a:t>Kognitív viselkedési terápia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u-HU" sz="2000" dirty="0">
                <a:latin typeface="Bahnschrift Condensed" panose="020B0502040204020203" pitchFamily="34" charset="0"/>
              </a:rPr>
              <a:t>a diszfunkcionális viselkedés és gondolkodás </a:t>
            </a:r>
            <a:r>
              <a:rPr lang="hu-HU" sz="2000" dirty="0" smtClean="0">
                <a:latin typeface="Bahnschrift Condensed" panose="020B0502040204020203" pitchFamily="34" charset="0"/>
              </a:rPr>
              <a:t>megváltoztatása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Bahnschrift Condensed" panose="020B0502040204020203" pitchFamily="34" charset="0"/>
              </a:rPr>
              <a:t>hangulat </a:t>
            </a:r>
            <a:r>
              <a:rPr lang="hu-HU" sz="2000" dirty="0">
                <a:latin typeface="Bahnschrift Condensed" panose="020B0502040204020203" pitchFamily="34" charset="0"/>
              </a:rPr>
              <a:t>és </a:t>
            </a:r>
            <a:r>
              <a:rPr lang="hu-HU" sz="2000" dirty="0" smtClean="0">
                <a:latin typeface="Bahnschrift Condensed" panose="020B0502040204020203" pitchFamily="34" charset="0"/>
              </a:rPr>
              <a:t> </a:t>
            </a:r>
            <a:r>
              <a:rPr lang="hu-HU" sz="2000" dirty="0">
                <a:latin typeface="Bahnschrift Condensed" panose="020B0502040204020203" pitchFamily="34" charset="0"/>
              </a:rPr>
              <a:t>magatartás kedvező </a:t>
            </a:r>
            <a:r>
              <a:rPr lang="hu-HU" sz="2000" dirty="0" smtClean="0">
                <a:latin typeface="Bahnschrift Condensed" panose="020B0502040204020203" pitchFamily="34" charset="0"/>
              </a:rPr>
              <a:t>módosítása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u-HU" sz="2000" dirty="0">
                <a:latin typeface="Bahnschrift Condensed" panose="020B0502040204020203" pitchFamily="34" charset="0"/>
              </a:rPr>
              <a:t> gyógyszeres kezelés és a </a:t>
            </a:r>
            <a:r>
              <a:rPr lang="hu-HU" sz="2000" dirty="0">
                <a:latin typeface="Bahnschrift Condensed" panose="020B0502040204020203" pitchFamily="34" charset="0"/>
                <a:hlinkClick r:id="rId2" tooltip="Pszichoterápia"/>
              </a:rPr>
              <a:t>pszichoterápia</a:t>
            </a:r>
            <a:r>
              <a:rPr lang="hu-HU" sz="2000" dirty="0">
                <a:latin typeface="Bahnschrift Condensed" panose="020B0502040204020203" pitchFamily="34" charset="0"/>
              </a:rPr>
              <a:t> együtt hozza meg a várt </a:t>
            </a:r>
            <a:r>
              <a:rPr lang="hu-HU" sz="2000" dirty="0" smtClean="0">
                <a:latin typeface="Bahnschrift Condensed" panose="020B0502040204020203" pitchFamily="34" charset="0"/>
              </a:rPr>
              <a:t>eredményt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Bahnschrift Condensed" panose="020B0502040204020203" pitchFamily="34" charset="0"/>
              </a:rPr>
              <a:t>Sok szorongás-önértékelő </a:t>
            </a:r>
            <a:r>
              <a:rPr lang="hu-HU" sz="2000" dirty="0">
                <a:latin typeface="Bahnschrift Condensed" panose="020B0502040204020203" pitchFamily="34" charset="0"/>
              </a:rPr>
              <a:t>kérdőívek</a:t>
            </a:r>
            <a:endParaRPr lang="hu-HU" sz="2000" dirty="0">
              <a:latin typeface="Bahnschrift Condensed" panose="020B0502040204020203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613210" y="550127"/>
            <a:ext cx="48991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err="1" smtClean="0"/>
              <a:t>Pszichoterápás</a:t>
            </a:r>
            <a:r>
              <a:rPr lang="hu-HU" sz="2000" dirty="0" smtClean="0"/>
              <a:t> kezelése</a:t>
            </a:r>
            <a:endParaRPr lang="hu-HU" sz="2000" dirty="0"/>
          </a:p>
        </p:txBody>
      </p:sp>
      <p:pic>
        <p:nvPicPr>
          <p:cNvPr id="2050" name="Picture 2" descr="Fluoxetin 10 1A Pharma® 50 St mit dem E-Rezept kaufen - SHOP APOTHEK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19" b="13464"/>
          <a:stretch/>
        </p:blipFill>
        <p:spPr bwMode="auto">
          <a:xfrm>
            <a:off x="6149452" y="1027021"/>
            <a:ext cx="2610025" cy="1877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églalap 5"/>
          <p:cNvSpPr/>
          <p:nvPr/>
        </p:nvSpPr>
        <p:spPr>
          <a:xfrm>
            <a:off x="6400800" y="2980851"/>
            <a:ext cx="22267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>
                <a:latin typeface="Bahnschrift Condensed" panose="020B0502040204020203" pitchFamily="34" charset="0"/>
              </a:rPr>
              <a:t>Hatása</a:t>
            </a:r>
            <a:r>
              <a:rPr lang="hu-HU" dirty="0">
                <a:solidFill>
                  <a:srgbClr val="54595D"/>
                </a:solidFill>
                <a:latin typeface="Bahnschrift Condensed" panose="020B0502040204020203" pitchFamily="34" charset="0"/>
              </a:rPr>
              <a:t>:</a:t>
            </a:r>
            <a:endParaRPr lang="hu-HU" dirty="0">
              <a:latin typeface="Bahnschrift Condensed" panose="020B0502040204020203" pitchFamily="34" charset="0"/>
            </a:endParaRPr>
          </a:p>
          <a:p>
            <a:r>
              <a:rPr lang="hu-HU" dirty="0">
                <a:solidFill>
                  <a:srgbClr val="202122"/>
                </a:solidFill>
                <a:latin typeface="Bahnschrift Condensed" panose="020B0502040204020203" pitchFamily="34" charset="0"/>
              </a:rPr>
              <a:t>A központi idegrendszeri </a:t>
            </a:r>
            <a:r>
              <a:rPr lang="hu-HU" dirty="0" err="1" smtClean="0">
                <a:solidFill>
                  <a:srgbClr val="202122"/>
                </a:solidFill>
                <a:latin typeface="Bahnschrift Condensed" panose="020B0502040204020203" pitchFamily="34" charset="0"/>
              </a:rPr>
              <a:t>neurotranszmitter</a:t>
            </a:r>
            <a:endParaRPr lang="hu-HU" dirty="0" smtClean="0">
              <a:solidFill>
                <a:srgbClr val="202122"/>
              </a:solidFill>
              <a:latin typeface="Bahnschrift Condensed" panose="020B0502040204020203" pitchFamily="34" charset="0"/>
            </a:endParaRPr>
          </a:p>
          <a:p>
            <a:r>
              <a:rPr lang="hu-HU" dirty="0" smtClean="0">
                <a:solidFill>
                  <a:srgbClr val="202122"/>
                </a:solidFill>
                <a:latin typeface="Bahnschrift Condensed" panose="020B0502040204020203" pitchFamily="34" charset="0"/>
              </a:rPr>
              <a:t> szerotonint csökkenti</a:t>
            </a:r>
            <a:endParaRPr lang="hu-HU" dirty="0">
              <a:solidFill>
                <a:srgbClr val="202122"/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56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694985" y="564995"/>
            <a:ext cx="4497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latin typeface="Julius Sans One" panose="020B0604020202020204" charset="0"/>
              </a:rPr>
              <a:t>Források</a:t>
            </a:r>
            <a:endParaRPr lang="hu-HU" sz="2000" b="1" dirty="0">
              <a:latin typeface="Julius Sans One" panose="020B0604020202020204" charset="0"/>
            </a:endParaRPr>
          </a:p>
        </p:txBody>
      </p:sp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827141" y="1215549"/>
            <a:ext cx="4872900" cy="671100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hu-HU" dirty="0">
                <a:hlinkClick r:id="rId2"/>
              </a:rPr>
              <a:t>https://</a:t>
            </a:r>
            <a:r>
              <a:rPr lang="hu-HU" dirty="0" smtClean="0">
                <a:hlinkClick r:id="rId2"/>
              </a:rPr>
              <a:t>www.betegvagyok.hu/cikkek/szorongatva</a:t>
            </a:r>
            <a:endParaRPr lang="hu-HU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hu-HU" dirty="0">
                <a:hlinkClick r:id="rId3"/>
              </a:rPr>
              <a:t>https://</a:t>
            </a:r>
            <a:r>
              <a:rPr lang="hu-HU" dirty="0" smtClean="0">
                <a:hlinkClick r:id="rId3"/>
              </a:rPr>
              <a:t>hu.wikipedia.org/wiki/Szorong%C3%A1sos_zavarok</a:t>
            </a:r>
            <a:endParaRPr lang="hu-HU" dirty="0" smtClean="0"/>
          </a:p>
          <a:p>
            <a:pPr marL="438150" indent="-285750" algn="l">
              <a:buFont typeface="Arial" panose="020B0604020202020204" pitchFamily="34" charset="0"/>
              <a:buChar char="•"/>
            </a:pPr>
            <a:r>
              <a:rPr lang="hu-HU" dirty="0">
                <a:hlinkClick r:id="rId4"/>
              </a:rPr>
              <a:t>https://</a:t>
            </a:r>
            <a:r>
              <a:rPr lang="hu-HU" dirty="0" smtClean="0">
                <a:hlinkClick r:id="rId4"/>
              </a:rPr>
              <a:t>bhc.hu/betegsegek/szorongas</a:t>
            </a:r>
            <a:endParaRPr lang="hu-HU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hu-HU" dirty="0"/>
              <a:t>https://www.webbeteg.hu/cikkek/szorongas_panik/306/normalis-szorongas-vagy-mar-betegseg</a:t>
            </a:r>
          </a:p>
        </p:txBody>
      </p:sp>
    </p:spTree>
    <p:extLst>
      <p:ext uri="{BB962C8B-B14F-4D97-AF65-F5344CB8AC3E}">
        <p14:creationId xmlns:p14="http://schemas.microsoft.com/office/powerpoint/2010/main" val="356422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35550" y="1265574"/>
            <a:ext cx="4971494" cy="1574269"/>
          </a:xfrm>
        </p:spPr>
        <p:txBody>
          <a:bodyPr/>
          <a:lstStyle/>
          <a:p>
            <a:r>
              <a:rPr lang="hu-HU" sz="3600" dirty="0" smtClean="0"/>
              <a:t>Köszönöm a figyelmet!</a:t>
            </a:r>
            <a:endParaRPr lang="hu-HU" sz="3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135550" y="3512700"/>
            <a:ext cx="4872900" cy="671100"/>
          </a:xfr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040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rensic Psychology by Slidesgo">
  <a:themeElements>
    <a:clrScheme name="Simple Light">
      <a:dk1>
        <a:srgbClr val="1C1F24"/>
      </a:dk1>
      <a:lt1>
        <a:srgbClr val="F3F3F4"/>
      </a:lt1>
      <a:dk2>
        <a:srgbClr val="BBDDDE"/>
      </a:dk2>
      <a:lt2>
        <a:srgbClr val="B5CBE5"/>
      </a:lt2>
      <a:accent1>
        <a:srgbClr val="E1E5EB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328</Words>
  <Application>Microsoft Office PowerPoint</Application>
  <PresentationFormat>Diavetítés a képernyőre (16:9 oldalarány)</PresentationFormat>
  <Paragraphs>68</Paragraphs>
  <Slides>9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4" baseType="lpstr">
      <vt:lpstr>Abel</vt:lpstr>
      <vt:lpstr>Arial</vt:lpstr>
      <vt:lpstr>Julius Sans One</vt:lpstr>
      <vt:lpstr>Bahnschrift Condensed</vt:lpstr>
      <vt:lpstr>Forensic Psychology by Slidesgo</vt:lpstr>
      <vt:lpstr>Szorongás</vt:lpstr>
      <vt:lpstr>PowerPoint-bemutató</vt:lpstr>
      <vt:lpstr>probléma</vt:lpstr>
      <vt:lpstr>KIalakulása</vt:lpstr>
      <vt:lpstr>PowerPoint-bemutató</vt:lpstr>
      <vt:lpstr>PowerPoint-bemutató</vt:lpstr>
      <vt:lpstr>PowerPoint-bemutató</vt:lpstr>
      <vt:lpstr>PowerPoint-bemutató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Szorongás</dc:title>
  <dc:creator>Hegedüs Éva</dc:creator>
  <cp:lastModifiedBy>Hegedüs Éva</cp:lastModifiedBy>
  <cp:revision>9</cp:revision>
  <dcterms:modified xsi:type="dcterms:W3CDTF">2024-05-18T10:06:39Z</dcterms:modified>
</cp:coreProperties>
</file>