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D9FF"/>
    <a:srgbClr val="6C1A00"/>
    <a:srgbClr val="00AACC"/>
    <a:srgbClr val="5EEC3C"/>
    <a:srgbClr val="1D3A00"/>
    <a:srgbClr val="003296"/>
    <a:srgbClr val="E39A39"/>
    <a:srgbClr val="FFC901"/>
    <a:srgbClr val="FE9202"/>
    <a:srgbClr val="FE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1" d="100"/>
          <a:sy n="91" d="100"/>
        </p:scale>
        <p:origin x="584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2765A-6A62-4FAA-A18A-F0A8C9E5EEEB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AE33-0F54-4F31-859D-295D942E1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3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1" y="1197405"/>
            <a:ext cx="7940660" cy="122164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640685"/>
            <a:ext cx="7940661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rgbClr val="6DD9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D67ADF45-1535-47AF-B3A8-B2E9FC265A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70" cy="610821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09"/>
            <a:ext cx="8246070" cy="3512215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5" y="281174"/>
            <a:ext cx="610820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044700"/>
            <a:ext cx="6108200" cy="366376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81175"/>
            <a:ext cx="7940660" cy="610820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6DD9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793943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66340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793943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13AA65-E9E4-4FE6-AFC7-00D324D2808D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Tengler Johanna 7.a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6000" dirty="0" smtClean="0">
                <a:solidFill>
                  <a:schemeClr val="bg1"/>
                </a:solidFill>
              </a:rPr>
              <a:t>Blaise Pascal</a:t>
            </a:r>
            <a:endParaRPr lang="hu-HU" sz="60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hu-HU" dirty="0"/>
              <a:t> </a:t>
            </a:r>
            <a:r>
              <a:rPr lang="hu-HU" sz="3600" dirty="0"/>
              <a:t>1623. június 19. </a:t>
            </a:r>
            <a:r>
              <a:rPr lang="hu-HU" sz="3600" dirty="0" smtClean="0"/>
              <a:t>–1662</a:t>
            </a:r>
            <a:r>
              <a:rPr lang="hu-HU" sz="3600" dirty="0"/>
              <a:t>. augusztus 19</a:t>
            </a:r>
            <a:r>
              <a:rPr lang="hu-HU" sz="3600" dirty="0" smtClean="0"/>
              <a:t>.</a:t>
            </a:r>
          </a:p>
          <a:p>
            <a:pPr algn="l"/>
            <a:r>
              <a:rPr lang="hu-HU" sz="3600" dirty="0"/>
              <a:t> matematikus, fizikus, </a:t>
            </a:r>
            <a:r>
              <a:rPr lang="hu-HU" sz="3600" dirty="0" smtClean="0"/>
              <a:t>teológus</a:t>
            </a:r>
          </a:p>
          <a:p>
            <a:pPr algn="l"/>
            <a:r>
              <a:rPr lang="hu-HU" sz="3600" dirty="0" smtClean="0"/>
              <a:t> hozzájárult </a:t>
            </a:r>
            <a:r>
              <a:rPr lang="hu-HU" sz="3600" dirty="0"/>
              <a:t>a természettudományok </a:t>
            </a:r>
            <a:r>
              <a:rPr lang="hu-HU" sz="3600" dirty="0" smtClean="0"/>
              <a:t>      fejlődéséhez</a:t>
            </a:r>
          </a:p>
          <a:p>
            <a:pPr algn="l"/>
            <a:r>
              <a:rPr lang="hu-HU" sz="3600" dirty="0" smtClean="0"/>
              <a:t> mechanikus </a:t>
            </a:r>
            <a:r>
              <a:rPr lang="hu-HU" sz="3600" dirty="0"/>
              <a:t>számológépet </a:t>
            </a:r>
            <a:r>
              <a:rPr lang="hu-HU" sz="3600" dirty="0" smtClean="0"/>
              <a:t>szerkesztett</a:t>
            </a:r>
          </a:p>
          <a:p>
            <a:pPr algn="l"/>
            <a:r>
              <a:rPr lang="hu-HU" sz="3600" dirty="0" smtClean="0"/>
              <a:t> megalapozta </a:t>
            </a:r>
            <a:r>
              <a:rPr lang="hu-HU" sz="3600" dirty="0"/>
              <a:t>a projektív </a:t>
            </a:r>
            <a:r>
              <a:rPr lang="hu-HU" sz="3600" dirty="0" smtClean="0"/>
              <a:t>geometriát</a:t>
            </a:r>
          </a:p>
          <a:p>
            <a:pPr algn="l"/>
            <a:r>
              <a:rPr lang="hu-HU" sz="3600" dirty="0"/>
              <a:t> </a:t>
            </a:r>
            <a:endParaRPr lang="hu-HU" sz="3600" dirty="0" smtClean="0"/>
          </a:p>
        </p:txBody>
      </p:sp>
    </p:spTree>
    <p:extLst>
      <p:ext uri="{BB962C8B-B14F-4D97-AF65-F5344CB8AC3E}">
        <p14:creationId xmlns:p14="http://schemas.microsoft.com/office/powerpoint/2010/main" val="80151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hu-HU" dirty="0" smtClean="0"/>
              <a:t>kidolgozta a </a:t>
            </a:r>
            <a:r>
              <a:rPr lang="hu-HU" dirty="0"/>
              <a:t>valószínűség matematikai </a:t>
            </a:r>
            <a:r>
              <a:rPr lang="hu-HU" dirty="0" smtClean="0"/>
              <a:t>elméletét</a:t>
            </a:r>
          </a:p>
          <a:p>
            <a:pPr algn="l"/>
            <a:r>
              <a:rPr lang="hu-HU" dirty="0" smtClean="0"/>
              <a:t>Pascal-háromszög</a:t>
            </a:r>
          </a:p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067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5400" dirty="0" smtClean="0">
                <a:solidFill>
                  <a:schemeClr val="bg1"/>
                </a:solidFill>
              </a:rPr>
              <a:t>Charles </a:t>
            </a:r>
            <a:r>
              <a:rPr lang="hu-HU" sz="5400" dirty="0" err="1" smtClean="0">
                <a:solidFill>
                  <a:schemeClr val="bg1"/>
                </a:solidFill>
              </a:rPr>
              <a:t>Babbage</a:t>
            </a:r>
            <a:endParaRPr lang="hu-HU" sz="54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hu-HU" dirty="0"/>
              <a:t> 1791. december 26. </a:t>
            </a:r>
            <a:r>
              <a:rPr lang="hu-HU" dirty="0" smtClean="0"/>
              <a:t>– </a:t>
            </a:r>
            <a:r>
              <a:rPr lang="hu-HU" dirty="0"/>
              <a:t>1871. október 18</a:t>
            </a:r>
            <a:r>
              <a:rPr lang="hu-HU" dirty="0" smtClean="0"/>
              <a:t>.</a:t>
            </a:r>
          </a:p>
          <a:p>
            <a:pPr algn="l"/>
            <a:r>
              <a:rPr lang="hu-HU" dirty="0" smtClean="0"/>
              <a:t>Differenciálgép</a:t>
            </a:r>
          </a:p>
          <a:p>
            <a:pPr algn="l"/>
            <a:r>
              <a:rPr lang="hu-HU" dirty="0" err="1" smtClean="0"/>
              <a:t>Analítikai</a:t>
            </a:r>
            <a:r>
              <a:rPr lang="hu-HU" dirty="0" smtClean="0"/>
              <a:t> gép</a:t>
            </a:r>
          </a:p>
          <a:p>
            <a:pPr algn="l"/>
            <a:r>
              <a:rPr lang="hu-HU" dirty="0" smtClean="0"/>
              <a:t>Logaritmustábla</a:t>
            </a:r>
          </a:p>
          <a:p>
            <a:pPr algn="l"/>
            <a:endParaRPr lang="hu-HU" dirty="0" smtClean="0"/>
          </a:p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891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5400" dirty="0" smtClean="0">
                <a:solidFill>
                  <a:schemeClr val="bg1"/>
                </a:solidFill>
              </a:rPr>
              <a:t>Ada </a:t>
            </a:r>
            <a:r>
              <a:rPr lang="hu-HU" sz="5400" dirty="0" err="1" smtClean="0">
                <a:solidFill>
                  <a:schemeClr val="bg1"/>
                </a:solidFill>
              </a:rPr>
              <a:t>Augusta</a:t>
            </a:r>
            <a:r>
              <a:rPr lang="hu-HU" sz="5400" dirty="0" smtClean="0">
                <a:solidFill>
                  <a:schemeClr val="bg1"/>
                </a:solidFill>
              </a:rPr>
              <a:t> </a:t>
            </a:r>
            <a:r>
              <a:rPr lang="hu-HU" sz="5400" dirty="0" err="1" smtClean="0">
                <a:solidFill>
                  <a:schemeClr val="bg1"/>
                </a:solidFill>
              </a:rPr>
              <a:t>Lovelace</a:t>
            </a:r>
            <a:endParaRPr lang="hu-HU" sz="54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hu-HU" sz="3200" dirty="0"/>
              <a:t> 1815. december 10. </a:t>
            </a:r>
            <a:r>
              <a:rPr lang="hu-HU" sz="3200" dirty="0" smtClean="0"/>
              <a:t>– 1852</a:t>
            </a:r>
            <a:r>
              <a:rPr lang="hu-HU" sz="3200" dirty="0"/>
              <a:t>. november 27</a:t>
            </a:r>
            <a:r>
              <a:rPr lang="hu-HU" sz="3200" dirty="0" smtClean="0"/>
              <a:t>.</a:t>
            </a:r>
          </a:p>
          <a:p>
            <a:pPr algn="l"/>
            <a:r>
              <a:rPr lang="hu-HU" sz="3200" dirty="0" smtClean="0"/>
              <a:t>matematikus, írónő</a:t>
            </a:r>
          </a:p>
          <a:p>
            <a:pPr algn="l"/>
            <a:r>
              <a:rPr lang="hu-HU" sz="3200" dirty="0" err="1" smtClean="0"/>
              <a:t>Analytical</a:t>
            </a:r>
            <a:r>
              <a:rPr lang="hu-HU" sz="3200" dirty="0" smtClean="0"/>
              <a:t> </a:t>
            </a:r>
            <a:r>
              <a:rPr lang="hu-HU" sz="3200" dirty="0" err="1" smtClean="0"/>
              <a:t>Engine</a:t>
            </a:r>
            <a:endParaRPr lang="hu-HU" sz="3200" dirty="0" smtClean="0"/>
          </a:p>
          <a:p>
            <a:pPr algn="l"/>
            <a:endParaRPr lang="hu-HU" dirty="0" smtClean="0"/>
          </a:p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1402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5400" dirty="0" smtClean="0">
                <a:solidFill>
                  <a:schemeClr val="bg1"/>
                </a:solidFill>
              </a:rPr>
              <a:t>Konrad </a:t>
            </a:r>
            <a:r>
              <a:rPr lang="hu-HU" sz="5400" dirty="0" err="1" smtClean="0">
                <a:solidFill>
                  <a:schemeClr val="bg1"/>
                </a:solidFill>
              </a:rPr>
              <a:t>Zuse</a:t>
            </a:r>
            <a:endParaRPr lang="hu-HU" sz="54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hu-HU" dirty="0" smtClean="0"/>
              <a:t>1910. június 22. – 1995. december 18.</a:t>
            </a:r>
          </a:p>
          <a:p>
            <a:pPr algn="l"/>
            <a:r>
              <a:rPr lang="hu-HU" dirty="0" err="1" smtClean="0"/>
              <a:t>Technische</a:t>
            </a:r>
            <a:r>
              <a:rPr lang="hu-HU" dirty="0" smtClean="0"/>
              <a:t> </a:t>
            </a:r>
            <a:r>
              <a:rPr lang="hu-HU" dirty="0" err="1" smtClean="0"/>
              <a:t>Hochschule</a:t>
            </a:r>
            <a:endParaRPr lang="hu-HU" dirty="0" smtClean="0"/>
          </a:p>
          <a:p>
            <a:pPr algn="l"/>
            <a:r>
              <a:rPr lang="hu-HU" dirty="0" smtClean="0"/>
              <a:t>Elektromechanikus számítógép</a:t>
            </a:r>
          </a:p>
          <a:p>
            <a:pPr algn="l"/>
            <a:r>
              <a:rPr lang="hu-HU" dirty="0" smtClean="0"/>
              <a:t>Elektroncsöves gépek</a:t>
            </a:r>
          </a:p>
          <a:p>
            <a:pPr algn="l"/>
            <a:r>
              <a:rPr lang="hu-HU" dirty="0" err="1" smtClean="0"/>
              <a:t>Graphomat</a:t>
            </a:r>
            <a:r>
              <a:rPr lang="hu-HU" dirty="0" smtClean="0"/>
              <a:t> (Z64)</a:t>
            </a:r>
          </a:p>
          <a:p>
            <a:pPr algn="l"/>
            <a:r>
              <a:rPr lang="hu-HU" dirty="0" smtClean="0"/>
              <a:t>Programozási nyelv</a:t>
            </a:r>
          </a:p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1979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5400" dirty="0" smtClean="0">
                <a:solidFill>
                  <a:schemeClr val="bg1"/>
                </a:solidFill>
              </a:rPr>
              <a:t>Alan Turing</a:t>
            </a:r>
            <a:endParaRPr lang="hu-HU" sz="54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hu-HU" dirty="0"/>
              <a:t> 1912. június 23. – 1954. június 7</a:t>
            </a:r>
            <a:r>
              <a:rPr lang="hu-HU" dirty="0" smtClean="0"/>
              <a:t>.</a:t>
            </a:r>
          </a:p>
          <a:p>
            <a:pPr algn="l"/>
            <a:r>
              <a:rPr lang="hu-HU" dirty="0" smtClean="0"/>
              <a:t>Turing-gép</a:t>
            </a:r>
          </a:p>
          <a:p>
            <a:pPr algn="l"/>
            <a:r>
              <a:rPr lang="hu-HU" dirty="0" err="1" smtClean="0"/>
              <a:t>Church</a:t>
            </a:r>
            <a:r>
              <a:rPr lang="hu-HU" dirty="0" smtClean="0"/>
              <a:t>-Turing tézis</a:t>
            </a:r>
          </a:p>
          <a:p>
            <a:pPr algn="l"/>
            <a:r>
              <a:rPr lang="hu-HU" dirty="0" smtClean="0"/>
              <a:t>Enigmák törése</a:t>
            </a:r>
          </a:p>
          <a:p>
            <a:pPr algn="l"/>
            <a:r>
              <a:rPr lang="hu-HU" dirty="0" err="1" smtClean="0"/>
              <a:t>Morfogenezis</a:t>
            </a:r>
            <a:endParaRPr lang="hu-HU" dirty="0" smtClean="0"/>
          </a:p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163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Diavetítés a képernyőre (16:9 oldalarány)</PresentationFormat>
  <Paragraphs>32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PowerPoint-bemutató</vt:lpstr>
      <vt:lpstr>Blaise Pascal</vt:lpstr>
      <vt:lpstr>PowerPoint-bemutató</vt:lpstr>
      <vt:lpstr>Charles Babbage</vt:lpstr>
      <vt:lpstr>Ada Augusta Lovelace</vt:lpstr>
      <vt:lpstr>Konrad Zuse</vt:lpstr>
      <vt:lpstr>Alan Turing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2017-07-23T02:03:25Z</dcterms:created>
  <dcterms:modified xsi:type="dcterms:W3CDTF">2018-10-16T08:03:07Z</dcterms:modified>
</cp:coreProperties>
</file>