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301" r:id="rId31"/>
    <p:sldId id="285" r:id="rId32"/>
    <p:sldId id="286" r:id="rId33"/>
    <p:sldId id="287" r:id="rId34"/>
    <p:sldId id="288" r:id="rId35"/>
    <p:sldId id="289" r:id="rId36"/>
    <p:sldId id="290" r:id="rId37"/>
    <p:sldId id="304" r:id="rId38"/>
    <p:sldId id="302" r:id="rId39"/>
    <p:sldId id="303" r:id="rId40"/>
    <p:sldId id="305" r:id="rId41"/>
    <p:sldId id="306" r:id="rId42"/>
    <p:sldId id="307" r:id="rId43"/>
    <p:sldId id="291" r:id="rId44"/>
    <p:sldId id="292" r:id="rId45"/>
    <p:sldId id="293" r:id="rId46"/>
    <p:sldId id="308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EC3C"/>
    <a:srgbClr val="34164A"/>
    <a:srgbClr val="FA8F00"/>
    <a:srgbClr val="5DF0FF"/>
    <a:srgbClr val="FF4747"/>
    <a:srgbClr val="A2023F"/>
    <a:srgbClr val="C23E47"/>
    <a:srgbClr val="5B4101"/>
    <a:srgbClr val="956B01"/>
    <a:srgbClr val="FE7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7597D-CA29-4A87-90D5-6DC14985B1AF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24685-38A2-48E1-B776-78A2215C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24685-38A2-48E1-B776-78A2215C3F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7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1655520"/>
            <a:ext cx="8246070" cy="1221639"/>
          </a:xfrm>
          <a:noFill/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effectLst>
                  <a:outerShdw blurRad="76200" dist="38100" dir="3000000" algn="ctr" rotWithShape="0">
                    <a:schemeClr val="tx1">
                      <a:alpha val="41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2877160"/>
            <a:ext cx="8246070" cy="1374345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5EE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3929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512212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433880"/>
            <a:ext cx="656631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198559"/>
            <a:ext cx="656631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1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2941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6093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2941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6093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1502815"/>
            <a:ext cx="7940658" cy="1527050"/>
          </a:xfrm>
        </p:spPr>
        <p:txBody>
          <a:bodyPr>
            <a:noAutofit/>
          </a:bodyPr>
          <a:lstStyle/>
          <a:p>
            <a:r>
              <a:rPr lang="hu-HU" sz="5400" dirty="0" smtClean="0"/>
              <a:t>A </a:t>
            </a:r>
            <a:r>
              <a:rPr lang="hu-HU" sz="5400" dirty="0" err="1" smtClean="0"/>
              <a:t>Minecraft</a:t>
            </a:r>
            <a:r>
              <a:rPr lang="hu-HU" sz="5400" dirty="0" smtClean="0"/>
              <a:t> </a:t>
            </a:r>
            <a:br>
              <a:rPr lang="hu-HU" sz="5400" dirty="0" smtClean="0"/>
            </a:br>
            <a:r>
              <a:rPr lang="hu-HU" sz="5400" dirty="0" smtClean="0"/>
              <a:t>alapjai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79" y="2877160"/>
            <a:ext cx="7940658" cy="1527050"/>
          </a:xfrm>
        </p:spPr>
        <p:txBody>
          <a:bodyPr>
            <a:noAutofit/>
          </a:bodyPr>
          <a:lstStyle/>
          <a:p>
            <a:r>
              <a:rPr lang="hu-HU" sz="3200" dirty="0" smtClean="0"/>
              <a:t>Készítette: </a:t>
            </a:r>
          </a:p>
          <a:p>
            <a:r>
              <a:rPr lang="hu-HU" sz="3200" dirty="0" smtClean="0"/>
              <a:t>Tengler Johanna 7.a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Életcsík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881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Étel/éhségcsík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4481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Ehetsz</a:t>
            </a:r>
            <a:r>
              <a:rPr lang="hu-HU" dirty="0" smtClean="0"/>
              <a:t>: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40361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1659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1255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70469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3523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9013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Favágás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3350525" cy="188467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6" y="3054832"/>
            <a:ext cx="3664920" cy="20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0484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000" dirty="0" smtClean="0"/>
              <a:t>A játék letöltése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60" y="1006524"/>
            <a:ext cx="3359510" cy="5972462"/>
          </a:xfrm>
        </p:spPr>
      </p:pic>
    </p:spTree>
    <p:extLst>
      <p:ext uri="{BB962C8B-B14F-4D97-AF65-F5344CB8AC3E}">
        <p14:creationId xmlns:p14="http://schemas.microsoft.com/office/powerpoint/2010/main" val="22160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4328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4881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5177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8259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7143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638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8488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0031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0287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6091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létrehozóról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697" y="1198563"/>
            <a:ext cx="4156182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5863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9391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0563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3527123" cy="198400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2724455"/>
            <a:ext cx="3800657" cy="21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7655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Ágy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5630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5499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Passzív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214" y="1173730"/>
            <a:ext cx="839394" cy="8393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34" y="1164718"/>
            <a:ext cx="857418" cy="8574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83" y="1179537"/>
            <a:ext cx="833587" cy="8335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492" y="1173730"/>
            <a:ext cx="901119" cy="9011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228" y="1173730"/>
            <a:ext cx="951191" cy="9511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130" y="2571750"/>
            <a:ext cx="1221640" cy="12216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600" y="2571750"/>
            <a:ext cx="1221640" cy="12216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0534" y="2571751"/>
            <a:ext cx="1085902" cy="12216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7730" y="2571750"/>
            <a:ext cx="1220420" cy="122042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714" y="3893139"/>
            <a:ext cx="1223820" cy="12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Semleges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425" y="1048224"/>
            <a:ext cx="1068935" cy="106893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180" y="1079645"/>
            <a:ext cx="1037514" cy="103751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34" y="1048224"/>
            <a:ext cx="1068935" cy="10689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67" y="1016802"/>
            <a:ext cx="1100357" cy="110035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425" y="2724455"/>
            <a:ext cx="1068935" cy="10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Ellenséges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425" y="1197405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655" y="1197405"/>
            <a:ext cx="609600" cy="609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85" y="1197405"/>
            <a:ext cx="609600" cy="609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115" y="1197405"/>
            <a:ext cx="609600" cy="609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45" y="1197405"/>
            <a:ext cx="609600" cy="6096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575" y="1197405"/>
            <a:ext cx="609600" cy="6096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8805" y="1197405"/>
            <a:ext cx="609600" cy="6096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425" y="2113635"/>
            <a:ext cx="609600" cy="6096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7656" y="2083611"/>
            <a:ext cx="609600" cy="6096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3885" y="2083611"/>
            <a:ext cx="609600" cy="6096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0115" y="2083611"/>
            <a:ext cx="609600" cy="6096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6345" y="2083611"/>
            <a:ext cx="609600" cy="6096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2575" y="2083611"/>
            <a:ext cx="609600" cy="6096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8805" y="2113635"/>
            <a:ext cx="609600" cy="6096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1425" y="2999664"/>
            <a:ext cx="609600" cy="6096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97655" y="2999664"/>
            <a:ext cx="609600" cy="6096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3885" y="2999664"/>
            <a:ext cx="609600" cy="6096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0115" y="2999664"/>
            <a:ext cx="609600" cy="6096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6345" y="2999664"/>
            <a:ext cx="609600" cy="6096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2575" y="2999664"/>
            <a:ext cx="609600" cy="6096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78805" y="2999664"/>
            <a:ext cx="609600" cy="6096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1425" y="3946095"/>
            <a:ext cx="609600" cy="6096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97655" y="3946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Világ létrehozása 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1193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Szelidíthető</a:t>
            </a:r>
            <a:r>
              <a:rPr lang="hu-HU" dirty="0" smtClean="0"/>
              <a:t>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94" y="1350110"/>
            <a:ext cx="925856" cy="9258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65" y="1350110"/>
            <a:ext cx="925856" cy="9258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036" y="1343647"/>
            <a:ext cx="932319" cy="9323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470" y="1350110"/>
            <a:ext cx="925856" cy="9258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441" y="1350110"/>
            <a:ext cx="925856" cy="92585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720" y="2724455"/>
            <a:ext cx="916230" cy="91623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3065" y="2714829"/>
            <a:ext cx="925856" cy="9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Hasznos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245" y="1197405"/>
            <a:ext cx="1221640" cy="1221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55" y="1197405"/>
            <a:ext cx="1221640" cy="122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Főnök </a:t>
            </a:r>
            <a:r>
              <a:rPr lang="hu-HU" dirty="0" err="1" smtClean="0"/>
              <a:t>mobok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0" y="1006524"/>
            <a:ext cx="3054100" cy="3054100"/>
          </a:xfr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115" y="2419045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2172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bunker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15" y="987169"/>
            <a:ext cx="3961345" cy="222825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82" y="3016653"/>
            <a:ext cx="3817918" cy="2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És sikeresen túlélted az első napot!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6503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158479"/>
            <a:ext cx="7772400" cy="1021556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Köszönöm a figyelmet!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95" y="1621995"/>
            <a:ext cx="3452463" cy="38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Világ létrehozása 2. rész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6444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Világ létrehozása 3. rész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5665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Játékmódok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3968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Nehézség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13818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Első lépések – az irányítás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10" y="1198563"/>
            <a:ext cx="6242755" cy="3511550"/>
          </a:xfrm>
        </p:spPr>
      </p:pic>
    </p:spTree>
    <p:extLst>
      <p:ext uri="{BB962C8B-B14F-4D97-AF65-F5344CB8AC3E}">
        <p14:creationId xmlns:p14="http://schemas.microsoft.com/office/powerpoint/2010/main" val="21555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63</Words>
  <Application>Microsoft Office PowerPoint</Application>
  <PresentationFormat>Diavetítés a képernyőre (16:9 oldalarány)</PresentationFormat>
  <Paragraphs>26</Paragraphs>
  <Slides>46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A Minecraft  alapjai</vt:lpstr>
      <vt:lpstr>A játék letöltése</vt:lpstr>
      <vt:lpstr>A létrehozóról</vt:lpstr>
      <vt:lpstr>Világ létrehozása </vt:lpstr>
      <vt:lpstr>Világ létrehozása 2. rész</vt:lpstr>
      <vt:lpstr>Világ létrehozása 3. rész</vt:lpstr>
      <vt:lpstr>Játékmódok</vt:lpstr>
      <vt:lpstr>Nehézség</vt:lpstr>
      <vt:lpstr>Első lépések – az irányítás</vt:lpstr>
      <vt:lpstr>Életcsík</vt:lpstr>
      <vt:lpstr>Étel/éhségcsík</vt:lpstr>
      <vt:lpstr>Ehetsz:</vt:lpstr>
      <vt:lpstr>PowerPoint-bemutató</vt:lpstr>
      <vt:lpstr>PowerPoint-bemutató</vt:lpstr>
      <vt:lpstr>PowerPoint-bemutató</vt:lpstr>
      <vt:lpstr>PowerPoint-bemutató</vt:lpstr>
      <vt:lpstr>PowerPoint-bemutató</vt:lpstr>
      <vt:lpstr>Favágás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Ágy</vt:lpstr>
      <vt:lpstr>PowerPoint-bemutató</vt:lpstr>
      <vt:lpstr>Passzív mobok</vt:lpstr>
      <vt:lpstr>Semleges mobok</vt:lpstr>
      <vt:lpstr>Ellenséges mobok</vt:lpstr>
      <vt:lpstr>Szelidíthető mobok</vt:lpstr>
      <vt:lpstr>Hasznos mobok</vt:lpstr>
      <vt:lpstr>Főnök mobok</vt:lpstr>
      <vt:lpstr>PowerPoint-bemutató</vt:lpstr>
      <vt:lpstr>A bunker</vt:lpstr>
      <vt:lpstr>És sikeresen túlélted az első napot!</vt:lpstr>
      <vt:lpstr>Köszönöm a figyelmet!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Hegedüs Éva</cp:lastModifiedBy>
  <cp:revision>184</cp:revision>
  <dcterms:created xsi:type="dcterms:W3CDTF">2013-08-21T19:17:07Z</dcterms:created>
  <dcterms:modified xsi:type="dcterms:W3CDTF">2018-11-21T22:28:11Z</dcterms:modified>
</cp:coreProperties>
</file>