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9" r:id="rId1"/>
    <p:sldMasterId id="2147483670" r:id="rId2"/>
  </p:sldMasterIdLst>
  <p:notesMasterIdLst>
    <p:notesMasterId r:id="rId12"/>
  </p:notesMasterIdLst>
  <p:sldIdLst>
    <p:sldId id="256" r:id="rId3"/>
    <p:sldId id="268" r:id="rId4"/>
    <p:sldId id="257" r:id="rId5"/>
    <p:sldId id="278" r:id="rId6"/>
    <p:sldId id="261" r:id="rId7"/>
    <p:sldId id="267" r:id="rId8"/>
    <p:sldId id="272" r:id="rId9"/>
    <p:sldId id="273" r:id="rId10"/>
    <p:sldId id="277" r:id="rId11"/>
  </p:sldIdLst>
  <p:sldSz cx="9144000" cy="5143500" type="screen16x9"/>
  <p:notesSz cx="6858000" cy="9144000"/>
  <p:embeddedFontLst>
    <p:embeddedFont>
      <p:font typeface="Proxima Nova" panose="020B0604020202020204" charset="0"/>
      <p:regular r:id="rId13"/>
      <p:bold r:id="rId14"/>
      <p:italic r:id="rId15"/>
      <p:boldItalic r:id="rId16"/>
    </p:embeddedFont>
    <p:embeddedFont>
      <p:font typeface="Norican" panose="020B0604020202020204" charset="0"/>
      <p:regular r:id="rId17"/>
    </p:embeddedFont>
    <p:embeddedFont>
      <p:font typeface="Bebas Neue" panose="020B0604020202020204" charset="-18"/>
      <p:regular r:id="rId18"/>
    </p:embeddedFont>
    <p:embeddedFont>
      <p:font typeface="Albert Sans" panose="020B0604020202020204" charset="-18"/>
      <p:regular r:id="rId19"/>
      <p:bold r:id="rId20"/>
      <p:italic r:id="rId21"/>
      <p:boldItalic r:id="rId2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340">
          <p15:clr>
            <a:srgbClr val="9AA0A6"/>
          </p15:clr>
        </p15:guide>
        <p15:guide id="2" orient="horz" pos="290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AC8ED0D-EA33-4904-9C21-5F5ECF9F7F3F}">
  <a:tblStyle styleId="{6AC8ED0D-EA33-4904-9C21-5F5ECF9F7F3F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6" d="100"/>
          <a:sy n="86" d="100"/>
        </p:scale>
        <p:origin x="164" y="64"/>
      </p:cViewPr>
      <p:guideLst>
        <p:guide orient="horz" pos="340"/>
        <p:guide orient="horz" pos="290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font" Target="fonts/font1.fntdata"/><Relationship Id="rId18" Type="http://schemas.openxmlformats.org/officeDocument/2006/relationships/font" Target="fonts/font6.fntdata"/><Relationship Id="rId26" Type="http://schemas.openxmlformats.org/officeDocument/2006/relationships/tableStyles" Target="tableStyles.xml"/><Relationship Id="rId3" Type="http://schemas.openxmlformats.org/officeDocument/2006/relationships/slide" Target="slides/slide1.xml"/><Relationship Id="rId21" Type="http://schemas.openxmlformats.org/officeDocument/2006/relationships/font" Target="fonts/font9.fntdata"/><Relationship Id="rId7" Type="http://schemas.openxmlformats.org/officeDocument/2006/relationships/slide" Target="slides/slide5.xml"/><Relationship Id="rId12" Type="http://schemas.openxmlformats.org/officeDocument/2006/relationships/notesMaster" Target="notesMasters/notesMaster1.xml"/><Relationship Id="rId17" Type="http://schemas.openxmlformats.org/officeDocument/2006/relationships/font" Target="fonts/font5.fntdata"/><Relationship Id="rId25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font" Target="fonts/font4.fntdata"/><Relationship Id="rId20" Type="http://schemas.openxmlformats.org/officeDocument/2006/relationships/font" Target="fonts/font8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font" Target="fonts/font3.fntdata"/><Relationship Id="rId23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font" Target="fonts/font7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font" Target="fonts/font2.fntdata"/><Relationship Id="rId22" Type="http://schemas.openxmlformats.org/officeDocument/2006/relationships/font" Target="fonts/font10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3" name="Google Shape;1316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64" name="Google Shape;1316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86" name="Google Shape;14286;g13830b5dc50_13_3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87" name="Google Shape;14287;g13830b5dc50_13_3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8" name="Google Shape;13168;g13822dacc64_4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69" name="Google Shape;13169;g13822dacc64_4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50" name="Google Shape;13250;g13822dacc64_4_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51" name="Google Shape;13251;g13822dacc64_4_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8" name="Google Shape;14238;g13822dacc64_4_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39" name="Google Shape;14239;g13822dacc64_4_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33" name="Google Shape;14733;g137fd00ebf0_1_18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34" name="Google Shape;14734;g137fd00ebf0_1_18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56" name="Google Shape;14756;g13830b5dc50_13_3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57" name="Google Shape;14757;g13830b5dc50_13_3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78" name="Google Shape;14978;g145eed3f86e_4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79" name="Google Shape;14979;g145eed3f86e_4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94050" y="193895"/>
            <a:ext cx="8755889" cy="4755698"/>
            <a:chOff x="194050" y="193895"/>
            <a:chExt cx="8755889" cy="4755698"/>
          </a:xfrm>
        </p:grpSpPr>
        <p:sp>
          <p:nvSpPr>
            <p:cNvPr id="10" name="Google Shape;10;p2"/>
            <p:cNvSpPr/>
            <p:nvPr/>
          </p:nvSpPr>
          <p:spPr>
            <a:xfrm>
              <a:off x="374325" y="374100"/>
              <a:ext cx="8395200" cy="43953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11;p2"/>
            <p:cNvGrpSpPr/>
            <p:nvPr/>
          </p:nvGrpSpPr>
          <p:grpSpPr>
            <a:xfrm>
              <a:off x="194061" y="193895"/>
              <a:ext cx="8755877" cy="99873"/>
              <a:chOff x="194061" y="193895"/>
              <a:chExt cx="8755877" cy="99873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19406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4220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24355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34927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29106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36577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31334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 flipH="1">
                <a:off x="46164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 flipH="1">
                <a:off x="51279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 flipH="1">
                <a:off x="69135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 flipH="1">
                <a:off x="55485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 flipH="1">
                <a:off x="61274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 flipH="1">
                <a:off x="57346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 flipH="1">
                <a:off x="62597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739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96734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78881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89453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83631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911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858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 flipH="1">
                <a:off x="1006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 flipH="1">
                <a:off x="1058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 flipH="1">
                <a:off x="1236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 flipH="1">
                <a:off x="1100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 flipH="1">
                <a:off x="1158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 flipH="1">
                <a:off x="1118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 flipH="1">
                <a:off x="1171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28516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51318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13346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144037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138216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145688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140444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 flipH="1">
                <a:off x="155274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 flipH="1">
                <a:off x="160389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 flipH="1">
                <a:off x="17824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 flipH="1">
                <a:off x="164595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 flipH="1">
                <a:off x="170384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 flipH="1">
                <a:off x="166456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 flipH="1">
                <a:off x="171707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83100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2059031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8804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198622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1928006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200272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195028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 flipH="1">
                <a:off x="209858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 flipH="1">
                <a:off x="214974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 flipH="1">
                <a:off x="23282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 flipH="1">
                <a:off x="219179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 flipH="1">
                <a:off x="224968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 flipH="1">
                <a:off x="221040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 flipH="1">
                <a:off x="226292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237685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260487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42634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53206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47384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54856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49612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 flipH="1">
                <a:off x="264443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 flipH="1">
                <a:off x="269558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 flipH="1">
                <a:off x="28741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 flipH="1">
                <a:off x="273764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 flipH="1">
                <a:off x="279553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 flipH="1">
                <a:off x="275625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 flipH="1">
                <a:off x="28087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292269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315071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297218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07790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01969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09441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04197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 flipH="1">
                <a:off x="319027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 flipH="1">
                <a:off x="324142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 flipH="1">
                <a:off x="341998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 flipH="1">
                <a:off x="328348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 flipH="1">
                <a:off x="334137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 flipH="1">
                <a:off x="330209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 flipH="1">
                <a:off x="335460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46853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69656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51802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362374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35655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6402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358781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 flipH="1">
                <a:off x="37361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 flipH="1">
                <a:off x="378727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 flipH="1">
                <a:off x="396582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 flipH="1">
                <a:off x="382932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 flipH="1">
                <a:off x="38872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 flipH="1">
                <a:off x="384793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 flipH="1">
                <a:off x="390045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401438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424240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406387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416959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411137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418609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413365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 flipH="1">
                <a:off x="428196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 flipH="1">
                <a:off x="433311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 flipH="1">
                <a:off x="451167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 flipH="1">
                <a:off x="437516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 flipH="1">
                <a:off x="443306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 flipH="1">
                <a:off x="439378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 flipH="1">
                <a:off x="444629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456022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478824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46097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471543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465722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473194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467950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 flipH="1">
                <a:off x="4827805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 flipH="1">
                <a:off x="487895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 flipH="1">
                <a:off x="50575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 flipH="1">
                <a:off x="492101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 flipH="1">
                <a:off x="497890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 flipH="1">
                <a:off x="493962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 flipH="1">
                <a:off x="499213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510725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533527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5156746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526246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520425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527897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52265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 flipH="1">
                <a:off x="537483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 flipH="1">
                <a:off x="542598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 flipH="1">
                <a:off x="560454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 flipH="1">
                <a:off x="546804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 flipH="1">
                <a:off x="552593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 flipH="1">
                <a:off x="548665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 flipH="1">
                <a:off x="553917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565428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588231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5703779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580950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575128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5826006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57735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 flipH="1">
                <a:off x="592187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 flipH="1">
                <a:off x="597302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 flipH="1">
                <a:off x="615158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 flipH="1">
                <a:off x="601507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 flipH="1">
                <a:off x="607297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 flipH="1">
                <a:off x="603368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 flipH="1">
                <a:off x="6086203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6201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642934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62508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635653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629832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6373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6320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 flipH="1">
                <a:off x="6468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 flipH="1">
                <a:off x="6520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 flipH="1">
                <a:off x="6698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 flipH="1">
                <a:off x="6562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 flipH="1">
                <a:off x="6620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 flipH="1">
                <a:off x="6580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 flipH="1">
                <a:off x="6633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674835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697637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679784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690356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684535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692007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686763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 flipH="1">
                <a:off x="701593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 flipH="1">
                <a:off x="706708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 flipH="1">
                <a:off x="724564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 flipH="1">
                <a:off x="710914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 flipH="1">
                <a:off x="71670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 flipH="1">
                <a:off x="71277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 flipH="1">
                <a:off x="718026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729538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752341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734487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745059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739238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746710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74146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 flipH="1">
                <a:off x="756296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 flipH="1">
                <a:off x="761412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 flipH="1">
                <a:off x="779267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 flipH="1">
                <a:off x="765617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 flipH="1">
                <a:off x="771406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 flipH="1">
                <a:off x="767478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 flipH="1">
                <a:off x="772730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78424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807044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78919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799763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79394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801413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796169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 flipH="1">
                <a:off x="811000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 flipH="1">
                <a:off x="816115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 flipH="1">
                <a:off x="83397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 flipH="1">
                <a:off x="820320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 flipH="1">
                <a:off x="826110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 flipH="1">
                <a:off x="822182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 flipH="1">
                <a:off x="82743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838945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861747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84389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854466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848645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56117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850873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 flipH="1">
                <a:off x="865703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 flipH="1">
                <a:off x="87081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 flipH="1">
                <a:off x="888674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 flipH="1">
                <a:off x="875024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 flipH="1">
                <a:off x="880813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 flipH="1">
                <a:off x="8768853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 flipH="1">
                <a:off x="88213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6" name="Google Shape;236;p2"/>
            <p:cNvGrpSpPr/>
            <p:nvPr/>
          </p:nvGrpSpPr>
          <p:grpSpPr>
            <a:xfrm>
              <a:off x="194061" y="4849720"/>
              <a:ext cx="8755877" cy="99873"/>
              <a:chOff x="194061" y="4849720"/>
              <a:chExt cx="8755877" cy="99873"/>
            </a:xfrm>
          </p:grpSpPr>
          <p:grpSp>
            <p:nvGrpSpPr>
              <p:cNvPr id="237" name="Google Shape;237;p2"/>
              <p:cNvGrpSpPr/>
              <p:nvPr/>
            </p:nvGrpSpPr>
            <p:grpSpPr>
              <a:xfrm>
                <a:off x="19406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238" name="Google Shape;238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" name="Google Shape;239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" name="Google Shape;240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" name="Google Shape;241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" name="Google Shape;242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" name="Google Shape;243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" name="Google Shape;244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5" name="Google Shape;245;p2"/>
              <p:cNvGrpSpPr/>
              <p:nvPr/>
            </p:nvGrpSpPr>
            <p:grpSpPr>
              <a:xfrm flipH="1">
                <a:off x="46164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246" name="Google Shape;246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" name="Google Shape;247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" name="Google Shape;248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" name="Google Shape;249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" name="Google Shape;250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" name="Google Shape;251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" name="Google Shape;252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" name="Google Shape;253;p2"/>
              <p:cNvGrpSpPr/>
              <p:nvPr/>
            </p:nvGrpSpPr>
            <p:grpSpPr>
              <a:xfrm>
                <a:off x="739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254" name="Google Shape;254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" name="Google Shape;255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" name="Google Shape;256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" name="Google Shape;257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" name="Google Shape;258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" name="Google Shape;259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" name="Google Shape;260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" name="Google Shape;261;p2"/>
              <p:cNvGrpSpPr/>
              <p:nvPr/>
            </p:nvGrpSpPr>
            <p:grpSpPr>
              <a:xfrm flipH="1">
                <a:off x="1006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262" name="Google Shape;262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9" name="Google Shape;269;p2"/>
              <p:cNvGrpSpPr/>
              <p:nvPr/>
            </p:nvGrpSpPr>
            <p:grpSpPr>
              <a:xfrm>
                <a:off x="128516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270" name="Google Shape;270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7" name="Google Shape;277;p2"/>
              <p:cNvGrpSpPr/>
              <p:nvPr/>
            </p:nvGrpSpPr>
            <p:grpSpPr>
              <a:xfrm flipH="1">
                <a:off x="155274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278" name="Google Shape;278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282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283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284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5" name="Google Shape;285;p2"/>
              <p:cNvGrpSpPr/>
              <p:nvPr/>
            </p:nvGrpSpPr>
            <p:grpSpPr>
              <a:xfrm>
                <a:off x="183100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286" name="Google Shape;286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7" name="Google Shape;287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" name="Google Shape;288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" name="Google Shape;289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" name="Google Shape;290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" name="Google Shape;291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" name="Google Shape;292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3" name="Google Shape;293;p2"/>
              <p:cNvGrpSpPr/>
              <p:nvPr/>
            </p:nvGrpSpPr>
            <p:grpSpPr>
              <a:xfrm flipH="1">
                <a:off x="209858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294" name="Google Shape;294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" name="Google Shape;295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" name="Google Shape;296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" name="Google Shape;297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" name="Google Shape;298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" name="Google Shape;299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300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1" name="Google Shape;301;p2"/>
              <p:cNvGrpSpPr/>
              <p:nvPr/>
            </p:nvGrpSpPr>
            <p:grpSpPr>
              <a:xfrm>
                <a:off x="237685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302" name="Google Shape;302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" name="Google Shape;303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" name="Google Shape;304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" name="Google Shape;305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" name="Google Shape;306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" name="Google Shape;307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" name="Google Shape;308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9" name="Google Shape;309;p2"/>
              <p:cNvGrpSpPr/>
              <p:nvPr/>
            </p:nvGrpSpPr>
            <p:grpSpPr>
              <a:xfrm flipH="1">
                <a:off x="264443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310" name="Google Shape;310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" name="Google Shape;311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" name="Google Shape;312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" name="Google Shape;313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" name="Google Shape;314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" name="Google Shape;315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" name="Google Shape;316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7" name="Google Shape;317;p2"/>
              <p:cNvGrpSpPr/>
              <p:nvPr/>
            </p:nvGrpSpPr>
            <p:grpSpPr>
              <a:xfrm>
                <a:off x="292269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318" name="Google Shape;318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" name="Google Shape;319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" name="Google Shape;320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" name="Google Shape;321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5" name="Google Shape;325;p2"/>
              <p:cNvGrpSpPr/>
              <p:nvPr/>
            </p:nvGrpSpPr>
            <p:grpSpPr>
              <a:xfrm flipH="1">
                <a:off x="319027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326" name="Google Shape;326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33" name="Google Shape;333;p2"/>
              <p:cNvGrpSpPr/>
              <p:nvPr/>
            </p:nvGrpSpPr>
            <p:grpSpPr>
              <a:xfrm>
                <a:off x="346853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334" name="Google Shape;334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1" name="Google Shape;341;p2"/>
              <p:cNvGrpSpPr/>
              <p:nvPr/>
            </p:nvGrpSpPr>
            <p:grpSpPr>
              <a:xfrm flipH="1">
                <a:off x="37361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342" name="Google Shape;342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" name="Google Shape;348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9" name="Google Shape;349;p2"/>
              <p:cNvGrpSpPr/>
              <p:nvPr/>
            </p:nvGrpSpPr>
            <p:grpSpPr>
              <a:xfrm>
                <a:off x="401438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350" name="Google Shape;350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" name="Google Shape;351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" name="Google Shape;352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" name="Google Shape;353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" name="Google Shape;354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" name="Google Shape;355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" name="Google Shape;356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7" name="Google Shape;357;p2"/>
              <p:cNvGrpSpPr/>
              <p:nvPr/>
            </p:nvGrpSpPr>
            <p:grpSpPr>
              <a:xfrm flipH="1">
                <a:off x="428196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358" name="Google Shape;358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" name="Google Shape;359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" name="Google Shape;360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" name="Google Shape;361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" name="Google Shape;362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" name="Google Shape;363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" name="Google Shape;364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5" name="Google Shape;365;p2"/>
              <p:cNvGrpSpPr/>
              <p:nvPr/>
            </p:nvGrpSpPr>
            <p:grpSpPr>
              <a:xfrm>
                <a:off x="456022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366" name="Google Shape;366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" name="Google Shape;367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" name="Google Shape;368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" name="Google Shape;369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" name="Google Shape;370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" name="Google Shape;371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" name="Google Shape;372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3" name="Google Shape;373;p2"/>
              <p:cNvGrpSpPr/>
              <p:nvPr/>
            </p:nvGrpSpPr>
            <p:grpSpPr>
              <a:xfrm flipH="1">
                <a:off x="4827805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374" name="Google Shape;374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" name="Google Shape;375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" name="Google Shape;376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" name="Google Shape;377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" name="Google Shape;378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" name="Google Shape;379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" name="Google Shape;380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1" name="Google Shape;381;p2"/>
              <p:cNvGrpSpPr/>
              <p:nvPr/>
            </p:nvGrpSpPr>
            <p:grpSpPr>
              <a:xfrm>
                <a:off x="510725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382" name="Google Shape;382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" name="Google Shape;383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" name="Google Shape;384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" name="Google Shape;385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" name="Google Shape;386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" name="Google Shape;387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" name="Google Shape;388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9" name="Google Shape;389;p2"/>
              <p:cNvGrpSpPr/>
              <p:nvPr/>
            </p:nvGrpSpPr>
            <p:grpSpPr>
              <a:xfrm flipH="1">
                <a:off x="537483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390" name="Google Shape;390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" name="Google Shape;391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" name="Google Shape;392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" name="Google Shape;393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" name="Google Shape;394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" name="Google Shape;395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" name="Google Shape;396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7" name="Google Shape;397;p2"/>
              <p:cNvGrpSpPr/>
              <p:nvPr/>
            </p:nvGrpSpPr>
            <p:grpSpPr>
              <a:xfrm>
                <a:off x="565428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398" name="Google Shape;398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" name="Google Shape;399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" name="Google Shape;400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" name="Google Shape;401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" name="Google Shape;402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" name="Google Shape;403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" name="Google Shape;404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5" name="Google Shape;405;p2"/>
              <p:cNvGrpSpPr/>
              <p:nvPr/>
            </p:nvGrpSpPr>
            <p:grpSpPr>
              <a:xfrm flipH="1">
                <a:off x="592187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406" name="Google Shape;406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" name="Google Shape;407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" name="Google Shape;408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" name="Google Shape;409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" name="Google Shape;410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" name="Google Shape;411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" name="Google Shape;412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3" name="Google Shape;413;p2"/>
              <p:cNvGrpSpPr/>
              <p:nvPr/>
            </p:nvGrpSpPr>
            <p:grpSpPr>
              <a:xfrm>
                <a:off x="6201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414" name="Google Shape;414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" name="Google Shape;415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" name="Google Shape;416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" name="Google Shape;417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" name="Google Shape;418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" name="Google Shape;419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" name="Google Shape;420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1" name="Google Shape;421;p2"/>
              <p:cNvGrpSpPr/>
              <p:nvPr/>
            </p:nvGrpSpPr>
            <p:grpSpPr>
              <a:xfrm flipH="1">
                <a:off x="6468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422" name="Google Shape;422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" name="Google Shape;423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" name="Google Shape;424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" name="Google Shape;425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" name="Google Shape;426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" name="Google Shape;427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" name="Google Shape;428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9" name="Google Shape;429;p2"/>
              <p:cNvGrpSpPr/>
              <p:nvPr/>
            </p:nvGrpSpPr>
            <p:grpSpPr>
              <a:xfrm>
                <a:off x="674835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430" name="Google Shape;430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" name="Google Shape;431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" name="Google Shape;432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" name="Google Shape;433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" name="Google Shape;434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" name="Google Shape;435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" name="Google Shape;436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7" name="Google Shape;437;p2"/>
              <p:cNvGrpSpPr/>
              <p:nvPr/>
            </p:nvGrpSpPr>
            <p:grpSpPr>
              <a:xfrm flipH="1">
                <a:off x="701593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438" name="Google Shape;438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" name="Google Shape;439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" name="Google Shape;440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" name="Google Shape;441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" name="Google Shape;442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" name="Google Shape;443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" name="Google Shape;444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5" name="Google Shape;445;p2"/>
              <p:cNvGrpSpPr/>
              <p:nvPr/>
            </p:nvGrpSpPr>
            <p:grpSpPr>
              <a:xfrm>
                <a:off x="729538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446" name="Google Shape;446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" name="Google Shape;447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" name="Google Shape;448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" name="Google Shape;449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" name="Google Shape;450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" name="Google Shape;451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" name="Google Shape;452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3" name="Google Shape;453;p2"/>
              <p:cNvGrpSpPr/>
              <p:nvPr/>
            </p:nvGrpSpPr>
            <p:grpSpPr>
              <a:xfrm flipH="1">
                <a:off x="756296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454" name="Google Shape;454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" name="Google Shape;455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" name="Google Shape;456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" name="Google Shape;457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" name="Google Shape;458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" name="Google Shape;459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" name="Google Shape;460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1" name="Google Shape;461;p2"/>
              <p:cNvGrpSpPr/>
              <p:nvPr/>
            </p:nvGrpSpPr>
            <p:grpSpPr>
              <a:xfrm>
                <a:off x="78424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462" name="Google Shape;462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" name="Google Shape;463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" name="Google Shape;464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" name="Google Shape;465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" name="Google Shape;466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" name="Google Shape;467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" name="Google Shape;468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9" name="Google Shape;469;p2"/>
              <p:cNvGrpSpPr/>
              <p:nvPr/>
            </p:nvGrpSpPr>
            <p:grpSpPr>
              <a:xfrm flipH="1">
                <a:off x="811000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470" name="Google Shape;470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" name="Google Shape;471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" name="Google Shape;472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" name="Google Shape;473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" name="Google Shape;474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" name="Google Shape;475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" name="Google Shape;476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7" name="Google Shape;477;p2"/>
              <p:cNvGrpSpPr/>
              <p:nvPr/>
            </p:nvGrpSpPr>
            <p:grpSpPr>
              <a:xfrm>
                <a:off x="838945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478" name="Google Shape;478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" name="Google Shape;479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" name="Google Shape;480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" name="Google Shape;481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" name="Google Shape;482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" name="Google Shape;483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" name="Google Shape;484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5" name="Google Shape;485;p2"/>
              <p:cNvGrpSpPr/>
              <p:nvPr/>
            </p:nvGrpSpPr>
            <p:grpSpPr>
              <a:xfrm flipH="1">
                <a:off x="865703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486" name="Google Shape;486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" name="Google Shape;487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" name="Google Shape;488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" name="Google Shape;489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" name="Google Shape;490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" name="Google Shape;491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" name="Google Shape;492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93" name="Google Shape;493;p2"/>
            <p:cNvGrpSpPr/>
            <p:nvPr/>
          </p:nvGrpSpPr>
          <p:grpSpPr>
            <a:xfrm>
              <a:off x="194050" y="336190"/>
              <a:ext cx="99873" cy="4471307"/>
              <a:chOff x="194052" y="426142"/>
              <a:chExt cx="99873" cy="4364379"/>
            </a:xfrm>
          </p:grpSpPr>
          <p:grpSp>
            <p:nvGrpSpPr>
              <p:cNvPr id="494" name="Google Shape;494;p2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495" name="Google Shape;495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" name="Google Shape;496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" name="Google Shape;497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" name="Google Shape;498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" name="Google Shape;499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" name="Google Shape;500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" name="Google Shape;501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2" name="Google Shape;502;p2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503" name="Google Shape;503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" name="Google Shape;504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" name="Google Shape;505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" name="Google Shape;506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" name="Google Shape;507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" name="Google Shape;508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" name="Google Shape;509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0" name="Google Shape;510;p2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511" name="Google Shape;511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" name="Google Shape;512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" name="Google Shape;513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" name="Google Shape;514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" name="Google Shape;515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" name="Google Shape;516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" name="Google Shape;517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8" name="Google Shape;518;p2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519" name="Google Shape;519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" name="Google Shape;520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" name="Google Shape;521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" name="Google Shape;522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" name="Google Shape;523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" name="Google Shape;524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" name="Google Shape;525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6" name="Google Shape;526;p2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527" name="Google Shape;527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" name="Google Shape;528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" name="Google Shape;529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" name="Google Shape;530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" name="Google Shape;531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" name="Google Shape;532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" name="Google Shape;533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" name="Google Shape;534;p2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535" name="Google Shape;535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" name="Google Shape;536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" name="Google Shape;537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" name="Google Shape;538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" name="Google Shape;539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" name="Google Shape;540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" name="Google Shape;541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2" name="Google Shape;542;p2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543" name="Google Shape;543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" name="Google Shape;544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" name="Google Shape;545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" name="Google Shape;546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" name="Google Shape;547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" name="Google Shape;548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" name="Google Shape;549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0" name="Google Shape;550;p2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551" name="Google Shape;551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" name="Google Shape;552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" name="Google Shape;553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" name="Google Shape;554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" name="Google Shape;555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" name="Google Shape;556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" name="Google Shape;557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8" name="Google Shape;558;p2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559" name="Google Shape;559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0" name="Google Shape;560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1" name="Google Shape;561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2" name="Google Shape;562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3" name="Google Shape;563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4" name="Google Shape;564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" name="Google Shape;565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6" name="Google Shape;566;p2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567" name="Google Shape;567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" name="Google Shape;568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" name="Google Shape;569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" name="Google Shape;570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" name="Google Shape;571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" name="Google Shape;572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" name="Google Shape;573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4" name="Google Shape;574;p2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575" name="Google Shape;575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" name="Google Shape;576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" name="Google Shape;577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" name="Google Shape;578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" name="Google Shape;579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" name="Google Shape;580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" name="Google Shape;581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2" name="Google Shape;582;p2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583" name="Google Shape;583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" name="Google Shape;584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" name="Google Shape;585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" name="Google Shape;586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" name="Google Shape;587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" name="Google Shape;588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" name="Google Shape;589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0" name="Google Shape;590;p2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591" name="Google Shape;591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" name="Google Shape;592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" name="Google Shape;593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" name="Google Shape;594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" name="Google Shape;595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" name="Google Shape;596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" name="Google Shape;597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8" name="Google Shape;598;p2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599" name="Google Shape;599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" name="Google Shape;600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" name="Google Shape;601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" name="Google Shape;602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" name="Google Shape;603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" name="Google Shape;604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" name="Google Shape;605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6" name="Google Shape;606;p2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607" name="Google Shape;607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" name="Google Shape;608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" name="Google Shape;609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" name="Google Shape;610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" name="Google Shape;611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" name="Google Shape;612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" name="Google Shape;613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4" name="Google Shape;614;p2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615" name="Google Shape;615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" name="Google Shape;616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" name="Google Shape;617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" name="Google Shape;618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" name="Google Shape;619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" name="Google Shape;620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" name="Google Shape;621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2" name="Google Shape;622;p2"/>
            <p:cNvGrpSpPr/>
            <p:nvPr/>
          </p:nvGrpSpPr>
          <p:grpSpPr>
            <a:xfrm>
              <a:off x="8849976" y="336190"/>
              <a:ext cx="99873" cy="4471307"/>
              <a:chOff x="194052" y="426142"/>
              <a:chExt cx="99873" cy="4364379"/>
            </a:xfrm>
          </p:grpSpPr>
          <p:grpSp>
            <p:nvGrpSpPr>
              <p:cNvPr id="623" name="Google Shape;623;p2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624" name="Google Shape;624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" name="Google Shape;625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" name="Google Shape;626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" name="Google Shape;627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" name="Google Shape;628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" name="Google Shape;629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" name="Google Shape;630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" name="Google Shape;631;p2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632" name="Google Shape;632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" name="Google Shape;633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" name="Google Shape;634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" name="Google Shape;635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" name="Google Shape;636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" name="Google Shape;637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" name="Google Shape;638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9" name="Google Shape;639;p2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640" name="Google Shape;640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" name="Google Shape;641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2" name="Google Shape;642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3" name="Google Shape;643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4" name="Google Shape;644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" name="Google Shape;645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" name="Google Shape;646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7" name="Google Shape;647;p2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648" name="Google Shape;648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" name="Google Shape;649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" name="Google Shape;650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" name="Google Shape;651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" name="Google Shape;652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" name="Google Shape;653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" name="Google Shape;654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5" name="Google Shape;655;p2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656" name="Google Shape;656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" name="Google Shape;657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" name="Google Shape;658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" name="Google Shape;659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" name="Google Shape;660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" name="Google Shape;661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" name="Google Shape;662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3" name="Google Shape;663;p2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664" name="Google Shape;664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" name="Google Shape;665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" name="Google Shape;666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" name="Google Shape;667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" name="Google Shape;668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" name="Google Shape;669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" name="Google Shape;670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1" name="Google Shape;671;p2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672" name="Google Shape;672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" name="Google Shape;673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" name="Google Shape;674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" name="Google Shape;675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" name="Google Shape;676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" name="Google Shape;677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" name="Google Shape;678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9" name="Google Shape;679;p2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680" name="Google Shape;680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" name="Google Shape;681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" name="Google Shape;682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" name="Google Shape;683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" name="Google Shape;684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" name="Google Shape;685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" name="Google Shape;686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7" name="Google Shape;687;p2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688" name="Google Shape;688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" name="Google Shape;689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" name="Google Shape;690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" name="Google Shape;691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" name="Google Shape;692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" name="Google Shape;693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" name="Google Shape;694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" name="Google Shape;695;p2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696" name="Google Shape;696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" name="Google Shape;697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" name="Google Shape;698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" name="Google Shape;699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" name="Google Shape;700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" name="Google Shape;701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" name="Google Shape;702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3" name="Google Shape;703;p2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704" name="Google Shape;704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" name="Google Shape;705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" name="Google Shape;706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" name="Google Shape;707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" name="Google Shape;708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" name="Google Shape;709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" name="Google Shape;710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1" name="Google Shape;711;p2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712" name="Google Shape;712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" name="Google Shape;713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" name="Google Shape;714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" name="Google Shape;715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" name="Google Shape;716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" name="Google Shape;717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" name="Google Shape;718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9" name="Google Shape;719;p2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720" name="Google Shape;720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" name="Google Shape;721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" name="Google Shape;722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" name="Google Shape;723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" name="Google Shape;724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" name="Google Shape;725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" name="Google Shape;726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7" name="Google Shape;727;p2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728" name="Google Shape;728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" name="Google Shape;729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" name="Google Shape;730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" name="Google Shape;731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" name="Google Shape;732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" name="Google Shape;733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" name="Google Shape;734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" name="Google Shape;735;p2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736" name="Google Shape;736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" name="Google Shape;737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" name="Google Shape;738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" name="Google Shape;739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" name="Google Shape;740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" name="Google Shape;741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" name="Google Shape;742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3" name="Google Shape;743;p2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744" name="Google Shape;744;p2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" name="Google Shape;745;p2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" name="Google Shape;746;p2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" name="Google Shape;747;p2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" name="Google Shape;748;p2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" name="Google Shape;749;p2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" name="Google Shape;750;p2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751" name="Google Shape;751;p2"/>
          <p:cNvSpPr txBox="1">
            <a:spLocks noGrp="1"/>
          </p:cNvSpPr>
          <p:nvPr>
            <p:ph type="ctrTitle"/>
          </p:nvPr>
        </p:nvSpPr>
        <p:spPr>
          <a:xfrm>
            <a:off x="1023550" y="1702038"/>
            <a:ext cx="7096800" cy="173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752" name="Google Shape;752;p2"/>
          <p:cNvSpPr/>
          <p:nvPr/>
        </p:nvSpPr>
        <p:spPr>
          <a:xfrm rot="9250132" flipH="1">
            <a:off x="615913" y="612298"/>
            <a:ext cx="266632" cy="225320"/>
          </a:xfrm>
          <a:custGeom>
            <a:avLst/>
            <a:gdLst/>
            <a:ahLst/>
            <a:cxnLst/>
            <a:rect l="l" t="t" r="r" b="b"/>
            <a:pathLst>
              <a:path w="32497" h="27462" extrusionOk="0">
                <a:moveTo>
                  <a:pt x="20749" y="4439"/>
                </a:moveTo>
                <a:cubicBezTo>
                  <a:pt x="20236" y="4682"/>
                  <a:pt x="20231" y="4727"/>
                  <a:pt x="20615" y="5173"/>
                </a:cubicBezTo>
                <a:cubicBezTo>
                  <a:pt x="20226" y="4727"/>
                  <a:pt x="20236" y="4682"/>
                  <a:pt x="20749" y="4439"/>
                </a:cubicBezTo>
                <a:close/>
                <a:moveTo>
                  <a:pt x="18066" y="10297"/>
                </a:moveTo>
                <a:cubicBezTo>
                  <a:pt x="18049" y="10493"/>
                  <a:pt x="18043" y="10629"/>
                  <a:pt x="18032" y="10758"/>
                </a:cubicBezTo>
                <a:cubicBezTo>
                  <a:pt x="18043" y="10623"/>
                  <a:pt x="18049" y="10493"/>
                  <a:pt x="18066" y="10297"/>
                </a:cubicBezTo>
                <a:close/>
                <a:moveTo>
                  <a:pt x="8728" y="17253"/>
                </a:moveTo>
                <a:cubicBezTo>
                  <a:pt x="8660" y="17456"/>
                  <a:pt x="8586" y="17660"/>
                  <a:pt x="8513" y="17863"/>
                </a:cubicBezTo>
                <a:cubicBezTo>
                  <a:pt x="8586" y="17660"/>
                  <a:pt x="8654" y="17456"/>
                  <a:pt x="8728" y="17253"/>
                </a:cubicBezTo>
                <a:close/>
                <a:moveTo>
                  <a:pt x="16097" y="20979"/>
                </a:moveTo>
                <a:cubicBezTo>
                  <a:pt x="15555" y="21443"/>
                  <a:pt x="15013" y="21906"/>
                  <a:pt x="14465" y="22374"/>
                </a:cubicBezTo>
                <a:cubicBezTo>
                  <a:pt x="15007" y="21906"/>
                  <a:pt x="15555" y="21443"/>
                  <a:pt x="16097" y="20979"/>
                </a:cubicBezTo>
                <a:close/>
                <a:moveTo>
                  <a:pt x="6676" y="23533"/>
                </a:moveTo>
                <a:cubicBezTo>
                  <a:pt x="6704" y="23533"/>
                  <a:pt x="6727" y="23544"/>
                  <a:pt x="6749" y="23556"/>
                </a:cubicBezTo>
                <a:cubicBezTo>
                  <a:pt x="6727" y="23544"/>
                  <a:pt x="6704" y="23539"/>
                  <a:pt x="6676" y="23533"/>
                </a:cubicBezTo>
                <a:close/>
                <a:moveTo>
                  <a:pt x="6354" y="23929"/>
                </a:moveTo>
                <a:cubicBezTo>
                  <a:pt x="6405" y="24093"/>
                  <a:pt x="6438" y="24223"/>
                  <a:pt x="6461" y="24324"/>
                </a:cubicBezTo>
                <a:cubicBezTo>
                  <a:pt x="6438" y="24223"/>
                  <a:pt x="6405" y="24098"/>
                  <a:pt x="6354" y="23929"/>
                </a:cubicBezTo>
                <a:close/>
                <a:moveTo>
                  <a:pt x="12730" y="26026"/>
                </a:moveTo>
                <a:cubicBezTo>
                  <a:pt x="12521" y="26144"/>
                  <a:pt x="12306" y="26263"/>
                  <a:pt x="12091" y="26376"/>
                </a:cubicBezTo>
                <a:cubicBezTo>
                  <a:pt x="12306" y="26263"/>
                  <a:pt x="12515" y="26144"/>
                  <a:pt x="12730" y="26026"/>
                </a:cubicBezTo>
                <a:close/>
                <a:moveTo>
                  <a:pt x="19658" y="0"/>
                </a:moveTo>
                <a:cubicBezTo>
                  <a:pt x="19518" y="0"/>
                  <a:pt x="19360" y="45"/>
                  <a:pt x="19174" y="131"/>
                </a:cubicBezTo>
                <a:cubicBezTo>
                  <a:pt x="18518" y="437"/>
                  <a:pt x="17891" y="793"/>
                  <a:pt x="17258" y="1126"/>
                </a:cubicBezTo>
                <a:cubicBezTo>
                  <a:pt x="16540" y="1595"/>
                  <a:pt x="15827" y="2064"/>
                  <a:pt x="15115" y="2534"/>
                </a:cubicBezTo>
                <a:cubicBezTo>
                  <a:pt x="14833" y="2748"/>
                  <a:pt x="14556" y="2958"/>
                  <a:pt x="14273" y="3172"/>
                </a:cubicBezTo>
                <a:cubicBezTo>
                  <a:pt x="14132" y="3291"/>
                  <a:pt x="13996" y="3404"/>
                  <a:pt x="13855" y="3523"/>
                </a:cubicBezTo>
                <a:cubicBezTo>
                  <a:pt x="13713" y="3636"/>
                  <a:pt x="13572" y="3749"/>
                  <a:pt x="13431" y="3868"/>
                </a:cubicBezTo>
                <a:cubicBezTo>
                  <a:pt x="13193" y="4049"/>
                  <a:pt x="12956" y="4224"/>
                  <a:pt x="12719" y="4405"/>
                </a:cubicBezTo>
                <a:cubicBezTo>
                  <a:pt x="12295" y="4744"/>
                  <a:pt x="11865" y="5083"/>
                  <a:pt x="11441" y="5416"/>
                </a:cubicBezTo>
                <a:cubicBezTo>
                  <a:pt x="10486" y="3947"/>
                  <a:pt x="9186" y="2839"/>
                  <a:pt x="7750" y="1872"/>
                </a:cubicBezTo>
                <a:cubicBezTo>
                  <a:pt x="6110" y="776"/>
                  <a:pt x="4334" y="309"/>
                  <a:pt x="2462" y="309"/>
                </a:cubicBezTo>
                <a:cubicBezTo>
                  <a:pt x="1941" y="309"/>
                  <a:pt x="1412" y="345"/>
                  <a:pt x="876" y="414"/>
                </a:cubicBezTo>
                <a:cubicBezTo>
                  <a:pt x="712" y="437"/>
                  <a:pt x="543" y="470"/>
                  <a:pt x="390" y="544"/>
                </a:cubicBezTo>
                <a:cubicBezTo>
                  <a:pt x="51" y="714"/>
                  <a:pt x="0" y="1007"/>
                  <a:pt x="260" y="1301"/>
                </a:cubicBezTo>
                <a:cubicBezTo>
                  <a:pt x="396" y="1443"/>
                  <a:pt x="565" y="1550"/>
                  <a:pt x="712" y="1686"/>
                </a:cubicBezTo>
                <a:cubicBezTo>
                  <a:pt x="1752" y="2607"/>
                  <a:pt x="2510" y="3692"/>
                  <a:pt x="2730" y="5100"/>
                </a:cubicBezTo>
                <a:cubicBezTo>
                  <a:pt x="2968" y="6620"/>
                  <a:pt x="2979" y="8124"/>
                  <a:pt x="2617" y="9633"/>
                </a:cubicBezTo>
                <a:cubicBezTo>
                  <a:pt x="2267" y="11114"/>
                  <a:pt x="1928" y="12595"/>
                  <a:pt x="1622" y="14088"/>
                </a:cubicBezTo>
                <a:cubicBezTo>
                  <a:pt x="1046" y="16914"/>
                  <a:pt x="1374" y="19638"/>
                  <a:pt x="2646" y="22233"/>
                </a:cubicBezTo>
                <a:cubicBezTo>
                  <a:pt x="2877" y="22696"/>
                  <a:pt x="3239" y="23092"/>
                  <a:pt x="3539" y="23522"/>
                </a:cubicBezTo>
                <a:cubicBezTo>
                  <a:pt x="3680" y="23539"/>
                  <a:pt x="3816" y="23556"/>
                  <a:pt x="3957" y="23573"/>
                </a:cubicBezTo>
                <a:cubicBezTo>
                  <a:pt x="4059" y="23714"/>
                  <a:pt x="4160" y="23850"/>
                  <a:pt x="4375" y="24138"/>
                </a:cubicBezTo>
                <a:cubicBezTo>
                  <a:pt x="4081" y="24025"/>
                  <a:pt x="3968" y="23985"/>
                  <a:pt x="3850" y="23940"/>
                </a:cubicBezTo>
                <a:lnTo>
                  <a:pt x="3850" y="23940"/>
                </a:lnTo>
                <a:cubicBezTo>
                  <a:pt x="4449" y="24539"/>
                  <a:pt x="5048" y="25138"/>
                  <a:pt x="5641" y="25738"/>
                </a:cubicBezTo>
                <a:cubicBezTo>
                  <a:pt x="5901" y="25907"/>
                  <a:pt x="6161" y="26082"/>
                  <a:pt x="6416" y="26252"/>
                </a:cubicBezTo>
                <a:cubicBezTo>
                  <a:pt x="7433" y="26755"/>
                  <a:pt x="8490" y="27151"/>
                  <a:pt x="9627" y="27281"/>
                </a:cubicBezTo>
                <a:cubicBezTo>
                  <a:pt x="10140" y="27405"/>
                  <a:pt x="10639" y="27462"/>
                  <a:pt x="11124" y="27462"/>
                </a:cubicBezTo>
                <a:cubicBezTo>
                  <a:pt x="12741" y="27462"/>
                  <a:pt x="14210" y="26824"/>
                  <a:pt x="15601" y="25884"/>
                </a:cubicBezTo>
                <a:cubicBezTo>
                  <a:pt x="17732" y="24454"/>
                  <a:pt x="19332" y="22482"/>
                  <a:pt x="20971" y="20548"/>
                </a:cubicBezTo>
                <a:cubicBezTo>
                  <a:pt x="22062" y="19265"/>
                  <a:pt x="23193" y="18005"/>
                  <a:pt x="24397" y="16829"/>
                </a:cubicBezTo>
                <a:cubicBezTo>
                  <a:pt x="25759" y="15501"/>
                  <a:pt x="27359" y="14483"/>
                  <a:pt x="29224" y="13991"/>
                </a:cubicBezTo>
                <a:cubicBezTo>
                  <a:pt x="29976" y="13799"/>
                  <a:pt x="30767" y="13737"/>
                  <a:pt x="31547" y="13675"/>
                </a:cubicBezTo>
                <a:cubicBezTo>
                  <a:pt x="31566" y="13674"/>
                  <a:pt x="31584" y="13673"/>
                  <a:pt x="31603" y="13673"/>
                </a:cubicBezTo>
                <a:cubicBezTo>
                  <a:pt x="31709" y="13673"/>
                  <a:pt x="31818" y="13689"/>
                  <a:pt x="31921" y="13689"/>
                </a:cubicBezTo>
                <a:cubicBezTo>
                  <a:pt x="32069" y="13689"/>
                  <a:pt x="32205" y="13656"/>
                  <a:pt x="32305" y="13494"/>
                </a:cubicBezTo>
                <a:cubicBezTo>
                  <a:pt x="32497" y="13183"/>
                  <a:pt x="32373" y="12895"/>
                  <a:pt x="32146" y="12652"/>
                </a:cubicBezTo>
                <a:cubicBezTo>
                  <a:pt x="31779" y="12262"/>
                  <a:pt x="31423" y="11860"/>
                  <a:pt x="31022" y="11510"/>
                </a:cubicBezTo>
                <a:cubicBezTo>
                  <a:pt x="28963" y="9728"/>
                  <a:pt x="26641" y="8864"/>
                  <a:pt x="24073" y="8864"/>
                </a:cubicBezTo>
                <a:cubicBezTo>
                  <a:pt x="23448" y="8864"/>
                  <a:pt x="22807" y="8915"/>
                  <a:pt x="22153" y="9017"/>
                </a:cubicBezTo>
                <a:cubicBezTo>
                  <a:pt x="21717" y="8763"/>
                  <a:pt x="22085" y="8305"/>
                  <a:pt x="21893" y="7983"/>
                </a:cubicBezTo>
                <a:cubicBezTo>
                  <a:pt x="21881" y="7491"/>
                  <a:pt x="21870" y="7005"/>
                  <a:pt x="21859" y="6513"/>
                </a:cubicBezTo>
                <a:cubicBezTo>
                  <a:pt x="21751" y="5727"/>
                  <a:pt x="21650" y="4947"/>
                  <a:pt x="21548" y="4162"/>
                </a:cubicBezTo>
                <a:lnTo>
                  <a:pt x="21152" y="2635"/>
                </a:lnTo>
                <a:cubicBezTo>
                  <a:pt x="21050" y="2375"/>
                  <a:pt x="20954" y="2110"/>
                  <a:pt x="20858" y="1850"/>
                </a:cubicBezTo>
                <a:cubicBezTo>
                  <a:pt x="20672" y="1392"/>
                  <a:pt x="20530" y="906"/>
                  <a:pt x="20293" y="476"/>
                </a:cubicBezTo>
                <a:cubicBezTo>
                  <a:pt x="20107" y="151"/>
                  <a:pt x="19913" y="0"/>
                  <a:pt x="1965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3" name="Google Shape;753;p2"/>
          <p:cNvGrpSpPr/>
          <p:nvPr/>
        </p:nvGrpSpPr>
        <p:grpSpPr>
          <a:xfrm rot="9250132" flipH="1">
            <a:off x="432169" y="446979"/>
            <a:ext cx="627044" cy="403119"/>
            <a:chOff x="1832825" y="-1358775"/>
            <a:chExt cx="1910600" cy="1228300"/>
          </a:xfrm>
        </p:grpSpPr>
        <p:sp>
          <p:nvSpPr>
            <p:cNvPr id="754" name="Google Shape;754;p2"/>
            <p:cNvSpPr/>
            <p:nvPr/>
          </p:nvSpPr>
          <p:spPr>
            <a:xfrm>
              <a:off x="2461825" y="-664650"/>
              <a:ext cx="53150" cy="92925"/>
            </a:xfrm>
            <a:custGeom>
              <a:avLst/>
              <a:gdLst/>
              <a:ahLst/>
              <a:cxnLst/>
              <a:rect l="l" t="t" r="r" b="b"/>
              <a:pathLst>
                <a:path w="2126" h="3717" extrusionOk="0">
                  <a:moveTo>
                    <a:pt x="1351" y="1"/>
                  </a:moveTo>
                  <a:cubicBezTo>
                    <a:pt x="1289" y="187"/>
                    <a:pt x="1227" y="368"/>
                    <a:pt x="1148" y="549"/>
                  </a:cubicBezTo>
                  <a:cubicBezTo>
                    <a:pt x="769" y="1402"/>
                    <a:pt x="385" y="2256"/>
                    <a:pt x="0" y="3109"/>
                  </a:cubicBezTo>
                  <a:cubicBezTo>
                    <a:pt x="80" y="3251"/>
                    <a:pt x="136" y="3403"/>
                    <a:pt x="238" y="3522"/>
                  </a:cubicBezTo>
                  <a:cubicBezTo>
                    <a:pt x="326" y="3621"/>
                    <a:pt x="427" y="3717"/>
                    <a:pt x="541" y="3717"/>
                  </a:cubicBezTo>
                  <a:cubicBezTo>
                    <a:pt x="611" y="3717"/>
                    <a:pt x="685" y="3682"/>
                    <a:pt x="764" y="3590"/>
                  </a:cubicBezTo>
                  <a:cubicBezTo>
                    <a:pt x="792" y="3460"/>
                    <a:pt x="798" y="3313"/>
                    <a:pt x="854" y="3194"/>
                  </a:cubicBezTo>
                  <a:cubicBezTo>
                    <a:pt x="1272" y="2295"/>
                    <a:pt x="1702" y="1408"/>
                    <a:pt x="2126" y="515"/>
                  </a:cubicBezTo>
                  <a:cubicBezTo>
                    <a:pt x="1871" y="345"/>
                    <a:pt x="1611" y="176"/>
                    <a:pt x="13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1832825" y="-1358775"/>
              <a:ext cx="1910600" cy="1228300"/>
            </a:xfrm>
            <a:custGeom>
              <a:avLst/>
              <a:gdLst/>
              <a:ahLst/>
              <a:cxnLst/>
              <a:rect l="l" t="t" r="r" b="b"/>
              <a:pathLst>
                <a:path w="76424" h="49132" extrusionOk="0">
                  <a:moveTo>
                    <a:pt x="16263" y="23656"/>
                  </a:moveTo>
                  <a:lnTo>
                    <a:pt x="16263" y="23656"/>
                  </a:lnTo>
                  <a:cubicBezTo>
                    <a:pt x="16297" y="23667"/>
                    <a:pt x="16337" y="23684"/>
                    <a:pt x="16376" y="23701"/>
                  </a:cubicBezTo>
                  <a:cubicBezTo>
                    <a:pt x="16337" y="23690"/>
                    <a:pt x="16297" y="23673"/>
                    <a:pt x="16263" y="23656"/>
                  </a:cubicBezTo>
                  <a:close/>
                  <a:moveTo>
                    <a:pt x="12900" y="26838"/>
                  </a:moveTo>
                  <a:cubicBezTo>
                    <a:pt x="12777" y="27041"/>
                    <a:pt x="12648" y="27125"/>
                    <a:pt x="12504" y="27125"/>
                  </a:cubicBezTo>
                  <a:cubicBezTo>
                    <a:pt x="12404" y="27125"/>
                    <a:pt x="12295" y="27084"/>
                    <a:pt x="12176" y="27014"/>
                  </a:cubicBezTo>
                  <a:cubicBezTo>
                    <a:pt x="12176" y="27014"/>
                    <a:pt x="12171" y="27008"/>
                    <a:pt x="12171" y="27008"/>
                  </a:cubicBezTo>
                  <a:lnTo>
                    <a:pt x="12171" y="27008"/>
                  </a:lnTo>
                  <a:cubicBezTo>
                    <a:pt x="12295" y="27079"/>
                    <a:pt x="12404" y="27119"/>
                    <a:pt x="12505" y="27119"/>
                  </a:cubicBezTo>
                  <a:cubicBezTo>
                    <a:pt x="12652" y="27119"/>
                    <a:pt x="12779" y="27033"/>
                    <a:pt x="12900" y="26838"/>
                  </a:cubicBezTo>
                  <a:close/>
                  <a:moveTo>
                    <a:pt x="2936" y="29580"/>
                  </a:moveTo>
                  <a:lnTo>
                    <a:pt x="2936" y="29580"/>
                  </a:lnTo>
                  <a:cubicBezTo>
                    <a:pt x="3631" y="29755"/>
                    <a:pt x="4184" y="29891"/>
                    <a:pt x="4732" y="30021"/>
                  </a:cubicBezTo>
                  <a:cubicBezTo>
                    <a:pt x="4732" y="30027"/>
                    <a:pt x="4732" y="30027"/>
                    <a:pt x="4732" y="30027"/>
                  </a:cubicBezTo>
                  <a:cubicBezTo>
                    <a:pt x="4179" y="29891"/>
                    <a:pt x="3631" y="29755"/>
                    <a:pt x="2936" y="29580"/>
                  </a:cubicBezTo>
                  <a:close/>
                  <a:moveTo>
                    <a:pt x="43561" y="30979"/>
                  </a:moveTo>
                  <a:lnTo>
                    <a:pt x="43561" y="30979"/>
                  </a:lnTo>
                  <a:cubicBezTo>
                    <a:pt x="43605" y="31057"/>
                    <a:pt x="43628" y="31130"/>
                    <a:pt x="43633" y="31191"/>
                  </a:cubicBezTo>
                  <a:cubicBezTo>
                    <a:pt x="43661" y="31163"/>
                    <a:pt x="43695" y="31140"/>
                    <a:pt x="43718" y="31117"/>
                  </a:cubicBezTo>
                  <a:cubicBezTo>
                    <a:pt x="43828" y="31233"/>
                    <a:pt x="43938" y="31353"/>
                    <a:pt x="44093" y="31518"/>
                  </a:cubicBezTo>
                  <a:lnTo>
                    <a:pt x="44093" y="31518"/>
                  </a:lnTo>
                  <a:cubicBezTo>
                    <a:pt x="43975" y="31394"/>
                    <a:pt x="43876" y="31306"/>
                    <a:pt x="43714" y="31306"/>
                  </a:cubicBezTo>
                  <a:cubicBezTo>
                    <a:pt x="43684" y="31306"/>
                    <a:pt x="43652" y="31309"/>
                    <a:pt x="43616" y="31315"/>
                  </a:cubicBezTo>
                  <a:cubicBezTo>
                    <a:pt x="43605" y="31349"/>
                    <a:pt x="43588" y="31372"/>
                    <a:pt x="43565" y="31389"/>
                  </a:cubicBezTo>
                  <a:cubicBezTo>
                    <a:pt x="43582" y="31366"/>
                    <a:pt x="43594" y="31344"/>
                    <a:pt x="43605" y="31315"/>
                  </a:cubicBezTo>
                  <a:lnTo>
                    <a:pt x="43616" y="31315"/>
                  </a:lnTo>
                  <a:cubicBezTo>
                    <a:pt x="43628" y="31281"/>
                    <a:pt x="43633" y="31242"/>
                    <a:pt x="43633" y="31191"/>
                  </a:cubicBezTo>
                  <a:lnTo>
                    <a:pt x="43633" y="31191"/>
                  </a:lnTo>
                  <a:cubicBezTo>
                    <a:pt x="43628" y="31191"/>
                    <a:pt x="43628" y="31197"/>
                    <a:pt x="43628" y="31197"/>
                  </a:cubicBezTo>
                  <a:cubicBezTo>
                    <a:pt x="43628" y="31130"/>
                    <a:pt x="43605" y="31057"/>
                    <a:pt x="43561" y="30979"/>
                  </a:cubicBezTo>
                  <a:close/>
                  <a:moveTo>
                    <a:pt x="56663" y="31870"/>
                  </a:moveTo>
                  <a:cubicBezTo>
                    <a:pt x="56781" y="32107"/>
                    <a:pt x="56906" y="32350"/>
                    <a:pt x="57013" y="32570"/>
                  </a:cubicBezTo>
                  <a:cubicBezTo>
                    <a:pt x="56900" y="32350"/>
                    <a:pt x="56781" y="32107"/>
                    <a:pt x="56663" y="31870"/>
                  </a:cubicBezTo>
                  <a:close/>
                  <a:moveTo>
                    <a:pt x="41932" y="31615"/>
                  </a:moveTo>
                  <a:cubicBezTo>
                    <a:pt x="41920" y="31694"/>
                    <a:pt x="41971" y="31756"/>
                    <a:pt x="42168" y="31812"/>
                  </a:cubicBezTo>
                  <a:lnTo>
                    <a:pt x="42168" y="31812"/>
                  </a:lnTo>
                  <a:cubicBezTo>
                    <a:pt x="42163" y="31844"/>
                    <a:pt x="42158" y="31871"/>
                    <a:pt x="42152" y="31898"/>
                  </a:cubicBezTo>
                  <a:cubicBezTo>
                    <a:pt x="42157" y="31881"/>
                    <a:pt x="42161" y="31865"/>
                    <a:pt x="42163" y="31851"/>
                  </a:cubicBezTo>
                  <a:lnTo>
                    <a:pt x="42163" y="31851"/>
                  </a:lnTo>
                  <a:cubicBezTo>
                    <a:pt x="42099" y="32275"/>
                    <a:pt x="42055" y="32627"/>
                    <a:pt x="42005" y="33028"/>
                  </a:cubicBezTo>
                  <a:cubicBezTo>
                    <a:pt x="42056" y="32615"/>
                    <a:pt x="42101" y="32254"/>
                    <a:pt x="42147" y="31898"/>
                  </a:cubicBezTo>
                  <a:cubicBezTo>
                    <a:pt x="41949" y="31801"/>
                    <a:pt x="41909" y="31711"/>
                    <a:pt x="41932" y="31615"/>
                  </a:cubicBezTo>
                  <a:close/>
                  <a:moveTo>
                    <a:pt x="2782" y="33373"/>
                  </a:moveTo>
                  <a:cubicBezTo>
                    <a:pt x="2720" y="33401"/>
                    <a:pt x="2663" y="33441"/>
                    <a:pt x="2607" y="33480"/>
                  </a:cubicBezTo>
                  <a:cubicBezTo>
                    <a:pt x="2663" y="33435"/>
                    <a:pt x="2720" y="33401"/>
                    <a:pt x="2782" y="33373"/>
                  </a:cubicBezTo>
                  <a:close/>
                  <a:moveTo>
                    <a:pt x="6264" y="7733"/>
                  </a:moveTo>
                  <a:cubicBezTo>
                    <a:pt x="7027" y="8897"/>
                    <a:pt x="7796" y="10056"/>
                    <a:pt x="8548" y="11226"/>
                  </a:cubicBezTo>
                  <a:cubicBezTo>
                    <a:pt x="8847" y="11695"/>
                    <a:pt x="9101" y="12193"/>
                    <a:pt x="9378" y="12673"/>
                  </a:cubicBezTo>
                  <a:cubicBezTo>
                    <a:pt x="9944" y="13911"/>
                    <a:pt x="10515" y="15149"/>
                    <a:pt x="11080" y="16387"/>
                  </a:cubicBezTo>
                  <a:cubicBezTo>
                    <a:pt x="11232" y="16754"/>
                    <a:pt x="11379" y="17127"/>
                    <a:pt x="11526" y="17495"/>
                  </a:cubicBezTo>
                  <a:cubicBezTo>
                    <a:pt x="12007" y="18902"/>
                    <a:pt x="12487" y="20310"/>
                    <a:pt x="12968" y="21712"/>
                  </a:cubicBezTo>
                  <a:cubicBezTo>
                    <a:pt x="13132" y="22288"/>
                    <a:pt x="13296" y="22865"/>
                    <a:pt x="13460" y="23441"/>
                  </a:cubicBezTo>
                  <a:cubicBezTo>
                    <a:pt x="13578" y="23910"/>
                    <a:pt x="13697" y="24380"/>
                    <a:pt x="13810" y="24849"/>
                  </a:cubicBezTo>
                  <a:cubicBezTo>
                    <a:pt x="14031" y="25736"/>
                    <a:pt x="14245" y="26629"/>
                    <a:pt x="14460" y="27517"/>
                  </a:cubicBezTo>
                  <a:cubicBezTo>
                    <a:pt x="14731" y="28970"/>
                    <a:pt x="14997" y="30422"/>
                    <a:pt x="15268" y="31869"/>
                  </a:cubicBezTo>
                  <a:lnTo>
                    <a:pt x="15314" y="32107"/>
                  </a:lnTo>
                  <a:cubicBezTo>
                    <a:pt x="15370" y="32418"/>
                    <a:pt x="15421" y="32728"/>
                    <a:pt x="15478" y="33034"/>
                  </a:cubicBezTo>
                  <a:cubicBezTo>
                    <a:pt x="15562" y="33672"/>
                    <a:pt x="15653" y="34311"/>
                    <a:pt x="15721" y="34950"/>
                  </a:cubicBezTo>
                  <a:cubicBezTo>
                    <a:pt x="15766" y="35391"/>
                    <a:pt x="15783" y="35837"/>
                    <a:pt x="15811" y="36278"/>
                  </a:cubicBezTo>
                  <a:cubicBezTo>
                    <a:pt x="15721" y="36295"/>
                    <a:pt x="15636" y="36312"/>
                    <a:pt x="15545" y="36329"/>
                  </a:cubicBezTo>
                  <a:cubicBezTo>
                    <a:pt x="15512" y="36301"/>
                    <a:pt x="15472" y="36267"/>
                    <a:pt x="15432" y="36239"/>
                  </a:cubicBezTo>
                  <a:lnTo>
                    <a:pt x="15427" y="36233"/>
                  </a:lnTo>
                  <a:cubicBezTo>
                    <a:pt x="15093" y="34645"/>
                    <a:pt x="14777" y="33051"/>
                    <a:pt x="14421" y="31468"/>
                  </a:cubicBezTo>
                  <a:cubicBezTo>
                    <a:pt x="14155" y="30292"/>
                    <a:pt x="13850" y="29128"/>
                    <a:pt x="13561" y="27958"/>
                  </a:cubicBezTo>
                  <a:cubicBezTo>
                    <a:pt x="13522" y="27845"/>
                    <a:pt x="13488" y="27737"/>
                    <a:pt x="13448" y="27624"/>
                  </a:cubicBezTo>
                  <a:cubicBezTo>
                    <a:pt x="13200" y="26646"/>
                    <a:pt x="12945" y="25674"/>
                    <a:pt x="12697" y="24696"/>
                  </a:cubicBezTo>
                  <a:cubicBezTo>
                    <a:pt x="12680" y="24628"/>
                    <a:pt x="12663" y="24555"/>
                    <a:pt x="12651" y="24481"/>
                  </a:cubicBezTo>
                  <a:cubicBezTo>
                    <a:pt x="12544" y="24131"/>
                    <a:pt x="12436" y="23780"/>
                    <a:pt x="12329" y="23424"/>
                  </a:cubicBezTo>
                  <a:cubicBezTo>
                    <a:pt x="12290" y="23277"/>
                    <a:pt x="12256" y="23125"/>
                    <a:pt x="12216" y="22972"/>
                  </a:cubicBezTo>
                  <a:cubicBezTo>
                    <a:pt x="12131" y="22712"/>
                    <a:pt x="12041" y="22446"/>
                    <a:pt x="11956" y="22186"/>
                  </a:cubicBezTo>
                  <a:cubicBezTo>
                    <a:pt x="11911" y="22028"/>
                    <a:pt x="11866" y="21876"/>
                    <a:pt x="11815" y="21717"/>
                  </a:cubicBezTo>
                  <a:cubicBezTo>
                    <a:pt x="11702" y="21378"/>
                    <a:pt x="11589" y="21033"/>
                    <a:pt x="11476" y="20688"/>
                  </a:cubicBezTo>
                  <a:cubicBezTo>
                    <a:pt x="11317" y="20197"/>
                    <a:pt x="11165" y="19699"/>
                    <a:pt x="10995" y="19207"/>
                  </a:cubicBezTo>
                  <a:cubicBezTo>
                    <a:pt x="10859" y="18829"/>
                    <a:pt x="10695" y="18456"/>
                    <a:pt x="10549" y="18083"/>
                  </a:cubicBezTo>
                  <a:cubicBezTo>
                    <a:pt x="10396" y="17698"/>
                    <a:pt x="10243" y="17320"/>
                    <a:pt x="10091" y="16935"/>
                  </a:cubicBezTo>
                  <a:cubicBezTo>
                    <a:pt x="9989" y="16675"/>
                    <a:pt x="9887" y="16415"/>
                    <a:pt x="9780" y="16155"/>
                  </a:cubicBezTo>
                  <a:cubicBezTo>
                    <a:pt x="9605" y="15709"/>
                    <a:pt x="9429" y="15262"/>
                    <a:pt x="9248" y="14821"/>
                  </a:cubicBezTo>
                  <a:cubicBezTo>
                    <a:pt x="8824" y="13832"/>
                    <a:pt x="8401" y="12848"/>
                    <a:pt x="7977" y="11865"/>
                  </a:cubicBezTo>
                  <a:cubicBezTo>
                    <a:pt x="7445" y="10779"/>
                    <a:pt x="6920" y="9694"/>
                    <a:pt x="6394" y="8609"/>
                  </a:cubicBezTo>
                  <a:cubicBezTo>
                    <a:pt x="6258" y="8332"/>
                    <a:pt x="6123" y="8055"/>
                    <a:pt x="5987" y="7778"/>
                  </a:cubicBezTo>
                  <a:cubicBezTo>
                    <a:pt x="6077" y="7761"/>
                    <a:pt x="6173" y="7744"/>
                    <a:pt x="6264" y="7733"/>
                  </a:cubicBezTo>
                  <a:close/>
                  <a:moveTo>
                    <a:pt x="51309" y="39534"/>
                  </a:moveTo>
                  <a:lnTo>
                    <a:pt x="51309" y="39534"/>
                  </a:lnTo>
                  <a:cubicBezTo>
                    <a:pt x="51321" y="39642"/>
                    <a:pt x="51389" y="39760"/>
                    <a:pt x="51468" y="39890"/>
                  </a:cubicBezTo>
                  <a:cubicBezTo>
                    <a:pt x="51479" y="39873"/>
                    <a:pt x="51490" y="39862"/>
                    <a:pt x="51502" y="39851"/>
                  </a:cubicBezTo>
                  <a:lnTo>
                    <a:pt x="51634" y="40077"/>
                  </a:lnTo>
                  <a:lnTo>
                    <a:pt x="51634" y="40077"/>
                  </a:lnTo>
                  <a:cubicBezTo>
                    <a:pt x="51587" y="40003"/>
                    <a:pt x="51534" y="39937"/>
                    <a:pt x="51468" y="39890"/>
                  </a:cubicBezTo>
                  <a:cubicBezTo>
                    <a:pt x="51451" y="39890"/>
                    <a:pt x="51439" y="39896"/>
                    <a:pt x="51422" y="39902"/>
                  </a:cubicBezTo>
                  <a:cubicBezTo>
                    <a:pt x="51377" y="39749"/>
                    <a:pt x="51315" y="39636"/>
                    <a:pt x="51309" y="39534"/>
                  </a:cubicBezTo>
                  <a:close/>
                  <a:moveTo>
                    <a:pt x="65462" y="29669"/>
                  </a:moveTo>
                  <a:cubicBezTo>
                    <a:pt x="65594" y="29669"/>
                    <a:pt x="65731" y="29708"/>
                    <a:pt x="65876" y="29783"/>
                  </a:cubicBezTo>
                  <a:cubicBezTo>
                    <a:pt x="64604" y="30405"/>
                    <a:pt x="63185" y="30394"/>
                    <a:pt x="61868" y="30784"/>
                  </a:cubicBezTo>
                  <a:cubicBezTo>
                    <a:pt x="60602" y="31044"/>
                    <a:pt x="59336" y="31310"/>
                    <a:pt x="58064" y="31570"/>
                  </a:cubicBezTo>
                  <a:cubicBezTo>
                    <a:pt x="58002" y="31581"/>
                    <a:pt x="57940" y="31598"/>
                    <a:pt x="57878" y="31615"/>
                  </a:cubicBezTo>
                  <a:cubicBezTo>
                    <a:pt x="57471" y="31700"/>
                    <a:pt x="57069" y="31784"/>
                    <a:pt x="56662" y="31869"/>
                  </a:cubicBezTo>
                  <a:cubicBezTo>
                    <a:pt x="55735" y="32084"/>
                    <a:pt x="54808" y="32305"/>
                    <a:pt x="53881" y="32519"/>
                  </a:cubicBezTo>
                  <a:cubicBezTo>
                    <a:pt x="53881" y="32519"/>
                    <a:pt x="53881" y="32519"/>
                    <a:pt x="53881" y="32519"/>
                  </a:cubicBezTo>
                  <a:lnTo>
                    <a:pt x="53881" y="32519"/>
                  </a:lnTo>
                  <a:cubicBezTo>
                    <a:pt x="53537" y="32610"/>
                    <a:pt x="53192" y="32700"/>
                    <a:pt x="52847" y="32791"/>
                  </a:cubicBezTo>
                  <a:cubicBezTo>
                    <a:pt x="52310" y="32932"/>
                    <a:pt x="51779" y="33073"/>
                    <a:pt x="51247" y="33215"/>
                  </a:cubicBezTo>
                  <a:cubicBezTo>
                    <a:pt x="51129" y="33254"/>
                    <a:pt x="51010" y="33294"/>
                    <a:pt x="50891" y="33339"/>
                  </a:cubicBezTo>
                  <a:cubicBezTo>
                    <a:pt x="50733" y="33373"/>
                    <a:pt x="50580" y="33412"/>
                    <a:pt x="50422" y="33452"/>
                  </a:cubicBezTo>
                  <a:cubicBezTo>
                    <a:pt x="49269" y="33774"/>
                    <a:pt x="48116" y="34102"/>
                    <a:pt x="46957" y="34424"/>
                  </a:cubicBezTo>
                  <a:cubicBezTo>
                    <a:pt x="46194" y="34656"/>
                    <a:pt x="45431" y="34882"/>
                    <a:pt x="44668" y="35108"/>
                  </a:cubicBezTo>
                  <a:cubicBezTo>
                    <a:pt x="43198" y="35583"/>
                    <a:pt x="41723" y="36041"/>
                    <a:pt x="40259" y="36527"/>
                  </a:cubicBezTo>
                  <a:cubicBezTo>
                    <a:pt x="38122" y="37239"/>
                    <a:pt x="35997" y="37963"/>
                    <a:pt x="33865" y="38692"/>
                  </a:cubicBezTo>
                  <a:cubicBezTo>
                    <a:pt x="32616" y="39122"/>
                    <a:pt x="31378" y="39585"/>
                    <a:pt x="30135" y="40026"/>
                  </a:cubicBezTo>
                  <a:cubicBezTo>
                    <a:pt x="29863" y="40122"/>
                    <a:pt x="29575" y="40179"/>
                    <a:pt x="29298" y="40252"/>
                  </a:cubicBezTo>
                  <a:cubicBezTo>
                    <a:pt x="29276" y="40190"/>
                    <a:pt x="29247" y="40122"/>
                    <a:pt x="29225" y="40060"/>
                  </a:cubicBezTo>
                  <a:cubicBezTo>
                    <a:pt x="29649" y="39811"/>
                    <a:pt x="30056" y="39529"/>
                    <a:pt x="30502" y="39314"/>
                  </a:cubicBezTo>
                  <a:cubicBezTo>
                    <a:pt x="33685" y="37748"/>
                    <a:pt x="36963" y="36414"/>
                    <a:pt x="40315" y="35250"/>
                  </a:cubicBezTo>
                  <a:cubicBezTo>
                    <a:pt x="41485" y="34843"/>
                    <a:pt x="42650" y="34419"/>
                    <a:pt x="43814" y="34000"/>
                  </a:cubicBezTo>
                  <a:cubicBezTo>
                    <a:pt x="43888" y="33978"/>
                    <a:pt x="43967" y="33961"/>
                    <a:pt x="44046" y="33938"/>
                  </a:cubicBezTo>
                  <a:cubicBezTo>
                    <a:pt x="45041" y="33650"/>
                    <a:pt x="46036" y="33362"/>
                    <a:pt x="47030" y="33073"/>
                  </a:cubicBezTo>
                  <a:cubicBezTo>
                    <a:pt x="47313" y="32994"/>
                    <a:pt x="47596" y="32915"/>
                    <a:pt x="47873" y="32830"/>
                  </a:cubicBezTo>
                  <a:cubicBezTo>
                    <a:pt x="48794" y="32621"/>
                    <a:pt x="49721" y="32412"/>
                    <a:pt x="50642" y="32203"/>
                  </a:cubicBezTo>
                  <a:lnTo>
                    <a:pt x="53231" y="31683"/>
                  </a:lnTo>
                  <a:cubicBezTo>
                    <a:pt x="54249" y="31485"/>
                    <a:pt x="55266" y="31281"/>
                    <a:pt x="56284" y="31078"/>
                  </a:cubicBezTo>
                  <a:cubicBezTo>
                    <a:pt x="56368" y="31067"/>
                    <a:pt x="56448" y="31055"/>
                    <a:pt x="56532" y="31038"/>
                  </a:cubicBezTo>
                  <a:cubicBezTo>
                    <a:pt x="56792" y="30631"/>
                    <a:pt x="56764" y="30168"/>
                    <a:pt x="56809" y="29727"/>
                  </a:cubicBezTo>
                  <a:lnTo>
                    <a:pt x="56809" y="29727"/>
                  </a:lnTo>
                  <a:cubicBezTo>
                    <a:pt x="56770" y="30168"/>
                    <a:pt x="56792" y="30631"/>
                    <a:pt x="56532" y="31038"/>
                  </a:cubicBezTo>
                  <a:lnTo>
                    <a:pt x="59924" y="30405"/>
                  </a:lnTo>
                  <a:cubicBezTo>
                    <a:pt x="60947" y="30247"/>
                    <a:pt x="61970" y="30083"/>
                    <a:pt x="62993" y="29942"/>
                  </a:cubicBezTo>
                  <a:cubicBezTo>
                    <a:pt x="63796" y="29834"/>
                    <a:pt x="64604" y="29755"/>
                    <a:pt x="65413" y="29670"/>
                  </a:cubicBezTo>
                  <a:cubicBezTo>
                    <a:pt x="65429" y="29669"/>
                    <a:pt x="65446" y="29669"/>
                    <a:pt x="65462" y="29669"/>
                  </a:cubicBezTo>
                  <a:close/>
                  <a:moveTo>
                    <a:pt x="37947" y="41089"/>
                  </a:moveTo>
                  <a:cubicBezTo>
                    <a:pt x="37947" y="41094"/>
                    <a:pt x="37947" y="41100"/>
                    <a:pt x="37947" y="41106"/>
                  </a:cubicBezTo>
                  <a:cubicBezTo>
                    <a:pt x="37958" y="41106"/>
                    <a:pt x="37975" y="41111"/>
                    <a:pt x="37986" y="41111"/>
                  </a:cubicBezTo>
                  <a:cubicBezTo>
                    <a:pt x="38020" y="41190"/>
                    <a:pt x="38054" y="41258"/>
                    <a:pt x="38094" y="41315"/>
                  </a:cubicBezTo>
                  <a:cubicBezTo>
                    <a:pt x="38037" y="41241"/>
                    <a:pt x="37986" y="41168"/>
                    <a:pt x="37930" y="41094"/>
                  </a:cubicBezTo>
                  <a:cubicBezTo>
                    <a:pt x="37935" y="41089"/>
                    <a:pt x="37941" y="41089"/>
                    <a:pt x="37947" y="41089"/>
                  </a:cubicBezTo>
                  <a:close/>
                  <a:moveTo>
                    <a:pt x="18306" y="42382"/>
                  </a:moveTo>
                  <a:cubicBezTo>
                    <a:pt x="18242" y="42470"/>
                    <a:pt x="18188" y="42566"/>
                    <a:pt x="18174" y="42694"/>
                  </a:cubicBezTo>
                  <a:cubicBezTo>
                    <a:pt x="18174" y="42700"/>
                    <a:pt x="18174" y="42705"/>
                    <a:pt x="18174" y="42717"/>
                  </a:cubicBezTo>
                  <a:cubicBezTo>
                    <a:pt x="17942" y="42615"/>
                    <a:pt x="17773" y="42536"/>
                    <a:pt x="17603" y="42462"/>
                  </a:cubicBezTo>
                  <a:lnTo>
                    <a:pt x="17603" y="42462"/>
                  </a:lnTo>
                  <a:cubicBezTo>
                    <a:pt x="17790" y="42541"/>
                    <a:pt x="17970" y="42626"/>
                    <a:pt x="18174" y="42694"/>
                  </a:cubicBezTo>
                  <a:lnTo>
                    <a:pt x="18129" y="42626"/>
                  </a:lnTo>
                  <a:cubicBezTo>
                    <a:pt x="18190" y="42542"/>
                    <a:pt x="18246" y="42462"/>
                    <a:pt x="18306" y="4238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69" y="232"/>
                    <a:pt x="199" y="407"/>
                    <a:pt x="289" y="605"/>
                  </a:cubicBezTo>
                  <a:cubicBezTo>
                    <a:pt x="594" y="1300"/>
                    <a:pt x="1018" y="1973"/>
                    <a:pt x="1160" y="2702"/>
                  </a:cubicBezTo>
                  <a:cubicBezTo>
                    <a:pt x="1555" y="4748"/>
                    <a:pt x="1747" y="6817"/>
                    <a:pt x="1177" y="8880"/>
                  </a:cubicBezTo>
                  <a:cubicBezTo>
                    <a:pt x="1080" y="9231"/>
                    <a:pt x="984" y="9587"/>
                    <a:pt x="917" y="9943"/>
                  </a:cubicBezTo>
                  <a:cubicBezTo>
                    <a:pt x="640" y="11407"/>
                    <a:pt x="323" y="12865"/>
                    <a:pt x="125" y="14341"/>
                  </a:cubicBezTo>
                  <a:cubicBezTo>
                    <a:pt x="1" y="15285"/>
                    <a:pt x="86" y="16257"/>
                    <a:pt x="662" y="17093"/>
                  </a:cubicBezTo>
                  <a:cubicBezTo>
                    <a:pt x="1182" y="18060"/>
                    <a:pt x="1940" y="18772"/>
                    <a:pt x="2963" y="19185"/>
                  </a:cubicBezTo>
                  <a:lnTo>
                    <a:pt x="4913" y="20462"/>
                  </a:lnTo>
                  <a:cubicBezTo>
                    <a:pt x="5032" y="20598"/>
                    <a:pt x="5145" y="20739"/>
                    <a:pt x="5258" y="20875"/>
                  </a:cubicBezTo>
                  <a:cubicBezTo>
                    <a:pt x="5320" y="21107"/>
                    <a:pt x="5376" y="21339"/>
                    <a:pt x="5439" y="21570"/>
                  </a:cubicBezTo>
                  <a:cubicBezTo>
                    <a:pt x="5456" y="21853"/>
                    <a:pt x="5472" y="22141"/>
                    <a:pt x="5484" y="22429"/>
                  </a:cubicBezTo>
                  <a:cubicBezTo>
                    <a:pt x="5099" y="23323"/>
                    <a:pt x="4715" y="24221"/>
                    <a:pt x="4331" y="25114"/>
                  </a:cubicBezTo>
                  <a:cubicBezTo>
                    <a:pt x="4093" y="25572"/>
                    <a:pt x="3850" y="26030"/>
                    <a:pt x="3607" y="26488"/>
                  </a:cubicBezTo>
                  <a:lnTo>
                    <a:pt x="3455" y="26759"/>
                  </a:lnTo>
                  <a:cubicBezTo>
                    <a:pt x="3336" y="27025"/>
                    <a:pt x="3217" y="27291"/>
                    <a:pt x="3104" y="27556"/>
                  </a:cubicBezTo>
                  <a:cubicBezTo>
                    <a:pt x="3070" y="27596"/>
                    <a:pt x="3048" y="27647"/>
                    <a:pt x="3031" y="27698"/>
                  </a:cubicBezTo>
                  <a:cubicBezTo>
                    <a:pt x="2918" y="27963"/>
                    <a:pt x="2810" y="28229"/>
                    <a:pt x="2697" y="28495"/>
                  </a:cubicBezTo>
                  <a:cubicBezTo>
                    <a:pt x="2663" y="28540"/>
                    <a:pt x="2635" y="28585"/>
                    <a:pt x="2618" y="28642"/>
                  </a:cubicBezTo>
                  <a:cubicBezTo>
                    <a:pt x="1974" y="29880"/>
                    <a:pt x="1781" y="31208"/>
                    <a:pt x="1860" y="32587"/>
                  </a:cubicBezTo>
                  <a:cubicBezTo>
                    <a:pt x="1900" y="32615"/>
                    <a:pt x="1940" y="32649"/>
                    <a:pt x="1974" y="32678"/>
                  </a:cubicBezTo>
                  <a:cubicBezTo>
                    <a:pt x="1990" y="32881"/>
                    <a:pt x="2007" y="33079"/>
                    <a:pt x="2024" y="33282"/>
                  </a:cubicBezTo>
                  <a:cubicBezTo>
                    <a:pt x="2115" y="33429"/>
                    <a:pt x="2211" y="33582"/>
                    <a:pt x="2301" y="33729"/>
                  </a:cubicBezTo>
                  <a:cubicBezTo>
                    <a:pt x="2330" y="33797"/>
                    <a:pt x="2358" y="33870"/>
                    <a:pt x="2386" y="33938"/>
                  </a:cubicBezTo>
                  <a:cubicBezTo>
                    <a:pt x="2776" y="34684"/>
                    <a:pt x="3353" y="35250"/>
                    <a:pt x="4088" y="35657"/>
                  </a:cubicBezTo>
                  <a:cubicBezTo>
                    <a:pt x="4184" y="35724"/>
                    <a:pt x="4274" y="35787"/>
                    <a:pt x="4370" y="35849"/>
                  </a:cubicBezTo>
                  <a:cubicBezTo>
                    <a:pt x="4562" y="35967"/>
                    <a:pt x="4749" y="36086"/>
                    <a:pt x="4936" y="36205"/>
                  </a:cubicBezTo>
                  <a:cubicBezTo>
                    <a:pt x="4986" y="36239"/>
                    <a:pt x="5037" y="36273"/>
                    <a:pt x="5088" y="36307"/>
                  </a:cubicBezTo>
                  <a:cubicBezTo>
                    <a:pt x="5258" y="36408"/>
                    <a:pt x="5416" y="36521"/>
                    <a:pt x="5591" y="36612"/>
                  </a:cubicBezTo>
                  <a:cubicBezTo>
                    <a:pt x="7021" y="37358"/>
                    <a:pt x="8451" y="38098"/>
                    <a:pt x="9882" y="38845"/>
                  </a:cubicBezTo>
                  <a:cubicBezTo>
                    <a:pt x="10803" y="39523"/>
                    <a:pt x="11753" y="40167"/>
                    <a:pt x="12646" y="40885"/>
                  </a:cubicBezTo>
                  <a:cubicBezTo>
                    <a:pt x="14093" y="42055"/>
                    <a:pt x="14946" y="43593"/>
                    <a:pt x="15263" y="45430"/>
                  </a:cubicBezTo>
                  <a:lnTo>
                    <a:pt x="15263" y="45441"/>
                  </a:lnTo>
                  <a:cubicBezTo>
                    <a:pt x="15365" y="46323"/>
                    <a:pt x="15495" y="47205"/>
                    <a:pt x="15551" y="48092"/>
                  </a:cubicBezTo>
                  <a:cubicBezTo>
                    <a:pt x="15574" y="48488"/>
                    <a:pt x="15658" y="48827"/>
                    <a:pt x="15975" y="49036"/>
                  </a:cubicBezTo>
                  <a:cubicBezTo>
                    <a:pt x="16076" y="49104"/>
                    <a:pt x="16174" y="49131"/>
                    <a:pt x="16269" y="49131"/>
                  </a:cubicBezTo>
                  <a:cubicBezTo>
                    <a:pt x="16491" y="49131"/>
                    <a:pt x="16695" y="48979"/>
                    <a:pt x="16885" y="48833"/>
                  </a:cubicBezTo>
                  <a:cubicBezTo>
                    <a:pt x="16908" y="48816"/>
                    <a:pt x="16930" y="48793"/>
                    <a:pt x="16953" y="48782"/>
                  </a:cubicBezTo>
                  <a:cubicBezTo>
                    <a:pt x="18835" y="47572"/>
                    <a:pt x="20791" y="46504"/>
                    <a:pt x="22899" y="45729"/>
                  </a:cubicBezTo>
                  <a:cubicBezTo>
                    <a:pt x="23131" y="45645"/>
                    <a:pt x="23352" y="45515"/>
                    <a:pt x="23578" y="45407"/>
                  </a:cubicBezTo>
                  <a:cubicBezTo>
                    <a:pt x="24397" y="45255"/>
                    <a:pt x="25228" y="45119"/>
                    <a:pt x="26042" y="44938"/>
                  </a:cubicBezTo>
                  <a:cubicBezTo>
                    <a:pt x="27241" y="44678"/>
                    <a:pt x="28440" y="44489"/>
                    <a:pt x="29647" y="44489"/>
                  </a:cubicBezTo>
                  <a:cubicBezTo>
                    <a:pt x="30278" y="44489"/>
                    <a:pt x="30911" y="44541"/>
                    <a:pt x="31548" y="44661"/>
                  </a:cubicBezTo>
                  <a:cubicBezTo>
                    <a:pt x="32458" y="44831"/>
                    <a:pt x="33368" y="44989"/>
                    <a:pt x="34278" y="45153"/>
                  </a:cubicBezTo>
                  <a:cubicBezTo>
                    <a:pt x="35708" y="45571"/>
                    <a:pt x="37127" y="46012"/>
                    <a:pt x="38563" y="46402"/>
                  </a:cubicBezTo>
                  <a:cubicBezTo>
                    <a:pt x="39586" y="46685"/>
                    <a:pt x="40626" y="46905"/>
                    <a:pt x="41660" y="47154"/>
                  </a:cubicBezTo>
                  <a:lnTo>
                    <a:pt x="44283" y="47453"/>
                  </a:lnTo>
                  <a:cubicBezTo>
                    <a:pt x="44769" y="47436"/>
                    <a:pt x="45255" y="47420"/>
                    <a:pt x="45742" y="47408"/>
                  </a:cubicBezTo>
                  <a:cubicBezTo>
                    <a:pt x="46414" y="47301"/>
                    <a:pt x="47081" y="47205"/>
                    <a:pt x="47754" y="47097"/>
                  </a:cubicBezTo>
                  <a:cubicBezTo>
                    <a:pt x="47957" y="47018"/>
                    <a:pt x="48178" y="46956"/>
                    <a:pt x="48370" y="46849"/>
                  </a:cubicBezTo>
                  <a:cubicBezTo>
                    <a:pt x="49625" y="46148"/>
                    <a:pt x="50484" y="45192"/>
                    <a:pt x="50411" y="43644"/>
                  </a:cubicBezTo>
                  <a:cubicBezTo>
                    <a:pt x="50405" y="43474"/>
                    <a:pt x="50388" y="43304"/>
                    <a:pt x="50377" y="43141"/>
                  </a:cubicBezTo>
                  <a:cubicBezTo>
                    <a:pt x="50394" y="42892"/>
                    <a:pt x="50416" y="42637"/>
                    <a:pt x="50433" y="42389"/>
                  </a:cubicBezTo>
                  <a:cubicBezTo>
                    <a:pt x="50507" y="41965"/>
                    <a:pt x="50580" y="41535"/>
                    <a:pt x="50654" y="41106"/>
                  </a:cubicBezTo>
                  <a:cubicBezTo>
                    <a:pt x="51004" y="40800"/>
                    <a:pt x="51349" y="40489"/>
                    <a:pt x="51694" y="40179"/>
                  </a:cubicBezTo>
                  <a:cubicBezTo>
                    <a:pt x="51818" y="40184"/>
                    <a:pt x="51942" y="40190"/>
                    <a:pt x="52067" y="40196"/>
                  </a:cubicBezTo>
                  <a:cubicBezTo>
                    <a:pt x="52146" y="40184"/>
                    <a:pt x="52219" y="40173"/>
                    <a:pt x="52293" y="40162"/>
                  </a:cubicBezTo>
                  <a:cubicBezTo>
                    <a:pt x="52615" y="40111"/>
                    <a:pt x="52937" y="40066"/>
                    <a:pt x="53254" y="40020"/>
                  </a:cubicBezTo>
                  <a:cubicBezTo>
                    <a:pt x="54164" y="40071"/>
                    <a:pt x="55074" y="40122"/>
                    <a:pt x="55984" y="40173"/>
                  </a:cubicBezTo>
                  <a:cubicBezTo>
                    <a:pt x="56387" y="40180"/>
                    <a:pt x="56795" y="40220"/>
                    <a:pt x="57196" y="40220"/>
                  </a:cubicBezTo>
                  <a:cubicBezTo>
                    <a:pt x="57403" y="40220"/>
                    <a:pt x="57608" y="40209"/>
                    <a:pt x="57810" y="40179"/>
                  </a:cubicBezTo>
                  <a:cubicBezTo>
                    <a:pt x="59879" y="39879"/>
                    <a:pt x="61575" y="38850"/>
                    <a:pt x="63016" y="37369"/>
                  </a:cubicBezTo>
                  <a:cubicBezTo>
                    <a:pt x="63717" y="36651"/>
                    <a:pt x="64384" y="35905"/>
                    <a:pt x="65068" y="35170"/>
                  </a:cubicBezTo>
                  <a:lnTo>
                    <a:pt x="65068" y="35165"/>
                  </a:lnTo>
                  <a:cubicBezTo>
                    <a:pt x="65769" y="34136"/>
                    <a:pt x="66543" y="33175"/>
                    <a:pt x="67600" y="32485"/>
                  </a:cubicBezTo>
                  <a:cubicBezTo>
                    <a:pt x="68318" y="32005"/>
                    <a:pt x="69042" y="31519"/>
                    <a:pt x="69810" y="31129"/>
                  </a:cubicBezTo>
                  <a:cubicBezTo>
                    <a:pt x="70579" y="30744"/>
                    <a:pt x="71393" y="30411"/>
                    <a:pt x="72218" y="30174"/>
                  </a:cubicBezTo>
                  <a:cubicBezTo>
                    <a:pt x="73315" y="29851"/>
                    <a:pt x="74445" y="29637"/>
                    <a:pt x="75565" y="29382"/>
                  </a:cubicBezTo>
                  <a:cubicBezTo>
                    <a:pt x="75853" y="29348"/>
                    <a:pt x="76136" y="29314"/>
                    <a:pt x="76424" y="29280"/>
                  </a:cubicBezTo>
                  <a:cubicBezTo>
                    <a:pt x="76407" y="29196"/>
                    <a:pt x="76390" y="29111"/>
                    <a:pt x="76373" y="29026"/>
                  </a:cubicBezTo>
                  <a:cubicBezTo>
                    <a:pt x="76198" y="28975"/>
                    <a:pt x="76023" y="28919"/>
                    <a:pt x="75847" y="28868"/>
                  </a:cubicBezTo>
                  <a:cubicBezTo>
                    <a:pt x="75531" y="28749"/>
                    <a:pt x="75226" y="28591"/>
                    <a:pt x="74898" y="28523"/>
                  </a:cubicBezTo>
                  <a:cubicBezTo>
                    <a:pt x="73694" y="28246"/>
                    <a:pt x="72490" y="27929"/>
                    <a:pt x="71263" y="27766"/>
                  </a:cubicBezTo>
                  <a:cubicBezTo>
                    <a:pt x="69008" y="27460"/>
                    <a:pt x="66741" y="27200"/>
                    <a:pt x="64474" y="27019"/>
                  </a:cubicBezTo>
                  <a:cubicBezTo>
                    <a:pt x="63728" y="26961"/>
                    <a:pt x="62979" y="26948"/>
                    <a:pt x="62229" y="26948"/>
                  </a:cubicBezTo>
                  <a:cubicBezTo>
                    <a:pt x="61591" y="26948"/>
                    <a:pt x="60952" y="26958"/>
                    <a:pt x="60314" y="26958"/>
                  </a:cubicBezTo>
                  <a:cubicBezTo>
                    <a:pt x="60240" y="26958"/>
                    <a:pt x="60167" y="26957"/>
                    <a:pt x="60094" y="26957"/>
                  </a:cubicBezTo>
                  <a:cubicBezTo>
                    <a:pt x="59935" y="26957"/>
                    <a:pt x="59777" y="27048"/>
                    <a:pt x="59619" y="27093"/>
                  </a:cubicBezTo>
                  <a:cubicBezTo>
                    <a:pt x="58646" y="27161"/>
                    <a:pt x="57674" y="27229"/>
                    <a:pt x="56702" y="27296"/>
                  </a:cubicBezTo>
                  <a:cubicBezTo>
                    <a:pt x="56335" y="27336"/>
                    <a:pt x="55967" y="27375"/>
                    <a:pt x="55605" y="27415"/>
                  </a:cubicBezTo>
                  <a:cubicBezTo>
                    <a:pt x="54707" y="27539"/>
                    <a:pt x="53802" y="27658"/>
                    <a:pt x="52903" y="27777"/>
                  </a:cubicBezTo>
                  <a:cubicBezTo>
                    <a:pt x="52547" y="27833"/>
                    <a:pt x="52191" y="27896"/>
                    <a:pt x="51829" y="27952"/>
                  </a:cubicBezTo>
                  <a:cubicBezTo>
                    <a:pt x="50976" y="28127"/>
                    <a:pt x="50117" y="28302"/>
                    <a:pt x="49263" y="28478"/>
                  </a:cubicBezTo>
                  <a:lnTo>
                    <a:pt x="49258" y="28478"/>
                  </a:lnTo>
                  <a:cubicBezTo>
                    <a:pt x="48975" y="28557"/>
                    <a:pt x="48698" y="28630"/>
                    <a:pt x="48421" y="28704"/>
                  </a:cubicBezTo>
                  <a:cubicBezTo>
                    <a:pt x="47890" y="28834"/>
                    <a:pt x="47353" y="28964"/>
                    <a:pt x="46821" y="29088"/>
                  </a:cubicBezTo>
                  <a:lnTo>
                    <a:pt x="45549" y="29467"/>
                  </a:lnTo>
                  <a:cubicBezTo>
                    <a:pt x="44933" y="29665"/>
                    <a:pt x="44317" y="29868"/>
                    <a:pt x="43701" y="30066"/>
                  </a:cubicBezTo>
                  <a:cubicBezTo>
                    <a:pt x="43633" y="30089"/>
                    <a:pt x="43560" y="30111"/>
                    <a:pt x="43486" y="30134"/>
                  </a:cubicBezTo>
                  <a:cubicBezTo>
                    <a:pt x="42616" y="30450"/>
                    <a:pt x="41740" y="30767"/>
                    <a:pt x="40869" y="31078"/>
                  </a:cubicBezTo>
                  <a:cubicBezTo>
                    <a:pt x="39264" y="31768"/>
                    <a:pt x="37658" y="32457"/>
                    <a:pt x="36047" y="33147"/>
                  </a:cubicBezTo>
                  <a:cubicBezTo>
                    <a:pt x="35838" y="33271"/>
                    <a:pt x="35623" y="33395"/>
                    <a:pt x="35409" y="33520"/>
                  </a:cubicBezTo>
                  <a:cubicBezTo>
                    <a:pt x="35228" y="33582"/>
                    <a:pt x="35024" y="33616"/>
                    <a:pt x="34860" y="33712"/>
                  </a:cubicBezTo>
                  <a:cubicBezTo>
                    <a:pt x="32577" y="35029"/>
                    <a:pt x="30282" y="36324"/>
                    <a:pt x="28026" y="37691"/>
                  </a:cubicBezTo>
                  <a:cubicBezTo>
                    <a:pt x="27077" y="38268"/>
                    <a:pt x="26212" y="38997"/>
                    <a:pt x="25313" y="39659"/>
                  </a:cubicBezTo>
                  <a:cubicBezTo>
                    <a:pt x="24256" y="40456"/>
                    <a:pt x="23188" y="41230"/>
                    <a:pt x="22153" y="42050"/>
                  </a:cubicBezTo>
                  <a:cubicBezTo>
                    <a:pt x="21481" y="42581"/>
                    <a:pt x="20848" y="43174"/>
                    <a:pt x="20198" y="43740"/>
                  </a:cubicBezTo>
                  <a:cubicBezTo>
                    <a:pt x="20452" y="42965"/>
                    <a:pt x="20848" y="42293"/>
                    <a:pt x="21192" y="41597"/>
                  </a:cubicBezTo>
                  <a:cubicBezTo>
                    <a:pt x="22329" y="39274"/>
                    <a:pt x="23470" y="36957"/>
                    <a:pt x="24573" y="34616"/>
                  </a:cubicBezTo>
                  <a:cubicBezTo>
                    <a:pt x="25070" y="33554"/>
                    <a:pt x="25477" y="32446"/>
                    <a:pt x="25924" y="31361"/>
                  </a:cubicBezTo>
                  <a:lnTo>
                    <a:pt x="25924" y="31361"/>
                  </a:lnTo>
                  <a:cubicBezTo>
                    <a:pt x="25846" y="31449"/>
                    <a:pt x="25772" y="31483"/>
                    <a:pt x="25704" y="31483"/>
                  </a:cubicBezTo>
                  <a:cubicBezTo>
                    <a:pt x="25588" y="31483"/>
                    <a:pt x="25487" y="31386"/>
                    <a:pt x="25398" y="31287"/>
                  </a:cubicBezTo>
                  <a:cubicBezTo>
                    <a:pt x="25296" y="31168"/>
                    <a:pt x="25234" y="31016"/>
                    <a:pt x="25155" y="30880"/>
                  </a:cubicBezTo>
                  <a:cubicBezTo>
                    <a:pt x="24567" y="32022"/>
                    <a:pt x="23968" y="33164"/>
                    <a:pt x="23386" y="34311"/>
                  </a:cubicBezTo>
                  <a:cubicBezTo>
                    <a:pt x="22594" y="35888"/>
                    <a:pt x="21820" y="37471"/>
                    <a:pt x="21017" y="39042"/>
                  </a:cubicBezTo>
                  <a:cubicBezTo>
                    <a:pt x="20361" y="40309"/>
                    <a:pt x="19683" y="41563"/>
                    <a:pt x="19016" y="42824"/>
                  </a:cubicBezTo>
                  <a:cubicBezTo>
                    <a:pt x="18909" y="43118"/>
                    <a:pt x="18801" y="43412"/>
                    <a:pt x="18660" y="43796"/>
                  </a:cubicBezTo>
                  <a:cubicBezTo>
                    <a:pt x="18298" y="43316"/>
                    <a:pt x="18762" y="43135"/>
                    <a:pt x="18784" y="42852"/>
                  </a:cubicBezTo>
                  <a:lnTo>
                    <a:pt x="18343" y="42332"/>
                  </a:lnTo>
                  <a:cubicBezTo>
                    <a:pt x="18366" y="41965"/>
                    <a:pt x="18389" y="41597"/>
                    <a:pt x="18417" y="41230"/>
                  </a:cubicBezTo>
                  <a:cubicBezTo>
                    <a:pt x="18473" y="40393"/>
                    <a:pt x="18598" y="39557"/>
                    <a:pt x="18570" y="38726"/>
                  </a:cubicBezTo>
                  <a:cubicBezTo>
                    <a:pt x="18519" y="36962"/>
                    <a:pt x="18394" y="35199"/>
                    <a:pt x="18298" y="33435"/>
                  </a:cubicBezTo>
                  <a:cubicBezTo>
                    <a:pt x="18236" y="32740"/>
                    <a:pt x="18208" y="32045"/>
                    <a:pt x="18106" y="31355"/>
                  </a:cubicBezTo>
                  <a:cubicBezTo>
                    <a:pt x="17948" y="30264"/>
                    <a:pt x="17739" y="29184"/>
                    <a:pt x="17546" y="28099"/>
                  </a:cubicBezTo>
                  <a:cubicBezTo>
                    <a:pt x="17518" y="27941"/>
                    <a:pt x="17484" y="27788"/>
                    <a:pt x="17456" y="27635"/>
                  </a:cubicBezTo>
                  <a:cubicBezTo>
                    <a:pt x="17620" y="27025"/>
                    <a:pt x="17236" y="26539"/>
                    <a:pt x="17089" y="26002"/>
                  </a:cubicBezTo>
                  <a:cubicBezTo>
                    <a:pt x="16919" y="25227"/>
                    <a:pt x="16749" y="24447"/>
                    <a:pt x="16580" y="23673"/>
                  </a:cubicBezTo>
                  <a:cubicBezTo>
                    <a:pt x="16495" y="23402"/>
                    <a:pt x="16416" y="23130"/>
                    <a:pt x="16331" y="22859"/>
                  </a:cubicBezTo>
                  <a:cubicBezTo>
                    <a:pt x="16184" y="22356"/>
                    <a:pt x="16043" y="21859"/>
                    <a:pt x="15896" y="21355"/>
                  </a:cubicBezTo>
                  <a:cubicBezTo>
                    <a:pt x="15687" y="20751"/>
                    <a:pt x="15478" y="20140"/>
                    <a:pt x="15268" y="19535"/>
                  </a:cubicBezTo>
                  <a:cubicBezTo>
                    <a:pt x="15020" y="18670"/>
                    <a:pt x="14754" y="17817"/>
                    <a:pt x="14234" y="17071"/>
                  </a:cubicBezTo>
                  <a:cubicBezTo>
                    <a:pt x="14087" y="16686"/>
                    <a:pt x="13940" y="16308"/>
                    <a:pt x="13793" y="15923"/>
                  </a:cubicBezTo>
                  <a:cubicBezTo>
                    <a:pt x="13448" y="15166"/>
                    <a:pt x="13137" y="14391"/>
                    <a:pt x="12759" y="13645"/>
                  </a:cubicBezTo>
                  <a:cubicBezTo>
                    <a:pt x="12369" y="12888"/>
                    <a:pt x="11916" y="12159"/>
                    <a:pt x="11493" y="11413"/>
                  </a:cubicBezTo>
                  <a:cubicBezTo>
                    <a:pt x="8858" y="6404"/>
                    <a:pt x="5015" y="261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" name="Google Shape;756;p2"/>
          <p:cNvGrpSpPr/>
          <p:nvPr/>
        </p:nvGrpSpPr>
        <p:grpSpPr>
          <a:xfrm rot="10800000">
            <a:off x="375622" y="4146170"/>
            <a:ext cx="740011" cy="636065"/>
            <a:chOff x="7615940" y="361497"/>
            <a:chExt cx="960305" cy="825415"/>
          </a:xfrm>
        </p:grpSpPr>
        <p:sp>
          <p:nvSpPr>
            <p:cNvPr id="757" name="Google Shape;757;p2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" name="Google Shape;758;p2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759" name="Google Shape;759;p2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2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1" name="Google Shape;761;p2"/>
          <p:cNvGrpSpPr/>
          <p:nvPr/>
        </p:nvGrpSpPr>
        <p:grpSpPr>
          <a:xfrm>
            <a:off x="8028373" y="330420"/>
            <a:ext cx="740011" cy="636065"/>
            <a:chOff x="7615940" y="361497"/>
            <a:chExt cx="960305" cy="825415"/>
          </a:xfrm>
        </p:grpSpPr>
        <p:sp>
          <p:nvSpPr>
            <p:cNvPr id="762" name="Google Shape;762;p2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3" name="Google Shape;763;p2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764" name="Google Shape;764;p2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2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6" name="Google Shape;766;p2"/>
          <p:cNvGrpSpPr/>
          <p:nvPr/>
        </p:nvGrpSpPr>
        <p:grpSpPr>
          <a:xfrm rot="10800000" flipH="1">
            <a:off x="8028373" y="4146170"/>
            <a:ext cx="740011" cy="636065"/>
            <a:chOff x="7615940" y="361497"/>
            <a:chExt cx="960305" cy="825415"/>
          </a:xfrm>
        </p:grpSpPr>
        <p:sp>
          <p:nvSpPr>
            <p:cNvPr id="767" name="Google Shape;767;p2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8" name="Google Shape;768;p2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769" name="Google Shape;769;p2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2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71" name="Google Shape;771;p2"/>
          <p:cNvGrpSpPr/>
          <p:nvPr/>
        </p:nvGrpSpPr>
        <p:grpSpPr>
          <a:xfrm>
            <a:off x="1273850" y="1025450"/>
            <a:ext cx="6596300" cy="261775"/>
            <a:chOff x="1259150" y="911262"/>
            <a:chExt cx="6596300" cy="261775"/>
          </a:xfrm>
        </p:grpSpPr>
        <p:cxnSp>
          <p:nvCxnSpPr>
            <p:cNvPr id="772" name="Google Shape;772;p2"/>
            <p:cNvCxnSpPr/>
            <p:nvPr/>
          </p:nvCxnSpPr>
          <p:spPr>
            <a:xfrm>
              <a:off x="5218450" y="1004950"/>
              <a:ext cx="26370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773" name="Google Shape;773;p2"/>
            <p:cNvCxnSpPr/>
            <p:nvPr/>
          </p:nvCxnSpPr>
          <p:spPr>
            <a:xfrm rot="10800000">
              <a:off x="1259150" y="1004950"/>
              <a:ext cx="26370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grpSp>
          <p:nvGrpSpPr>
            <p:cNvPr id="774" name="Google Shape;774;p2"/>
            <p:cNvGrpSpPr/>
            <p:nvPr/>
          </p:nvGrpSpPr>
          <p:grpSpPr>
            <a:xfrm>
              <a:off x="3895635" y="911262"/>
              <a:ext cx="1352731" cy="261775"/>
              <a:chOff x="3895576" y="959675"/>
              <a:chExt cx="1352731" cy="261775"/>
            </a:xfrm>
          </p:grpSpPr>
          <p:sp>
            <p:nvSpPr>
              <p:cNvPr id="775" name="Google Shape;775;p2"/>
              <p:cNvSpPr/>
              <p:nvPr/>
            </p:nvSpPr>
            <p:spPr>
              <a:xfrm>
                <a:off x="4575504" y="975694"/>
                <a:ext cx="560138" cy="166118"/>
              </a:xfrm>
              <a:custGeom>
                <a:avLst/>
                <a:gdLst/>
                <a:ahLst/>
                <a:cxnLst/>
                <a:rect l="l" t="t" r="r" b="b"/>
                <a:pathLst>
                  <a:path w="7378" h="2188" extrusionOk="0">
                    <a:moveTo>
                      <a:pt x="6079" y="1"/>
                    </a:moveTo>
                    <a:cubicBezTo>
                      <a:pt x="5792" y="1"/>
                      <a:pt x="5509" y="132"/>
                      <a:pt x="5377" y="405"/>
                    </a:cubicBezTo>
                    <a:cubicBezTo>
                      <a:pt x="5227" y="690"/>
                      <a:pt x="5285" y="1092"/>
                      <a:pt x="5568" y="1273"/>
                    </a:cubicBezTo>
                    <a:cubicBezTo>
                      <a:pt x="5665" y="1337"/>
                      <a:pt x="5781" y="1373"/>
                      <a:pt x="5898" y="1373"/>
                    </a:cubicBezTo>
                    <a:cubicBezTo>
                      <a:pt x="5943" y="1373"/>
                      <a:pt x="5989" y="1367"/>
                      <a:pt x="6034" y="1356"/>
                    </a:cubicBezTo>
                    <a:cubicBezTo>
                      <a:pt x="6052" y="1353"/>
                      <a:pt x="6061" y="1331"/>
                      <a:pt x="6058" y="1313"/>
                    </a:cubicBezTo>
                    <a:cubicBezTo>
                      <a:pt x="6056" y="1297"/>
                      <a:pt x="6041" y="1288"/>
                      <a:pt x="6025" y="1288"/>
                    </a:cubicBezTo>
                    <a:cubicBezTo>
                      <a:pt x="6023" y="1288"/>
                      <a:pt x="6021" y="1288"/>
                      <a:pt x="6018" y="1289"/>
                    </a:cubicBezTo>
                    <a:cubicBezTo>
                      <a:pt x="5982" y="1296"/>
                      <a:pt x="5945" y="1300"/>
                      <a:pt x="5909" y="1300"/>
                    </a:cubicBezTo>
                    <a:cubicBezTo>
                      <a:pt x="5803" y="1300"/>
                      <a:pt x="5698" y="1268"/>
                      <a:pt x="5614" y="1209"/>
                    </a:cubicBezTo>
                    <a:cubicBezTo>
                      <a:pt x="5233" y="951"/>
                      <a:pt x="5365" y="332"/>
                      <a:pt x="5764" y="166"/>
                    </a:cubicBezTo>
                    <a:cubicBezTo>
                      <a:pt x="5865" y="121"/>
                      <a:pt x="5969" y="101"/>
                      <a:pt x="6071" y="101"/>
                    </a:cubicBezTo>
                    <a:cubicBezTo>
                      <a:pt x="6536" y="101"/>
                      <a:pt x="6955" y="527"/>
                      <a:pt x="6877" y="1028"/>
                    </a:cubicBezTo>
                    <a:cubicBezTo>
                      <a:pt x="6819" y="1463"/>
                      <a:pt x="6436" y="1792"/>
                      <a:pt x="6025" y="1905"/>
                    </a:cubicBezTo>
                    <a:cubicBezTo>
                      <a:pt x="5861" y="1949"/>
                      <a:pt x="5693" y="1968"/>
                      <a:pt x="5522" y="1968"/>
                    </a:cubicBezTo>
                    <a:cubicBezTo>
                      <a:pt x="4413" y="1968"/>
                      <a:pt x="3202" y="1131"/>
                      <a:pt x="2298" y="623"/>
                    </a:cubicBezTo>
                    <a:cubicBezTo>
                      <a:pt x="2017" y="434"/>
                      <a:pt x="1669" y="312"/>
                      <a:pt x="1329" y="312"/>
                    </a:cubicBezTo>
                    <a:cubicBezTo>
                      <a:pt x="1047" y="312"/>
                      <a:pt x="771" y="396"/>
                      <a:pt x="544" y="595"/>
                    </a:cubicBezTo>
                    <a:cubicBezTo>
                      <a:pt x="1" y="1040"/>
                      <a:pt x="136" y="1933"/>
                      <a:pt x="814" y="2153"/>
                    </a:cubicBezTo>
                    <a:cubicBezTo>
                      <a:pt x="887" y="2176"/>
                      <a:pt x="959" y="2187"/>
                      <a:pt x="1029" y="2187"/>
                    </a:cubicBezTo>
                    <a:cubicBezTo>
                      <a:pt x="1645" y="2187"/>
                      <a:pt x="2058" y="1358"/>
                      <a:pt x="1396" y="1000"/>
                    </a:cubicBezTo>
                    <a:cubicBezTo>
                      <a:pt x="1391" y="998"/>
                      <a:pt x="1386" y="997"/>
                      <a:pt x="1382" y="997"/>
                    </a:cubicBezTo>
                    <a:cubicBezTo>
                      <a:pt x="1351" y="997"/>
                      <a:pt x="1334" y="1046"/>
                      <a:pt x="1369" y="1062"/>
                    </a:cubicBezTo>
                    <a:cubicBezTo>
                      <a:pt x="1936" y="1379"/>
                      <a:pt x="1570" y="2094"/>
                      <a:pt x="1038" y="2094"/>
                    </a:cubicBezTo>
                    <a:cubicBezTo>
                      <a:pt x="974" y="2094"/>
                      <a:pt x="908" y="2084"/>
                      <a:pt x="841" y="2061"/>
                    </a:cubicBezTo>
                    <a:cubicBezTo>
                      <a:pt x="243" y="1856"/>
                      <a:pt x="127" y="1071"/>
                      <a:pt x="611" y="675"/>
                    </a:cubicBezTo>
                    <a:cubicBezTo>
                      <a:pt x="817" y="498"/>
                      <a:pt x="1065" y="423"/>
                      <a:pt x="1319" y="423"/>
                    </a:cubicBezTo>
                    <a:cubicBezTo>
                      <a:pt x="1641" y="423"/>
                      <a:pt x="1973" y="543"/>
                      <a:pt x="2240" y="724"/>
                    </a:cubicBezTo>
                    <a:cubicBezTo>
                      <a:pt x="3168" y="1249"/>
                      <a:pt x="4367" y="2094"/>
                      <a:pt x="5507" y="2094"/>
                    </a:cubicBezTo>
                    <a:cubicBezTo>
                      <a:pt x="5693" y="2094"/>
                      <a:pt x="5877" y="2071"/>
                      <a:pt x="6058" y="2022"/>
                    </a:cubicBezTo>
                    <a:cubicBezTo>
                      <a:pt x="6886" y="1804"/>
                      <a:pt x="7377" y="804"/>
                      <a:pt x="6635" y="187"/>
                    </a:cubicBezTo>
                    <a:cubicBezTo>
                      <a:pt x="6480" y="64"/>
                      <a:pt x="6279" y="1"/>
                      <a:pt x="60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2"/>
              <p:cNvSpPr/>
              <p:nvPr/>
            </p:nvSpPr>
            <p:spPr>
              <a:xfrm>
                <a:off x="4642617" y="959751"/>
                <a:ext cx="605690" cy="155945"/>
              </a:xfrm>
              <a:custGeom>
                <a:avLst/>
                <a:gdLst/>
                <a:ahLst/>
                <a:cxnLst/>
                <a:rect l="l" t="t" r="r" b="b"/>
                <a:pathLst>
                  <a:path w="7978" h="2054" extrusionOk="0">
                    <a:moveTo>
                      <a:pt x="449" y="1"/>
                    </a:moveTo>
                    <a:cubicBezTo>
                      <a:pt x="305" y="1"/>
                      <a:pt x="163" y="21"/>
                      <a:pt x="28" y="66"/>
                    </a:cubicBezTo>
                    <a:lnTo>
                      <a:pt x="25" y="66"/>
                    </a:lnTo>
                    <a:cubicBezTo>
                      <a:pt x="9" y="72"/>
                      <a:pt x="0" y="91"/>
                      <a:pt x="6" y="106"/>
                    </a:cubicBezTo>
                    <a:cubicBezTo>
                      <a:pt x="11" y="121"/>
                      <a:pt x="24" y="129"/>
                      <a:pt x="38" y="129"/>
                    </a:cubicBezTo>
                    <a:cubicBezTo>
                      <a:pt x="42" y="129"/>
                      <a:pt x="45" y="129"/>
                      <a:pt x="49" y="128"/>
                    </a:cubicBezTo>
                    <a:cubicBezTo>
                      <a:pt x="166" y="91"/>
                      <a:pt x="288" y="74"/>
                      <a:pt x="414" y="74"/>
                    </a:cubicBezTo>
                    <a:cubicBezTo>
                      <a:pt x="1124" y="74"/>
                      <a:pt x="1945" y="595"/>
                      <a:pt x="2537" y="879"/>
                    </a:cubicBezTo>
                    <a:cubicBezTo>
                      <a:pt x="3639" y="1454"/>
                      <a:pt x="4837" y="2054"/>
                      <a:pt x="6109" y="2054"/>
                    </a:cubicBezTo>
                    <a:cubicBezTo>
                      <a:pt x="6200" y="2054"/>
                      <a:pt x="6291" y="2051"/>
                      <a:pt x="6383" y="2044"/>
                    </a:cubicBezTo>
                    <a:cubicBezTo>
                      <a:pt x="6834" y="2011"/>
                      <a:pt x="7334" y="1922"/>
                      <a:pt x="7646" y="1554"/>
                    </a:cubicBezTo>
                    <a:cubicBezTo>
                      <a:pt x="7978" y="1164"/>
                      <a:pt x="7867" y="486"/>
                      <a:pt x="7297" y="428"/>
                    </a:cubicBezTo>
                    <a:cubicBezTo>
                      <a:pt x="7270" y="424"/>
                      <a:pt x="7243" y="422"/>
                      <a:pt x="7217" y="422"/>
                    </a:cubicBezTo>
                    <a:cubicBezTo>
                      <a:pt x="6872" y="422"/>
                      <a:pt x="6573" y="747"/>
                      <a:pt x="6656" y="1100"/>
                    </a:cubicBezTo>
                    <a:cubicBezTo>
                      <a:pt x="6677" y="1219"/>
                      <a:pt x="6754" y="1327"/>
                      <a:pt x="6858" y="1391"/>
                    </a:cubicBezTo>
                    <a:cubicBezTo>
                      <a:pt x="6864" y="1395"/>
                      <a:pt x="6870" y="1396"/>
                      <a:pt x="6877" y="1396"/>
                    </a:cubicBezTo>
                    <a:cubicBezTo>
                      <a:pt x="6888" y="1396"/>
                      <a:pt x="6898" y="1392"/>
                      <a:pt x="6904" y="1382"/>
                    </a:cubicBezTo>
                    <a:cubicBezTo>
                      <a:pt x="6913" y="1364"/>
                      <a:pt x="6907" y="1345"/>
                      <a:pt x="6892" y="1336"/>
                    </a:cubicBezTo>
                    <a:cubicBezTo>
                      <a:pt x="6711" y="1223"/>
                      <a:pt x="6674" y="965"/>
                      <a:pt x="6766" y="781"/>
                    </a:cubicBezTo>
                    <a:cubicBezTo>
                      <a:pt x="6851" y="607"/>
                      <a:pt x="7036" y="517"/>
                      <a:pt x="7222" y="517"/>
                    </a:cubicBezTo>
                    <a:cubicBezTo>
                      <a:pt x="7347" y="517"/>
                      <a:pt x="7472" y="557"/>
                      <a:pt x="7567" y="640"/>
                    </a:cubicBezTo>
                    <a:cubicBezTo>
                      <a:pt x="7812" y="854"/>
                      <a:pt x="7760" y="1253"/>
                      <a:pt x="7564" y="1483"/>
                    </a:cubicBezTo>
                    <a:cubicBezTo>
                      <a:pt x="7272" y="1818"/>
                      <a:pt x="6800" y="1900"/>
                      <a:pt x="6377" y="1928"/>
                    </a:cubicBezTo>
                    <a:cubicBezTo>
                      <a:pt x="6291" y="1934"/>
                      <a:pt x="6205" y="1937"/>
                      <a:pt x="6120" y="1937"/>
                    </a:cubicBezTo>
                    <a:cubicBezTo>
                      <a:pt x="5316" y="1937"/>
                      <a:pt x="4529" y="1686"/>
                      <a:pt x="3794" y="1370"/>
                    </a:cubicBezTo>
                    <a:cubicBezTo>
                      <a:pt x="3386" y="1189"/>
                      <a:pt x="2987" y="986"/>
                      <a:pt x="2586" y="784"/>
                    </a:cubicBezTo>
                    <a:cubicBezTo>
                      <a:pt x="1982" y="500"/>
                      <a:pt x="1174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2"/>
              <p:cNvSpPr/>
              <p:nvPr/>
            </p:nvSpPr>
            <p:spPr>
              <a:xfrm>
                <a:off x="5009760" y="1053436"/>
                <a:ext cx="35986" cy="268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54" extrusionOk="0">
                    <a:moveTo>
                      <a:pt x="237" y="1"/>
                    </a:moveTo>
                    <a:cubicBezTo>
                      <a:pt x="108" y="1"/>
                      <a:pt x="1" y="81"/>
                      <a:pt x="1" y="179"/>
                    </a:cubicBezTo>
                    <a:cubicBezTo>
                      <a:pt x="1" y="274"/>
                      <a:pt x="108" y="353"/>
                      <a:pt x="237" y="353"/>
                    </a:cubicBezTo>
                    <a:cubicBezTo>
                      <a:pt x="369" y="353"/>
                      <a:pt x="473" y="274"/>
                      <a:pt x="473" y="179"/>
                    </a:cubicBezTo>
                    <a:cubicBezTo>
                      <a:pt x="473" y="81"/>
                      <a:pt x="369" y="1"/>
                      <a:pt x="2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2"/>
              <p:cNvSpPr/>
              <p:nvPr/>
            </p:nvSpPr>
            <p:spPr>
              <a:xfrm>
                <a:off x="5153019" y="1044326"/>
                <a:ext cx="30064" cy="2535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34" extrusionOk="0">
                    <a:moveTo>
                      <a:pt x="148" y="0"/>
                    </a:moveTo>
                    <a:cubicBezTo>
                      <a:pt x="110" y="0"/>
                      <a:pt x="76" y="14"/>
                      <a:pt x="52" y="41"/>
                    </a:cubicBezTo>
                    <a:cubicBezTo>
                      <a:pt x="0" y="99"/>
                      <a:pt x="22" y="207"/>
                      <a:pt x="104" y="277"/>
                    </a:cubicBezTo>
                    <a:cubicBezTo>
                      <a:pt x="148" y="314"/>
                      <a:pt x="200" y="334"/>
                      <a:pt x="247" y="334"/>
                    </a:cubicBezTo>
                    <a:cubicBezTo>
                      <a:pt x="285" y="334"/>
                      <a:pt x="320" y="320"/>
                      <a:pt x="344" y="293"/>
                    </a:cubicBezTo>
                    <a:cubicBezTo>
                      <a:pt x="396" y="234"/>
                      <a:pt x="374" y="127"/>
                      <a:pt x="295" y="59"/>
                    </a:cubicBezTo>
                    <a:cubicBezTo>
                      <a:pt x="249" y="20"/>
                      <a:pt x="196" y="0"/>
                      <a:pt x="1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2"/>
              <p:cNvSpPr/>
              <p:nvPr/>
            </p:nvSpPr>
            <p:spPr>
              <a:xfrm>
                <a:off x="4550375" y="1154031"/>
                <a:ext cx="81842" cy="67419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888" extrusionOk="0">
                    <a:moveTo>
                      <a:pt x="258" y="1"/>
                    </a:moveTo>
                    <a:lnTo>
                      <a:pt x="136" y="160"/>
                    </a:lnTo>
                    <a:cubicBezTo>
                      <a:pt x="1" y="326"/>
                      <a:pt x="1" y="562"/>
                      <a:pt x="136" y="731"/>
                    </a:cubicBezTo>
                    <a:lnTo>
                      <a:pt x="258" y="887"/>
                    </a:lnTo>
                    <a:lnTo>
                      <a:pt x="384" y="731"/>
                    </a:lnTo>
                    <a:cubicBezTo>
                      <a:pt x="439" y="663"/>
                      <a:pt x="470" y="583"/>
                      <a:pt x="479" y="504"/>
                    </a:cubicBezTo>
                    <a:cubicBezTo>
                      <a:pt x="494" y="510"/>
                      <a:pt x="510" y="516"/>
                      <a:pt x="522" y="522"/>
                    </a:cubicBezTo>
                    <a:cubicBezTo>
                      <a:pt x="580" y="547"/>
                      <a:pt x="645" y="560"/>
                      <a:pt x="710" y="560"/>
                    </a:cubicBezTo>
                    <a:cubicBezTo>
                      <a:pt x="866" y="560"/>
                      <a:pt x="1023" y="486"/>
                      <a:pt x="1077" y="332"/>
                    </a:cubicBezTo>
                    <a:cubicBezTo>
                      <a:pt x="967" y="311"/>
                      <a:pt x="893" y="292"/>
                      <a:pt x="823" y="274"/>
                    </a:cubicBezTo>
                    <a:cubicBezTo>
                      <a:pt x="620" y="206"/>
                      <a:pt x="415" y="182"/>
                      <a:pt x="25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2"/>
              <p:cNvSpPr/>
              <p:nvPr/>
            </p:nvSpPr>
            <p:spPr>
              <a:xfrm>
                <a:off x="4559941" y="1116071"/>
                <a:ext cx="20347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00" extrusionOk="0">
                    <a:moveTo>
                      <a:pt x="132" y="1"/>
                    </a:moveTo>
                    <a:lnTo>
                      <a:pt x="0" y="200"/>
                    </a:lnTo>
                    <a:lnTo>
                      <a:pt x="132" y="400"/>
                    </a:lnTo>
                    <a:lnTo>
                      <a:pt x="267" y="200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2"/>
              <p:cNvSpPr/>
              <p:nvPr/>
            </p:nvSpPr>
            <p:spPr>
              <a:xfrm>
                <a:off x="4554779" y="964534"/>
                <a:ext cx="30368" cy="5496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24" extrusionOk="0">
                    <a:moveTo>
                      <a:pt x="200" y="0"/>
                    </a:moveTo>
                    <a:lnTo>
                      <a:pt x="1" y="362"/>
                    </a:lnTo>
                    <a:lnTo>
                      <a:pt x="200" y="724"/>
                    </a:lnTo>
                    <a:lnTo>
                      <a:pt x="400" y="36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2"/>
              <p:cNvSpPr/>
              <p:nvPr/>
            </p:nvSpPr>
            <p:spPr>
              <a:xfrm>
                <a:off x="4015527" y="975542"/>
                <a:ext cx="548902" cy="166270"/>
              </a:xfrm>
              <a:custGeom>
                <a:avLst/>
                <a:gdLst/>
                <a:ahLst/>
                <a:cxnLst/>
                <a:rect l="l" t="t" r="r" b="b"/>
                <a:pathLst>
                  <a:path w="7230" h="2190" extrusionOk="0">
                    <a:moveTo>
                      <a:pt x="1161" y="0"/>
                    </a:moveTo>
                    <a:cubicBezTo>
                      <a:pt x="799" y="0"/>
                      <a:pt x="441" y="223"/>
                      <a:pt x="307" y="570"/>
                    </a:cubicBezTo>
                    <a:cubicBezTo>
                      <a:pt x="108" y="1027"/>
                      <a:pt x="350" y="1564"/>
                      <a:pt x="746" y="1824"/>
                    </a:cubicBezTo>
                    <a:cubicBezTo>
                      <a:pt x="1039" y="2021"/>
                      <a:pt x="1382" y="2099"/>
                      <a:pt x="1728" y="2099"/>
                    </a:cubicBezTo>
                    <a:cubicBezTo>
                      <a:pt x="2008" y="2099"/>
                      <a:pt x="2291" y="2048"/>
                      <a:pt x="2552" y="1965"/>
                    </a:cubicBezTo>
                    <a:cubicBezTo>
                      <a:pt x="3430" y="1689"/>
                      <a:pt x="4212" y="1186"/>
                      <a:pt x="4994" y="726"/>
                    </a:cubicBezTo>
                    <a:cubicBezTo>
                      <a:pt x="5259" y="545"/>
                      <a:pt x="5590" y="425"/>
                      <a:pt x="5911" y="425"/>
                    </a:cubicBezTo>
                    <a:cubicBezTo>
                      <a:pt x="6165" y="425"/>
                      <a:pt x="6413" y="500"/>
                      <a:pt x="6619" y="677"/>
                    </a:cubicBezTo>
                    <a:cubicBezTo>
                      <a:pt x="7107" y="1073"/>
                      <a:pt x="6987" y="1858"/>
                      <a:pt x="6392" y="2063"/>
                    </a:cubicBezTo>
                    <a:cubicBezTo>
                      <a:pt x="6325" y="2086"/>
                      <a:pt x="6259" y="2096"/>
                      <a:pt x="6196" y="2096"/>
                    </a:cubicBezTo>
                    <a:cubicBezTo>
                      <a:pt x="5665" y="2096"/>
                      <a:pt x="5295" y="1384"/>
                      <a:pt x="5865" y="1064"/>
                    </a:cubicBezTo>
                    <a:cubicBezTo>
                      <a:pt x="5902" y="1048"/>
                      <a:pt x="5881" y="999"/>
                      <a:pt x="5849" y="999"/>
                    </a:cubicBezTo>
                    <a:cubicBezTo>
                      <a:pt x="5844" y="999"/>
                      <a:pt x="5839" y="1000"/>
                      <a:pt x="5834" y="1002"/>
                    </a:cubicBezTo>
                    <a:cubicBezTo>
                      <a:pt x="5178" y="1360"/>
                      <a:pt x="5587" y="2189"/>
                      <a:pt x="6204" y="2189"/>
                    </a:cubicBezTo>
                    <a:cubicBezTo>
                      <a:pt x="6274" y="2189"/>
                      <a:pt x="6346" y="2178"/>
                      <a:pt x="6420" y="2155"/>
                    </a:cubicBezTo>
                    <a:cubicBezTo>
                      <a:pt x="7101" y="1935"/>
                      <a:pt x="7230" y="1045"/>
                      <a:pt x="6690" y="597"/>
                    </a:cubicBezTo>
                    <a:cubicBezTo>
                      <a:pt x="6463" y="399"/>
                      <a:pt x="6188" y="315"/>
                      <a:pt x="5906" y="315"/>
                    </a:cubicBezTo>
                    <a:cubicBezTo>
                      <a:pt x="5566" y="315"/>
                      <a:pt x="5217" y="437"/>
                      <a:pt x="4935" y="625"/>
                    </a:cubicBezTo>
                    <a:cubicBezTo>
                      <a:pt x="4411" y="932"/>
                      <a:pt x="3896" y="1251"/>
                      <a:pt x="3350" y="1508"/>
                    </a:cubicBezTo>
                    <a:cubicBezTo>
                      <a:pt x="2842" y="1747"/>
                      <a:pt x="2281" y="1974"/>
                      <a:pt x="1716" y="1974"/>
                    </a:cubicBezTo>
                    <a:cubicBezTo>
                      <a:pt x="1547" y="1974"/>
                      <a:pt x="1377" y="1954"/>
                      <a:pt x="1209" y="1907"/>
                    </a:cubicBezTo>
                    <a:cubicBezTo>
                      <a:pt x="467" y="1720"/>
                      <a:pt x="1" y="837"/>
                      <a:pt x="663" y="275"/>
                    </a:cubicBezTo>
                    <a:cubicBezTo>
                      <a:pt x="801" y="164"/>
                      <a:pt x="981" y="107"/>
                      <a:pt x="1158" y="107"/>
                    </a:cubicBezTo>
                    <a:cubicBezTo>
                      <a:pt x="1407" y="107"/>
                      <a:pt x="1650" y="219"/>
                      <a:pt x="1770" y="453"/>
                    </a:cubicBezTo>
                    <a:cubicBezTo>
                      <a:pt x="1905" y="699"/>
                      <a:pt x="1865" y="1048"/>
                      <a:pt x="1620" y="1211"/>
                    </a:cubicBezTo>
                    <a:cubicBezTo>
                      <a:pt x="1534" y="1272"/>
                      <a:pt x="1432" y="1303"/>
                      <a:pt x="1328" y="1303"/>
                    </a:cubicBezTo>
                    <a:cubicBezTo>
                      <a:pt x="1290" y="1303"/>
                      <a:pt x="1252" y="1299"/>
                      <a:pt x="1215" y="1291"/>
                    </a:cubicBezTo>
                    <a:cubicBezTo>
                      <a:pt x="1213" y="1290"/>
                      <a:pt x="1210" y="1290"/>
                      <a:pt x="1208" y="1290"/>
                    </a:cubicBezTo>
                    <a:cubicBezTo>
                      <a:pt x="1192" y="1290"/>
                      <a:pt x="1178" y="1299"/>
                      <a:pt x="1175" y="1315"/>
                    </a:cubicBezTo>
                    <a:cubicBezTo>
                      <a:pt x="1169" y="1333"/>
                      <a:pt x="1181" y="1355"/>
                      <a:pt x="1200" y="1358"/>
                    </a:cubicBezTo>
                    <a:cubicBezTo>
                      <a:pt x="1245" y="1369"/>
                      <a:pt x="1291" y="1375"/>
                      <a:pt x="1337" y="1375"/>
                    </a:cubicBezTo>
                    <a:cubicBezTo>
                      <a:pt x="1452" y="1375"/>
                      <a:pt x="1567" y="1341"/>
                      <a:pt x="1663" y="1275"/>
                    </a:cubicBezTo>
                    <a:cubicBezTo>
                      <a:pt x="2105" y="990"/>
                      <a:pt x="1973" y="269"/>
                      <a:pt x="1510" y="76"/>
                    </a:cubicBezTo>
                    <a:cubicBezTo>
                      <a:pt x="1398" y="24"/>
                      <a:pt x="1279" y="0"/>
                      <a:pt x="11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"/>
              <p:cNvSpPr/>
              <p:nvPr/>
            </p:nvSpPr>
            <p:spPr>
              <a:xfrm>
                <a:off x="3895576" y="959675"/>
                <a:ext cx="602046" cy="155869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053" extrusionOk="0">
                    <a:moveTo>
                      <a:pt x="7478" y="1"/>
                    </a:moveTo>
                    <a:cubicBezTo>
                      <a:pt x="6754" y="1"/>
                      <a:pt x="5946" y="501"/>
                      <a:pt x="5341" y="785"/>
                    </a:cubicBezTo>
                    <a:cubicBezTo>
                      <a:pt x="4942" y="987"/>
                      <a:pt x="4543" y="1190"/>
                      <a:pt x="4132" y="1371"/>
                    </a:cubicBezTo>
                    <a:cubicBezTo>
                      <a:pt x="3398" y="1687"/>
                      <a:pt x="2613" y="1938"/>
                      <a:pt x="1810" y="1938"/>
                    </a:cubicBezTo>
                    <a:cubicBezTo>
                      <a:pt x="1724" y="1938"/>
                      <a:pt x="1639" y="1935"/>
                      <a:pt x="1553" y="1929"/>
                    </a:cubicBezTo>
                    <a:cubicBezTo>
                      <a:pt x="1127" y="1901"/>
                      <a:pt x="654" y="1819"/>
                      <a:pt x="366" y="1484"/>
                    </a:cubicBezTo>
                    <a:cubicBezTo>
                      <a:pt x="170" y="1254"/>
                      <a:pt x="114" y="855"/>
                      <a:pt x="360" y="641"/>
                    </a:cubicBezTo>
                    <a:cubicBezTo>
                      <a:pt x="455" y="558"/>
                      <a:pt x="581" y="517"/>
                      <a:pt x="707" y="517"/>
                    </a:cubicBezTo>
                    <a:cubicBezTo>
                      <a:pt x="893" y="517"/>
                      <a:pt x="1078" y="606"/>
                      <a:pt x="1160" y="782"/>
                    </a:cubicBezTo>
                    <a:cubicBezTo>
                      <a:pt x="1255" y="966"/>
                      <a:pt x="1219" y="1224"/>
                      <a:pt x="1035" y="1337"/>
                    </a:cubicBezTo>
                    <a:cubicBezTo>
                      <a:pt x="1019" y="1346"/>
                      <a:pt x="1016" y="1365"/>
                      <a:pt x="1025" y="1380"/>
                    </a:cubicBezTo>
                    <a:cubicBezTo>
                      <a:pt x="1031" y="1392"/>
                      <a:pt x="1042" y="1397"/>
                      <a:pt x="1053" y="1397"/>
                    </a:cubicBezTo>
                    <a:cubicBezTo>
                      <a:pt x="1060" y="1397"/>
                      <a:pt x="1066" y="1395"/>
                      <a:pt x="1071" y="1392"/>
                    </a:cubicBezTo>
                    <a:cubicBezTo>
                      <a:pt x="1176" y="1331"/>
                      <a:pt x="1252" y="1220"/>
                      <a:pt x="1274" y="1101"/>
                    </a:cubicBezTo>
                    <a:cubicBezTo>
                      <a:pt x="1351" y="673"/>
                      <a:pt x="1020" y="428"/>
                      <a:pt x="689" y="428"/>
                    </a:cubicBezTo>
                    <a:cubicBezTo>
                      <a:pt x="438" y="428"/>
                      <a:pt x="187" y="569"/>
                      <a:pt x="111" y="877"/>
                    </a:cubicBezTo>
                    <a:cubicBezTo>
                      <a:pt x="1" y="1792"/>
                      <a:pt x="928" y="2052"/>
                      <a:pt x="1806" y="2052"/>
                    </a:cubicBezTo>
                    <a:cubicBezTo>
                      <a:pt x="2219" y="2052"/>
                      <a:pt x="2622" y="1994"/>
                      <a:pt x="2899" y="1920"/>
                    </a:cubicBezTo>
                    <a:cubicBezTo>
                      <a:pt x="3783" y="1708"/>
                      <a:pt x="4599" y="1294"/>
                      <a:pt x="5393" y="880"/>
                    </a:cubicBezTo>
                    <a:cubicBezTo>
                      <a:pt x="5982" y="596"/>
                      <a:pt x="6805" y="75"/>
                      <a:pt x="7515" y="75"/>
                    </a:cubicBezTo>
                    <a:cubicBezTo>
                      <a:pt x="7641" y="75"/>
                      <a:pt x="7763" y="92"/>
                      <a:pt x="7880" y="129"/>
                    </a:cubicBezTo>
                    <a:cubicBezTo>
                      <a:pt x="7884" y="130"/>
                      <a:pt x="7887" y="130"/>
                      <a:pt x="7890" y="130"/>
                    </a:cubicBezTo>
                    <a:cubicBezTo>
                      <a:pt x="7903" y="130"/>
                      <a:pt x="7915" y="122"/>
                      <a:pt x="7920" y="110"/>
                    </a:cubicBezTo>
                    <a:cubicBezTo>
                      <a:pt x="7929" y="92"/>
                      <a:pt x="7920" y="73"/>
                      <a:pt x="7902" y="67"/>
                    </a:cubicBezTo>
                    <a:cubicBezTo>
                      <a:pt x="7765" y="21"/>
                      <a:pt x="7623" y="1"/>
                      <a:pt x="74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"/>
              <p:cNvSpPr/>
              <p:nvPr/>
            </p:nvSpPr>
            <p:spPr>
              <a:xfrm>
                <a:off x="4094483" y="1053436"/>
                <a:ext cx="35682" cy="26877"/>
              </a:xfrm>
              <a:custGeom>
                <a:avLst/>
                <a:gdLst/>
                <a:ahLst/>
                <a:cxnLst/>
                <a:rect l="l" t="t" r="r" b="b"/>
                <a:pathLst>
                  <a:path w="470" h="354" extrusionOk="0">
                    <a:moveTo>
                      <a:pt x="236" y="1"/>
                    </a:moveTo>
                    <a:cubicBezTo>
                      <a:pt x="105" y="1"/>
                      <a:pt x="0" y="81"/>
                      <a:pt x="0" y="179"/>
                    </a:cubicBezTo>
                    <a:cubicBezTo>
                      <a:pt x="0" y="274"/>
                      <a:pt x="105" y="353"/>
                      <a:pt x="236" y="353"/>
                    </a:cubicBezTo>
                    <a:cubicBezTo>
                      <a:pt x="365" y="353"/>
                      <a:pt x="470" y="274"/>
                      <a:pt x="470" y="179"/>
                    </a:cubicBezTo>
                    <a:cubicBezTo>
                      <a:pt x="470" y="81"/>
                      <a:pt x="365" y="1"/>
                      <a:pt x="2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"/>
              <p:cNvSpPr/>
              <p:nvPr/>
            </p:nvSpPr>
            <p:spPr>
              <a:xfrm>
                <a:off x="3956842" y="1044326"/>
                <a:ext cx="30368" cy="2535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334" extrusionOk="0">
                    <a:moveTo>
                      <a:pt x="250" y="0"/>
                    </a:moveTo>
                    <a:cubicBezTo>
                      <a:pt x="202" y="0"/>
                      <a:pt x="149" y="20"/>
                      <a:pt x="105" y="59"/>
                    </a:cubicBezTo>
                    <a:cubicBezTo>
                      <a:pt x="25" y="127"/>
                      <a:pt x="1" y="234"/>
                      <a:pt x="56" y="293"/>
                    </a:cubicBezTo>
                    <a:cubicBezTo>
                      <a:pt x="79" y="320"/>
                      <a:pt x="114" y="334"/>
                      <a:pt x="153" y="334"/>
                    </a:cubicBezTo>
                    <a:cubicBezTo>
                      <a:pt x="199" y="334"/>
                      <a:pt x="251" y="314"/>
                      <a:pt x="295" y="277"/>
                    </a:cubicBezTo>
                    <a:cubicBezTo>
                      <a:pt x="375" y="207"/>
                      <a:pt x="399" y="99"/>
                      <a:pt x="347" y="41"/>
                    </a:cubicBezTo>
                    <a:cubicBezTo>
                      <a:pt x="324" y="14"/>
                      <a:pt x="289" y="0"/>
                      <a:pt x="2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"/>
              <p:cNvSpPr/>
              <p:nvPr/>
            </p:nvSpPr>
            <p:spPr>
              <a:xfrm>
                <a:off x="4507785" y="1154031"/>
                <a:ext cx="81994" cy="67419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888" extrusionOk="0">
                    <a:moveTo>
                      <a:pt x="819" y="1"/>
                    </a:moveTo>
                    <a:cubicBezTo>
                      <a:pt x="666" y="182"/>
                      <a:pt x="460" y="206"/>
                      <a:pt x="255" y="274"/>
                    </a:cubicBezTo>
                    <a:cubicBezTo>
                      <a:pt x="187" y="292"/>
                      <a:pt x="114" y="311"/>
                      <a:pt x="0" y="332"/>
                    </a:cubicBezTo>
                    <a:cubicBezTo>
                      <a:pt x="57" y="486"/>
                      <a:pt x="214" y="560"/>
                      <a:pt x="370" y="560"/>
                    </a:cubicBezTo>
                    <a:cubicBezTo>
                      <a:pt x="434" y="560"/>
                      <a:pt x="499" y="547"/>
                      <a:pt x="555" y="522"/>
                    </a:cubicBezTo>
                    <a:cubicBezTo>
                      <a:pt x="571" y="516"/>
                      <a:pt x="586" y="510"/>
                      <a:pt x="601" y="504"/>
                    </a:cubicBezTo>
                    <a:cubicBezTo>
                      <a:pt x="611" y="583"/>
                      <a:pt x="641" y="663"/>
                      <a:pt x="697" y="731"/>
                    </a:cubicBezTo>
                    <a:lnTo>
                      <a:pt x="819" y="887"/>
                    </a:lnTo>
                    <a:lnTo>
                      <a:pt x="945" y="731"/>
                    </a:lnTo>
                    <a:cubicBezTo>
                      <a:pt x="1080" y="562"/>
                      <a:pt x="1080" y="326"/>
                      <a:pt x="945" y="160"/>
                    </a:cubicBezTo>
                    <a:lnTo>
                      <a:pt x="81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"/>
              <p:cNvSpPr/>
              <p:nvPr/>
            </p:nvSpPr>
            <p:spPr>
              <a:xfrm>
                <a:off x="4559941" y="1116071"/>
                <a:ext cx="20347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00" extrusionOk="0">
                    <a:moveTo>
                      <a:pt x="132" y="1"/>
                    </a:moveTo>
                    <a:lnTo>
                      <a:pt x="0" y="200"/>
                    </a:lnTo>
                    <a:lnTo>
                      <a:pt x="132" y="400"/>
                    </a:lnTo>
                    <a:lnTo>
                      <a:pt x="267" y="200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"/>
              <p:cNvSpPr/>
              <p:nvPr/>
            </p:nvSpPr>
            <p:spPr>
              <a:xfrm>
                <a:off x="4554779" y="964534"/>
                <a:ext cx="30368" cy="5496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24" extrusionOk="0">
                    <a:moveTo>
                      <a:pt x="200" y="0"/>
                    </a:moveTo>
                    <a:lnTo>
                      <a:pt x="1" y="362"/>
                    </a:lnTo>
                    <a:lnTo>
                      <a:pt x="200" y="724"/>
                    </a:lnTo>
                    <a:lnTo>
                      <a:pt x="400" y="36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"/>
              <p:cNvSpPr/>
              <p:nvPr/>
            </p:nvSpPr>
            <p:spPr>
              <a:xfrm>
                <a:off x="4565483" y="1031116"/>
                <a:ext cx="9186" cy="7038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927" extrusionOk="0">
                    <a:moveTo>
                      <a:pt x="59" y="0"/>
                    </a:moveTo>
                    <a:cubicBezTo>
                      <a:pt x="1" y="310"/>
                      <a:pt x="1" y="620"/>
                      <a:pt x="59" y="927"/>
                    </a:cubicBezTo>
                    <a:cubicBezTo>
                      <a:pt x="121" y="620"/>
                      <a:pt x="121" y="310"/>
                      <a:pt x="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90" name="Google Shape;790;p2"/>
          <p:cNvGrpSpPr/>
          <p:nvPr/>
        </p:nvGrpSpPr>
        <p:grpSpPr>
          <a:xfrm>
            <a:off x="1273850" y="3856287"/>
            <a:ext cx="6596300" cy="261775"/>
            <a:chOff x="1259150" y="4046900"/>
            <a:chExt cx="6596300" cy="261775"/>
          </a:xfrm>
        </p:grpSpPr>
        <p:cxnSp>
          <p:nvCxnSpPr>
            <p:cNvPr id="791" name="Google Shape;791;p2"/>
            <p:cNvCxnSpPr/>
            <p:nvPr/>
          </p:nvCxnSpPr>
          <p:spPr>
            <a:xfrm>
              <a:off x="5218450" y="4138575"/>
              <a:ext cx="26370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792" name="Google Shape;792;p2"/>
            <p:cNvCxnSpPr/>
            <p:nvPr/>
          </p:nvCxnSpPr>
          <p:spPr>
            <a:xfrm rot="10800000">
              <a:off x="1259150" y="4138575"/>
              <a:ext cx="26370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grpSp>
          <p:nvGrpSpPr>
            <p:cNvPr id="793" name="Google Shape;793;p2"/>
            <p:cNvGrpSpPr/>
            <p:nvPr/>
          </p:nvGrpSpPr>
          <p:grpSpPr>
            <a:xfrm>
              <a:off x="3886475" y="4046900"/>
              <a:ext cx="1352731" cy="261775"/>
              <a:chOff x="3895576" y="959675"/>
              <a:chExt cx="1352731" cy="261775"/>
            </a:xfrm>
          </p:grpSpPr>
          <p:sp>
            <p:nvSpPr>
              <p:cNvPr id="794" name="Google Shape;794;p2"/>
              <p:cNvSpPr/>
              <p:nvPr/>
            </p:nvSpPr>
            <p:spPr>
              <a:xfrm>
                <a:off x="4575504" y="975694"/>
                <a:ext cx="560138" cy="166118"/>
              </a:xfrm>
              <a:custGeom>
                <a:avLst/>
                <a:gdLst/>
                <a:ahLst/>
                <a:cxnLst/>
                <a:rect l="l" t="t" r="r" b="b"/>
                <a:pathLst>
                  <a:path w="7378" h="2188" extrusionOk="0">
                    <a:moveTo>
                      <a:pt x="6079" y="1"/>
                    </a:moveTo>
                    <a:cubicBezTo>
                      <a:pt x="5792" y="1"/>
                      <a:pt x="5509" y="132"/>
                      <a:pt x="5377" y="405"/>
                    </a:cubicBezTo>
                    <a:cubicBezTo>
                      <a:pt x="5227" y="690"/>
                      <a:pt x="5285" y="1092"/>
                      <a:pt x="5568" y="1273"/>
                    </a:cubicBezTo>
                    <a:cubicBezTo>
                      <a:pt x="5665" y="1337"/>
                      <a:pt x="5781" y="1373"/>
                      <a:pt x="5898" y="1373"/>
                    </a:cubicBezTo>
                    <a:cubicBezTo>
                      <a:pt x="5943" y="1373"/>
                      <a:pt x="5989" y="1367"/>
                      <a:pt x="6034" y="1356"/>
                    </a:cubicBezTo>
                    <a:cubicBezTo>
                      <a:pt x="6052" y="1353"/>
                      <a:pt x="6061" y="1331"/>
                      <a:pt x="6058" y="1313"/>
                    </a:cubicBezTo>
                    <a:cubicBezTo>
                      <a:pt x="6056" y="1297"/>
                      <a:pt x="6041" y="1288"/>
                      <a:pt x="6025" y="1288"/>
                    </a:cubicBezTo>
                    <a:cubicBezTo>
                      <a:pt x="6023" y="1288"/>
                      <a:pt x="6021" y="1288"/>
                      <a:pt x="6018" y="1289"/>
                    </a:cubicBezTo>
                    <a:cubicBezTo>
                      <a:pt x="5982" y="1296"/>
                      <a:pt x="5945" y="1300"/>
                      <a:pt x="5909" y="1300"/>
                    </a:cubicBezTo>
                    <a:cubicBezTo>
                      <a:pt x="5803" y="1300"/>
                      <a:pt x="5698" y="1268"/>
                      <a:pt x="5614" y="1209"/>
                    </a:cubicBezTo>
                    <a:cubicBezTo>
                      <a:pt x="5233" y="951"/>
                      <a:pt x="5365" y="332"/>
                      <a:pt x="5764" y="166"/>
                    </a:cubicBezTo>
                    <a:cubicBezTo>
                      <a:pt x="5865" y="121"/>
                      <a:pt x="5969" y="101"/>
                      <a:pt x="6071" y="101"/>
                    </a:cubicBezTo>
                    <a:cubicBezTo>
                      <a:pt x="6536" y="101"/>
                      <a:pt x="6955" y="527"/>
                      <a:pt x="6877" y="1028"/>
                    </a:cubicBezTo>
                    <a:cubicBezTo>
                      <a:pt x="6819" y="1463"/>
                      <a:pt x="6436" y="1792"/>
                      <a:pt x="6025" y="1905"/>
                    </a:cubicBezTo>
                    <a:cubicBezTo>
                      <a:pt x="5861" y="1949"/>
                      <a:pt x="5693" y="1968"/>
                      <a:pt x="5522" y="1968"/>
                    </a:cubicBezTo>
                    <a:cubicBezTo>
                      <a:pt x="4413" y="1968"/>
                      <a:pt x="3202" y="1131"/>
                      <a:pt x="2298" y="623"/>
                    </a:cubicBezTo>
                    <a:cubicBezTo>
                      <a:pt x="2017" y="434"/>
                      <a:pt x="1669" y="312"/>
                      <a:pt x="1329" y="312"/>
                    </a:cubicBezTo>
                    <a:cubicBezTo>
                      <a:pt x="1047" y="312"/>
                      <a:pt x="771" y="396"/>
                      <a:pt x="544" y="595"/>
                    </a:cubicBezTo>
                    <a:cubicBezTo>
                      <a:pt x="1" y="1040"/>
                      <a:pt x="136" y="1933"/>
                      <a:pt x="814" y="2153"/>
                    </a:cubicBezTo>
                    <a:cubicBezTo>
                      <a:pt x="887" y="2176"/>
                      <a:pt x="959" y="2187"/>
                      <a:pt x="1029" y="2187"/>
                    </a:cubicBezTo>
                    <a:cubicBezTo>
                      <a:pt x="1645" y="2187"/>
                      <a:pt x="2058" y="1358"/>
                      <a:pt x="1396" y="1000"/>
                    </a:cubicBezTo>
                    <a:cubicBezTo>
                      <a:pt x="1391" y="998"/>
                      <a:pt x="1386" y="997"/>
                      <a:pt x="1382" y="997"/>
                    </a:cubicBezTo>
                    <a:cubicBezTo>
                      <a:pt x="1351" y="997"/>
                      <a:pt x="1334" y="1046"/>
                      <a:pt x="1369" y="1062"/>
                    </a:cubicBezTo>
                    <a:cubicBezTo>
                      <a:pt x="1936" y="1379"/>
                      <a:pt x="1570" y="2094"/>
                      <a:pt x="1038" y="2094"/>
                    </a:cubicBezTo>
                    <a:cubicBezTo>
                      <a:pt x="974" y="2094"/>
                      <a:pt x="908" y="2084"/>
                      <a:pt x="841" y="2061"/>
                    </a:cubicBezTo>
                    <a:cubicBezTo>
                      <a:pt x="243" y="1856"/>
                      <a:pt x="127" y="1071"/>
                      <a:pt x="611" y="675"/>
                    </a:cubicBezTo>
                    <a:cubicBezTo>
                      <a:pt x="817" y="498"/>
                      <a:pt x="1065" y="423"/>
                      <a:pt x="1319" y="423"/>
                    </a:cubicBezTo>
                    <a:cubicBezTo>
                      <a:pt x="1641" y="423"/>
                      <a:pt x="1973" y="543"/>
                      <a:pt x="2240" y="724"/>
                    </a:cubicBezTo>
                    <a:cubicBezTo>
                      <a:pt x="3168" y="1249"/>
                      <a:pt x="4367" y="2094"/>
                      <a:pt x="5507" y="2094"/>
                    </a:cubicBezTo>
                    <a:cubicBezTo>
                      <a:pt x="5693" y="2094"/>
                      <a:pt x="5877" y="2071"/>
                      <a:pt x="6058" y="2022"/>
                    </a:cubicBezTo>
                    <a:cubicBezTo>
                      <a:pt x="6886" y="1804"/>
                      <a:pt x="7377" y="804"/>
                      <a:pt x="6635" y="187"/>
                    </a:cubicBezTo>
                    <a:cubicBezTo>
                      <a:pt x="6480" y="64"/>
                      <a:pt x="6279" y="1"/>
                      <a:pt x="60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2"/>
              <p:cNvSpPr/>
              <p:nvPr/>
            </p:nvSpPr>
            <p:spPr>
              <a:xfrm>
                <a:off x="4642617" y="959751"/>
                <a:ext cx="605690" cy="155945"/>
              </a:xfrm>
              <a:custGeom>
                <a:avLst/>
                <a:gdLst/>
                <a:ahLst/>
                <a:cxnLst/>
                <a:rect l="l" t="t" r="r" b="b"/>
                <a:pathLst>
                  <a:path w="7978" h="2054" extrusionOk="0">
                    <a:moveTo>
                      <a:pt x="449" y="1"/>
                    </a:moveTo>
                    <a:cubicBezTo>
                      <a:pt x="305" y="1"/>
                      <a:pt x="163" y="21"/>
                      <a:pt x="28" y="66"/>
                    </a:cubicBezTo>
                    <a:lnTo>
                      <a:pt x="25" y="66"/>
                    </a:lnTo>
                    <a:cubicBezTo>
                      <a:pt x="9" y="72"/>
                      <a:pt x="0" y="91"/>
                      <a:pt x="6" y="106"/>
                    </a:cubicBezTo>
                    <a:cubicBezTo>
                      <a:pt x="11" y="121"/>
                      <a:pt x="24" y="129"/>
                      <a:pt x="38" y="129"/>
                    </a:cubicBezTo>
                    <a:cubicBezTo>
                      <a:pt x="42" y="129"/>
                      <a:pt x="45" y="129"/>
                      <a:pt x="49" y="128"/>
                    </a:cubicBezTo>
                    <a:cubicBezTo>
                      <a:pt x="166" y="91"/>
                      <a:pt x="288" y="74"/>
                      <a:pt x="414" y="74"/>
                    </a:cubicBezTo>
                    <a:cubicBezTo>
                      <a:pt x="1124" y="74"/>
                      <a:pt x="1945" y="595"/>
                      <a:pt x="2537" y="879"/>
                    </a:cubicBezTo>
                    <a:cubicBezTo>
                      <a:pt x="3639" y="1454"/>
                      <a:pt x="4837" y="2054"/>
                      <a:pt x="6109" y="2054"/>
                    </a:cubicBezTo>
                    <a:cubicBezTo>
                      <a:pt x="6200" y="2054"/>
                      <a:pt x="6291" y="2051"/>
                      <a:pt x="6383" y="2044"/>
                    </a:cubicBezTo>
                    <a:cubicBezTo>
                      <a:pt x="6834" y="2011"/>
                      <a:pt x="7334" y="1922"/>
                      <a:pt x="7646" y="1554"/>
                    </a:cubicBezTo>
                    <a:cubicBezTo>
                      <a:pt x="7978" y="1164"/>
                      <a:pt x="7867" y="486"/>
                      <a:pt x="7297" y="428"/>
                    </a:cubicBezTo>
                    <a:cubicBezTo>
                      <a:pt x="7270" y="424"/>
                      <a:pt x="7243" y="422"/>
                      <a:pt x="7217" y="422"/>
                    </a:cubicBezTo>
                    <a:cubicBezTo>
                      <a:pt x="6872" y="422"/>
                      <a:pt x="6573" y="747"/>
                      <a:pt x="6656" y="1100"/>
                    </a:cubicBezTo>
                    <a:cubicBezTo>
                      <a:pt x="6677" y="1219"/>
                      <a:pt x="6754" y="1327"/>
                      <a:pt x="6858" y="1391"/>
                    </a:cubicBezTo>
                    <a:cubicBezTo>
                      <a:pt x="6864" y="1395"/>
                      <a:pt x="6870" y="1396"/>
                      <a:pt x="6877" y="1396"/>
                    </a:cubicBezTo>
                    <a:cubicBezTo>
                      <a:pt x="6888" y="1396"/>
                      <a:pt x="6898" y="1392"/>
                      <a:pt x="6904" y="1382"/>
                    </a:cubicBezTo>
                    <a:cubicBezTo>
                      <a:pt x="6913" y="1364"/>
                      <a:pt x="6907" y="1345"/>
                      <a:pt x="6892" y="1336"/>
                    </a:cubicBezTo>
                    <a:cubicBezTo>
                      <a:pt x="6711" y="1223"/>
                      <a:pt x="6674" y="965"/>
                      <a:pt x="6766" y="781"/>
                    </a:cubicBezTo>
                    <a:cubicBezTo>
                      <a:pt x="6851" y="607"/>
                      <a:pt x="7036" y="517"/>
                      <a:pt x="7222" y="517"/>
                    </a:cubicBezTo>
                    <a:cubicBezTo>
                      <a:pt x="7347" y="517"/>
                      <a:pt x="7472" y="557"/>
                      <a:pt x="7567" y="640"/>
                    </a:cubicBezTo>
                    <a:cubicBezTo>
                      <a:pt x="7812" y="854"/>
                      <a:pt x="7760" y="1253"/>
                      <a:pt x="7564" y="1483"/>
                    </a:cubicBezTo>
                    <a:cubicBezTo>
                      <a:pt x="7272" y="1818"/>
                      <a:pt x="6800" y="1900"/>
                      <a:pt x="6377" y="1928"/>
                    </a:cubicBezTo>
                    <a:cubicBezTo>
                      <a:pt x="6291" y="1934"/>
                      <a:pt x="6205" y="1937"/>
                      <a:pt x="6120" y="1937"/>
                    </a:cubicBezTo>
                    <a:cubicBezTo>
                      <a:pt x="5316" y="1937"/>
                      <a:pt x="4529" y="1686"/>
                      <a:pt x="3794" y="1370"/>
                    </a:cubicBezTo>
                    <a:cubicBezTo>
                      <a:pt x="3386" y="1189"/>
                      <a:pt x="2987" y="986"/>
                      <a:pt x="2586" y="784"/>
                    </a:cubicBezTo>
                    <a:cubicBezTo>
                      <a:pt x="1982" y="500"/>
                      <a:pt x="1174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2"/>
              <p:cNvSpPr/>
              <p:nvPr/>
            </p:nvSpPr>
            <p:spPr>
              <a:xfrm>
                <a:off x="5009760" y="1053436"/>
                <a:ext cx="35986" cy="268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54" extrusionOk="0">
                    <a:moveTo>
                      <a:pt x="237" y="1"/>
                    </a:moveTo>
                    <a:cubicBezTo>
                      <a:pt x="108" y="1"/>
                      <a:pt x="1" y="81"/>
                      <a:pt x="1" y="179"/>
                    </a:cubicBezTo>
                    <a:cubicBezTo>
                      <a:pt x="1" y="274"/>
                      <a:pt x="108" y="353"/>
                      <a:pt x="237" y="353"/>
                    </a:cubicBezTo>
                    <a:cubicBezTo>
                      <a:pt x="369" y="353"/>
                      <a:pt x="473" y="274"/>
                      <a:pt x="473" y="179"/>
                    </a:cubicBezTo>
                    <a:cubicBezTo>
                      <a:pt x="473" y="81"/>
                      <a:pt x="369" y="1"/>
                      <a:pt x="2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"/>
              <p:cNvSpPr/>
              <p:nvPr/>
            </p:nvSpPr>
            <p:spPr>
              <a:xfrm>
                <a:off x="5153019" y="1044326"/>
                <a:ext cx="30064" cy="2535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34" extrusionOk="0">
                    <a:moveTo>
                      <a:pt x="148" y="0"/>
                    </a:moveTo>
                    <a:cubicBezTo>
                      <a:pt x="110" y="0"/>
                      <a:pt x="76" y="14"/>
                      <a:pt x="52" y="41"/>
                    </a:cubicBezTo>
                    <a:cubicBezTo>
                      <a:pt x="0" y="99"/>
                      <a:pt x="22" y="207"/>
                      <a:pt x="104" y="277"/>
                    </a:cubicBezTo>
                    <a:cubicBezTo>
                      <a:pt x="148" y="314"/>
                      <a:pt x="200" y="334"/>
                      <a:pt x="247" y="334"/>
                    </a:cubicBezTo>
                    <a:cubicBezTo>
                      <a:pt x="285" y="334"/>
                      <a:pt x="320" y="320"/>
                      <a:pt x="344" y="293"/>
                    </a:cubicBezTo>
                    <a:cubicBezTo>
                      <a:pt x="396" y="234"/>
                      <a:pt x="374" y="127"/>
                      <a:pt x="295" y="59"/>
                    </a:cubicBezTo>
                    <a:cubicBezTo>
                      <a:pt x="249" y="20"/>
                      <a:pt x="196" y="0"/>
                      <a:pt x="1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2"/>
              <p:cNvSpPr/>
              <p:nvPr/>
            </p:nvSpPr>
            <p:spPr>
              <a:xfrm>
                <a:off x="4550375" y="1154031"/>
                <a:ext cx="81842" cy="67419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888" extrusionOk="0">
                    <a:moveTo>
                      <a:pt x="258" y="1"/>
                    </a:moveTo>
                    <a:lnTo>
                      <a:pt x="136" y="160"/>
                    </a:lnTo>
                    <a:cubicBezTo>
                      <a:pt x="1" y="326"/>
                      <a:pt x="1" y="562"/>
                      <a:pt x="136" y="731"/>
                    </a:cubicBezTo>
                    <a:lnTo>
                      <a:pt x="258" y="887"/>
                    </a:lnTo>
                    <a:lnTo>
                      <a:pt x="384" y="731"/>
                    </a:lnTo>
                    <a:cubicBezTo>
                      <a:pt x="439" y="663"/>
                      <a:pt x="470" y="583"/>
                      <a:pt x="479" y="504"/>
                    </a:cubicBezTo>
                    <a:cubicBezTo>
                      <a:pt x="494" y="510"/>
                      <a:pt x="510" y="516"/>
                      <a:pt x="522" y="522"/>
                    </a:cubicBezTo>
                    <a:cubicBezTo>
                      <a:pt x="580" y="547"/>
                      <a:pt x="645" y="560"/>
                      <a:pt x="710" y="560"/>
                    </a:cubicBezTo>
                    <a:cubicBezTo>
                      <a:pt x="866" y="560"/>
                      <a:pt x="1023" y="486"/>
                      <a:pt x="1077" y="332"/>
                    </a:cubicBezTo>
                    <a:cubicBezTo>
                      <a:pt x="967" y="311"/>
                      <a:pt x="893" y="292"/>
                      <a:pt x="823" y="274"/>
                    </a:cubicBezTo>
                    <a:cubicBezTo>
                      <a:pt x="620" y="206"/>
                      <a:pt x="415" y="182"/>
                      <a:pt x="25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"/>
              <p:cNvSpPr/>
              <p:nvPr/>
            </p:nvSpPr>
            <p:spPr>
              <a:xfrm>
                <a:off x="4559941" y="1116071"/>
                <a:ext cx="20347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00" extrusionOk="0">
                    <a:moveTo>
                      <a:pt x="132" y="1"/>
                    </a:moveTo>
                    <a:lnTo>
                      <a:pt x="0" y="200"/>
                    </a:lnTo>
                    <a:lnTo>
                      <a:pt x="132" y="400"/>
                    </a:lnTo>
                    <a:lnTo>
                      <a:pt x="267" y="200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"/>
              <p:cNvSpPr/>
              <p:nvPr/>
            </p:nvSpPr>
            <p:spPr>
              <a:xfrm>
                <a:off x="4554779" y="964534"/>
                <a:ext cx="30368" cy="5496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24" extrusionOk="0">
                    <a:moveTo>
                      <a:pt x="200" y="0"/>
                    </a:moveTo>
                    <a:lnTo>
                      <a:pt x="1" y="362"/>
                    </a:lnTo>
                    <a:lnTo>
                      <a:pt x="200" y="724"/>
                    </a:lnTo>
                    <a:lnTo>
                      <a:pt x="400" y="36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"/>
              <p:cNvSpPr/>
              <p:nvPr/>
            </p:nvSpPr>
            <p:spPr>
              <a:xfrm>
                <a:off x="4015527" y="975542"/>
                <a:ext cx="548902" cy="166270"/>
              </a:xfrm>
              <a:custGeom>
                <a:avLst/>
                <a:gdLst/>
                <a:ahLst/>
                <a:cxnLst/>
                <a:rect l="l" t="t" r="r" b="b"/>
                <a:pathLst>
                  <a:path w="7230" h="2190" extrusionOk="0">
                    <a:moveTo>
                      <a:pt x="1161" y="0"/>
                    </a:moveTo>
                    <a:cubicBezTo>
                      <a:pt x="799" y="0"/>
                      <a:pt x="441" y="223"/>
                      <a:pt x="307" y="570"/>
                    </a:cubicBezTo>
                    <a:cubicBezTo>
                      <a:pt x="108" y="1027"/>
                      <a:pt x="350" y="1564"/>
                      <a:pt x="746" y="1824"/>
                    </a:cubicBezTo>
                    <a:cubicBezTo>
                      <a:pt x="1039" y="2021"/>
                      <a:pt x="1382" y="2099"/>
                      <a:pt x="1728" y="2099"/>
                    </a:cubicBezTo>
                    <a:cubicBezTo>
                      <a:pt x="2008" y="2099"/>
                      <a:pt x="2291" y="2048"/>
                      <a:pt x="2552" y="1965"/>
                    </a:cubicBezTo>
                    <a:cubicBezTo>
                      <a:pt x="3430" y="1689"/>
                      <a:pt x="4212" y="1186"/>
                      <a:pt x="4994" y="726"/>
                    </a:cubicBezTo>
                    <a:cubicBezTo>
                      <a:pt x="5259" y="545"/>
                      <a:pt x="5590" y="425"/>
                      <a:pt x="5911" y="425"/>
                    </a:cubicBezTo>
                    <a:cubicBezTo>
                      <a:pt x="6165" y="425"/>
                      <a:pt x="6413" y="500"/>
                      <a:pt x="6619" y="677"/>
                    </a:cubicBezTo>
                    <a:cubicBezTo>
                      <a:pt x="7107" y="1073"/>
                      <a:pt x="6987" y="1858"/>
                      <a:pt x="6392" y="2063"/>
                    </a:cubicBezTo>
                    <a:cubicBezTo>
                      <a:pt x="6325" y="2086"/>
                      <a:pt x="6259" y="2096"/>
                      <a:pt x="6196" y="2096"/>
                    </a:cubicBezTo>
                    <a:cubicBezTo>
                      <a:pt x="5665" y="2096"/>
                      <a:pt x="5295" y="1384"/>
                      <a:pt x="5865" y="1064"/>
                    </a:cubicBezTo>
                    <a:cubicBezTo>
                      <a:pt x="5902" y="1048"/>
                      <a:pt x="5881" y="999"/>
                      <a:pt x="5849" y="999"/>
                    </a:cubicBezTo>
                    <a:cubicBezTo>
                      <a:pt x="5844" y="999"/>
                      <a:pt x="5839" y="1000"/>
                      <a:pt x="5834" y="1002"/>
                    </a:cubicBezTo>
                    <a:cubicBezTo>
                      <a:pt x="5178" y="1360"/>
                      <a:pt x="5587" y="2189"/>
                      <a:pt x="6204" y="2189"/>
                    </a:cubicBezTo>
                    <a:cubicBezTo>
                      <a:pt x="6274" y="2189"/>
                      <a:pt x="6346" y="2178"/>
                      <a:pt x="6420" y="2155"/>
                    </a:cubicBezTo>
                    <a:cubicBezTo>
                      <a:pt x="7101" y="1935"/>
                      <a:pt x="7230" y="1045"/>
                      <a:pt x="6690" y="597"/>
                    </a:cubicBezTo>
                    <a:cubicBezTo>
                      <a:pt x="6463" y="399"/>
                      <a:pt x="6188" y="315"/>
                      <a:pt x="5906" y="315"/>
                    </a:cubicBezTo>
                    <a:cubicBezTo>
                      <a:pt x="5566" y="315"/>
                      <a:pt x="5217" y="437"/>
                      <a:pt x="4935" y="625"/>
                    </a:cubicBezTo>
                    <a:cubicBezTo>
                      <a:pt x="4411" y="932"/>
                      <a:pt x="3896" y="1251"/>
                      <a:pt x="3350" y="1508"/>
                    </a:cubicBezTo>
                    <a:cubicBezTo>
                      <a:pt x="2842" y="1747"/>
                      <a:pt x="2281" y="1974"/>
                      <a:pt x="1716" y="1974"/>
                    </a:cubicBezTo>
                    <a:cubicBezTo>
                      <a:pt x="1547" y="1974"/>
                      <a:pt x="1377" y="1954"/>
                      <a:pt x="1209" y="1907"/>
                    </a:cubicBezTo>
                    <a:cubicBezTo>
                      <a:pt x="467" y="1720"/>
                      <a:pt x="1" y="837"/>
                      <a:pt x="663" y="275"/>
                    </a:cubicBezTo>
                    <a:cubicBezTo>
                      <a:pt x="801" y="164"/>
                      <a:pt x="981" y="107"/>
                      <a:pt x="1158" y="107"/>
                    </a:cubicBezTo>
                    <a:cubicBezTo>
                      <a:pt x="1407" y="107"/>
                      <a:pt x="1650" y="219"/>
                      <a:pt x="1770" y="453"/>
                    </a:cubicBezTo>
                    <a:cubicBezTo>
                      <a:pt x="1905" y="699"/>
                      <a:pt x="1865" y="1048"/>
                      <a:pt x="1620" y="1211"/>
                    </a:cubicBezTo>
                    <a:cubicBezTo>
                      <a:pt x="1534" y="1272"/>
                      <a:pt x="1432" y="1303"/>
                      <a:pt x="1328" y="1303"/>
                    </a:cubicBezTo>
                    <a:cubicBezTo>
                      <a:pt x="1290" y="1303"/>
                      <a:pt x="1252" y="1299"/>
                      <a:pt x="1215" y="1291"/>
                    </a:cubicBezTo>
                    <a:cubicBezTo>
                      <a:pt x="1213" y="1290"/>
                      <a:pt x="1210" y="1290"/>
                      <a:pt x="1208" y="1290"/>
                    </a:cubicBezTo>
                    <a:cubicBezTo>
                      <a:pt x="1192" y="1290"/>
                      <a:pt x="1178" y="1299"/>
                      <a:pt x="1175" y="1315"/>
                    </a:cubicBezTo>
                    <a:cubicBezTo>
                      <a:pt x="1169" y="1333"/>
                      <a:pt x="1181" y="1355"/>
                      <a:pt x="1200" y="1358"/>
                    </a:cubicBezTo>
                    <a:cubicBezTo>
                      <a:pt x="1245" y="1369"/>
                      <a:pt x="1291" y="1375"/>
                      <a:pt x="1337" y="1375"/>
                    </a:cubicBezTo>
                    <a:cubicBezTo>
                      <a:pt x="1452" y="1375"/>
                      <a:pt x="1567" y="1341"/>
                      <a:pt x="1663" y="1275"/>
                    </a:cubicBezTo>
                    <a:cubicBezTo>
                      <a:pt x="2105" y="990"/>
                      <a:pt x="1973" y="269"/>
                      <a:pt x="1510" y="76"/>
                    </a:cubicBezTo>
                    <a:cubicBezTo>
                      <a:pt x="1398" y="24"/>
                      <a:pt x="1279" y="0"/>
                      <a:pt x="11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"/>
              <p:cNvSpPr/>
              <p:nvPr/>
            </p:nvSpPr>
            <p:spPr>
              <a:xfrm>
                <a:off x="3895576" y="959675"/>
                <a:ext cx="602046" cy="155869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053" extrusionOk="0">
                    <a:moveTo>
                      <a:pt x="7478" y="1"/>
                    </a:moveTo>
                    <a:cubicBezTo>
                      <a:pt x="6754" y="1"/>
                      <a:pt x="5946" y="501"/>
                      <a:pt x="5341" y="785"/>
                    </a:cubicBezTo>
                    <a:cubicBezTo>
                      <a:pt x="4942" y="987"/>
                      <a:pt x="4543" y="1190"/>
                      <a:pt x="4132" y="1371"/>
                    </a:cubicBezTo>
                    <a:cubicBezTo>
                      <a:pt x="3398" y="1687"/>
                      <a:pt x="2613" y="1938"/>
                      <a:pt x="1810" y="1938"/>
                    </a:cubicBezTo>
                    <a:cubicBezTo>
                      <a:pt x="1724" y="1938"/>
                      <a:pt x="1639" y="1935"/>
                      <a:pt x="1553" y="1929"/>
                    </a:cubicBezTo>
                    <a:cubicBezTo>
                      <a:pt x="1127" y="1901"/>
                      <a:pt x="654" y="1819"/>
                      <a:pt x="366" y="1484"/>
                    </a:cubicBezTo>
                    <a:cubicBezTo>
                      <a:pt x="170" y="1254"/>
                      <a:pt x="114" y="855"/>
                      <a:pt x="360" y="641"/>
                    </a:cubicBezTo>
                    <a:cubicBezTo>
                      <a:pt x="455" y="558"/>
                      <a:pt x="581" y="517"/>
                      <a:pt x="707" y="517"/>
                    </a:cubicBezTo>
                    <a:cubicBezTo>
                      <a:pt x="893" y="517"/>
                      <a:pt x="1078" y="606"/>
                      <a:pt x="1160" y="782"/>
                    </a:cubicBezTo>
                    <a:cubicBezTo>
                      <a:pt x="1255" y="966"/>
                      <a:pt x="1219" y="1224"/>
                      <a:pt x="1035" y="1337"/>
                    </a:cubicBezTo>
                    <a:cubicBezTo>
                      <a:pt x="1019" y="1346"/>
                      <a:pt x="1016" y="1365"/>
                      <a:pt x="1025" y="1380"/>
                    </a:cubicBezTo>
                    <a:cubicBezTo>
                      <a:pt x="1031" y="1392"/>
                      <a:pt x="1042" y="1397"/>
                      <a:pt x="1053" y="1397"/>
                    </a:cubicBezTo>
                    <a:cubicBezTo>
                      <a:pt x="1060" y="1397"/>
                      <a:pt x="1066" y="1395"/>
                      <a:pt x="1071" y="1392"/>
                    </a:cubicBezTo>
                    <a:cubicBezTo>
                      <a:pt x="1176" y="1331"/>
                      <a:pt x="1252" y="1220"/>
                      <a:pt x="1274" y="1101"/>
                    </a:cubicBezTo>
                    <a:cubicBezTo>
                      <a:pt x="1351" y="673"/>
                      <a:pt x="1020" y="428"/>
                      <a:pt x="689" y="428"/>
                    </a:cubicBezTo>
                    <a:cubicBezTo>
                      <a:pt x="438" y="428"/>
                      <a:pt x="187" y="569"/>
                      <a:pt x="111" y="877"/>
                    </a:cubicBezTo>
                    <a:cubicBezTo>
                      <a:pt x="1" y="1792"/>
                      <a:pt x="928" y="2052"/>
                      <a:pt x="1806" y="2052"/>
                    </a:cubicBezTo>
                    <a:cubicBezTo>
                      <a:pt x="2219" y="2052"/>
                      <a:pt x="2622" y="1994"/>
                      <a:pt x="2899" y="1920"/>
                    </a:cubicBezTo>
                    <a:cubicBezTo>
                      <a:pt x="3783" y="1708"/>
                      <a:pt x="4599" y="1294"/>
                      <a:pt x="5393" y="880"/>
                    </a:cubicBezTo>
                    <a:cubicBezTo>
                      <a:pt x="5982" y="596"/>
                      <a:pt x="6805" y="75"/>
                      <a:pt x="7515" y="75"/>
                    </a:cubicBezTo>
                    <a:cubicBezTo>
                      <a:pt x="7641" y="75"/>
                      <a:pt x="7763" y="92"/>
                      <a:pt x="7880" y="129"/>
                    </a:cubicBezTo>
                    <a:cubicBezTo>
                      <a:pt x="7884" y="130"/>
                      <a:pt x="7887" y="130"/>
                      <a:pt x="7890" y="130"/>
                    </a:cubicBezTo>
                    <a:cubicBezTo>
                      <a:pt x="7903" y="130"/>
                      <a:pt x="7915" y="122"/>
                      <a:pt x="7920" y="110"/>
                    </a:cubicBezTo>
                    <a:cubicBezTo>
                      <a:pt x="7929" y="92"/>
                      <a:pt x="7920" y="73"/>
                      <a:pt x="7902" y="67"/>
                    </a:cubicBezTo>
                    <a:cubicBezTo>
                      <a:pt x="7765" y="21"/>
                      <a:pt x="7623" y="1"/>
                      <a:pt x="74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"/>
              <p:cNvSpPr/>
              <p:nvPr/>
            </p:nvSpPr>
            <p:spPr>
              <a:xfrm>
                <a:off x="4094483" y="1053436"/>
                <a:ext cx="35682" cy="26877"/>
              </a:xfrm>
              <a:custGeom>
                <a:avLst/>
                <a:gdLst/>
                <a:ahLst/>
                <a:cxnLst/>
                <a:rect l="l" t="t" r="r" b="b"/>
                <a:pathLst>
                  <a:path w="470" h="354" extrusionOk="0">
                    <a:moveTo>
                      <a:pt x="236" y="1"/>
                    </a:moveTo>
                    <a:cubicBezTo>
                      <a:pt x="105" y="1"/>
                      <a:pt x="0" y="81"/>
                      <a:pt x="0" y="179"/>
                    </a:cubicBezTo>
                    <a:cubicBezTo>
                      <a:pt x="0" y="274"/>
                      <a:pt x="105" y="353"/>
                      <a:pt x="236" y="353"/>
                    </a:cubicBezTo>
                    <a:cubicBezTo>
                      <a:pt x="365" y="353"/>
                      <a:pt x="470" y="274"/>
                      <a:pt x="470" y="179"/>
                    </a:cubicBezTo>
                    <a:cubicBezTo>
                      <a:pt x="470" y="81"/>
                      <a:pt x="365" y="1"/>
                      <a:pt x="2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"/>
              <p:cNvSpPr/>
              <p:nvPr/>
            </p:nvSpPr>
            <p:spPr>
              <a:xfrm>
                <a:off x="3956842" y="1044326"/>
                <a:ext cx="30368" cy="2535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334" extrusionOk="0">
                    <a:moveTo>
                      <a:pt x="250" y="0"/>
                    </a:moveTo>
                    <a:cubicBezTo>
                      <a:pt x="202" y="0"/>
                      <a:pt x="149" y="20"/>
                      <a:pt x="105" y="59"/>
                    </a:cubicBezTo>
                    <a:cubicBezTo>
                      <a:pt x="25" y="127"/>
                      <a:pt x="1" y="234"/>
                      <a:pt x="56" y="293"/>
                    </a:cubicBezTo>
                    <a:cubicBezTo>
                      <a:pt x="79" y="320"/>
                      <a:pt x="114" y="334"/>
                      <a:pt x="153" y="334"/>
                    </a:cubicBezTo>
                    <a:cubicBezTo>
                      <a:pt x="199" y="334"/>
                      <a:pt x="251" y="314"/>
                      <a:pt x="295" y="277"/>
                    </a:cubicBezTo>
                    <a:cubicBezTo>
                      <a:pt x="375" y="207"/>
                      <a:pt x="399" y="99"/>
                      <a:pt x="347" y="41"/>
                    </a:cubicBezTo>
                    <a:cubicBezTo>
                      <a:pt x="324" y="14"/>
                      <a:pt x="289" y="0"/>
                      <a:pt x="2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"/>
              <p:cNvSpPr/>
              <p:nvPr/>
            </p:nvSpPr>
            <p:spPr>
              <a:xfrm>
                <a:off x="4507785" y="1154031"/>
                <a:ext cx="81994" cy="67419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888" extrusionOk="0">
                    <a:moveTo>
                      <a:pt x="819" y="1"/>
                    </a:moveTo>
                    <a:cubicBezTo>
                      <a:pt x="666" y="182"/>
                      <a:pt x="460" y="206"/>
                      <a:pt x="255" y="274"/>
                    </a:cubicBezTo>
                    <a:cubicBezTo>
                      <a:pt x="187" y="292"/>
                      <a:pt x="114" y="311"/>
                      <a:pt x="0" y="332"/>
                    </a:cubicBezTo>
                    <a:cubicBezTo>
                      <a:pt x="57" y="486"/>
                      <a:pt x="214" y="560"/>
                      <a:pt x="370" y="560"/>
                    </a:cubicBezTo>
                    <a:cubicBezTo>
                      <a:pt x="434" y="560"/>
                      <a:pt x="499" y="547"/>
                      <a:pt x="555" y="522"/>
                    </a:cubicBezTo>
                    <a:cubicBezTo>
                      <a:pt x="571" y="516"/>
                      <a:pt x="586" y="510"/>
                      <a:pt x="601" y="504"/>
                    </a:cubicBezTo>
                    <a:cubicBezTo>
                      <a:pt x="611" y="583"/>
                      <a:pt x="641" y="663"/>
                      <a:pt x="697" y="731"/>
                    </a:cubicBezTo>
                    <a:lnTo>
                      <a:pt x="819" y="887"/>
                    </a:lnTo>
                    <a:lnTo>
                      <a:pt x="945" y="731"/>
                    </a:lnTo>
                    <a:cubicBezTo>
                      <a:pt x="1080" y="562"/>
                      <a:pt x="1080" y="326"/>
                      <a:pt x="945" y="160"/>
                    </a:cubicBezTo>
                    <a:lnTo>
                      <a:pt x="81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"/>
              <p:cNvSpPr/>
              <p:nvPr/>
            </p:nvSpPr>
            <p:spPr>
              <a:xfrm>
                <a:off x="4559941" y="1116071"/>
                <a:ext cx="20347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00" extrusionOk="0">
                    <a:moveTo>
                      <a:pt x="132" y="1"/>
                    </a:moveTo>
                    <a:lnTo>
                      <a:pt x="0" y="200"/>
                    </a:lnTo>
                    <a:lnTo>
                      <a:pt x="132" y="400"/>
                    </a:lnTo>
                    <a:lnTo>
                      <a:pt x="267" y="200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"/>
              <p:cNvSpPr/>
              <p:nvPr/>
            </p:nvSpPr>
            <p:spPr>
              <a:xfrm>
                <a:off x="4554779" y="964534"/>
                <a:ext cx="30368" cy="5496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24" extrusionOk="0">
                    <a:moveTo>
                      <a:pt x="200" y="0"/>
                    </a:moveTo>
                    <a:lnTo>
                      <a:pt x="1" y="362"/>
                    </a:lnTo>
                    <a:lnTo>
                      <a:pt x="200" y="724"/>
                    </a:lnTo>
                    <a:lnTo>
                      <a:pt x="400" y="36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"/>
              <p:cNvSpPr/>
              <p:nvPr/>
            </p:nvSpPr>
            <p:spPr>
              <a:xfrm>
                <a:off x="4565483" y="1031116"/>
                <a:ext cx="9186" cy="7038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927" extrusionOk="0">
                    <a:moveTo>
                      <a:pt x="59" y="0"/>
                    </a:moveTo>
                    <a:cubicBezTo>
                      <a:pt x="1" y="310"/>
                      <a:pt x="1" y="620"/>
                      <a:pt x="59" y="927"/>
                    </a:cubicBezTo>
                    <a:cubicBezTo>
                      <a:pt x="121" y="620"/>
                      <a:pt x="121" y="310"/>
                      <a:pt x="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2">
    <p:spTree>
      <p:nvGrpSpPr>
        <p:cNvPr id="1" name="Shape 8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26" name="Google Shape;8526;p15"/>
          <p:cNvGrpSpPr/>
          <p:nvPr/>
        </p:nvGrpSpPr>
        <p:grpSpPr>
          <a:xfrm>
            <a:off x="194050" y="193895"/>
            <a:ext cx="8755889" cy="4755698"/>
            <a:chOff x="194050" y="193895"/>
            <a:chExt cx="8755889" cy="4755698"/>
          </a:xfrm>
        </p:grpSpPr>
        <p:sp>
          <p:nvSpPr>
            <p:cNvPr id="8527" name="Google Shape;8527;p15"/>
            <p:cNvSpPr/>
            <p:nvPr/>
          </p:nvSpPr>
          <p:spPr>
            <a:xfrm>
              <a:off x="374325" y="374100"/>
              <a:ext cx="8395200" cy="43953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528" name="Google Shape;8528;p15"/>
            <p:cNvGrpSpPr/>
            <p:nvPr/>
          </p:nvGrpSpPr>
          <p:grpSpPr>
            <a:xfrm>
              <a:off x="194061" y="193895"/>
              <a:ext cx="8755877" cy="99873"/>
              <a:chOff x="194061" y="193895"/>
              <a:chExt cx="8755877" cy="99873"/>
            </a:xfrm>
          </p:grpSpPr>
          <p:sp>
            <p:nvSpPr>
              <p:cNvPr id="8529" name="Google Shape;8529;p15"/>
              <p:cNvSpPr/>
              <p:nvPr/>
            </p:nvSpPr>
            <p:spPr>
              <a:xfrm>
                <a:off x="19406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0" name="Google Shape;8530;p15"/>
              <p:cNvSpPr/>
              <p:nvPr/>
            </p:nvSpPr>
            <p:spPr>
              <a:xfrm>
                <a:off x="4220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15"/>
              <p:cNvSpPr/>
              <p:nvPr/>
            </p:nvSpPr>
            <p:spPr>
              <a:xfrm>
                <a:off x="24355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15"/>
              <p:cNvSpPr/>
              <p:nvPr/>
            </p:nvSpPr>
            <p:spPr>
              <a:xfrm>
                <a:off x="34927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15"/>
              <p:cNvSpPr/>
              <p:nvPr/>
            </p:nvSpPr>
            <p:spPr>
              <a:xfrm>
                <a:off x="29106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15"/>
              <p:cNvSpPr/>
              <p:nvPr/>
            </p:nvSpPr>
            <p:spPr>
              <a:xfrm>
                <a:off x="36577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15"/>
              <p:cNvSpPr/>
              <p:nvPr/>
            </p:nvSpPr>
            <p:spPr>
              <a:xfrm>
                <a:off x="31334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15"/>
              <p:cNvSpPr/>
              <p:nvPr/>
            </p:nvSpPr>
            <p:spPr>
              <a:xfrm flipH="1">
                <a:off x="46164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15"/>
              <p:cNvSpPr/>
              <p:nvPr/>
            </p:nvSpPr>
            <p:spPr>
              <a:xfrm flipH="1">
                <a:off x="51279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15"/>
              <p:cNvSpPr/>
              <p:nvPr/>
            </p:nvSpPr>
            <p:spPr>
              <a:xfrm flipH="1">
                <a:off x="69135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15"/>
              <p:cNvSpPr/>
              <p:nvPr/>
            </p:nvSpPr>
            <p:spPr>
              <a:xfrm flipH="1">
                <a:off x="55485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0" name="Google Shape;8540;p15"/>
              <p:cNvSpPr/>
              <p:nvPr/>
            </p:nvSpPr>
            <p:spPr>
              <a:xfrm flipH="1">
                <a:off x="61274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1" name="Google Shape;8541;p15"/>
              <p:cNvSpPr/>
              <p:nvPr/>
            </p:nvSpPr>
            <p:spPr>
              <a:xfrm flipH="1">
                <a:off x="57346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15"/>
              <p:cNvSpPr/>
              <p:nvPr/>
            </p:nvSpPr>
            <p:spPr>
              <a:xfrm flipH="1">
                <a:off x="62597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15"/>
              <p:cNvSpPr/>
              <p:nvPr/>
            </p:nvSpPr>
            <p:spPr>
              <a:xfrm>
                <a:off x="739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15"/>
              <p:cNvSpPr/>
              <p:nvPr/>
            </p:nvSpPr>
            <p:spPr>
              <a:xfrm>
                <a:off x="96734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15"/>
              <p:cNvSpPr/>
              <p:nvPr/>
            </p:nvSpPr>
            <p:spPr>
              <a:xfrm>
                <a:off x="78881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15"/>
              <p:cNvSpPr/>
              <p:nvPr/>
            </p:nvSpPr>
            <p:spPr>
              <a:xfrm>
                <a:off x="89453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15"/>
              <p:cNvSpPr/>
              <p:nvPr/>
            </p:nvSpPr>
            <p:spPr>
              <a:xfrm>
                <a:off x="83631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15"/>
              <p:cNvSpPr/>
              <p:nvPr/>
            </p:nvSpPr>
            <p:spPr>
              <a:xfrm>
                <a:off x="911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15"/>
              <p:cNvSpPr/>
              <p:nvPr/>
            </p:nvSpPr>
            <p:spPr>
              <a:xfrm>
                <a:off x="858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15"/>
              <p:cNvSpPr/>
              <p:nvPr/>
            </p:nvSpPr>
            <p:spPr>
              <a:xfrm flipH="1">
                <a:off x="1006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1" name="Google Shape;8551;p15"/>
              <p:cNvSpPr/>
              <p:nvPr/>
            </p:nvSpPr>
            <p:spPr>
              <a:xfrm flipH="1">
                <a:off x="1058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2" name="Google Shape;8552;p15"/>
              <p:cNvSpPr/>
              <p:nvPr/>
            </p:nvSpPr>
            <p:spPr>
              <a:xfrm flipH="1">
                <a:off x="1236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3" name="Google Shape;8553;p15"/>
              <p:cNvSpPr/>
              <p:nvPr/>
            </p:nvSpPr>
            <p:spPr>
              <a:xfrm flipH="1">
                <a:off x="1100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15"/>
              <p:cNvSpPr/>
              <p:nvPr/>
            </p:nvSpPr>
            <p:spPr>
              <a:xfrm flipH="1">
                <a:off x="1158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15"/>
              <p:cNvSpPr/>
              <p:nvPr/>
            </p:nvSpPr>
            <p:spPr>
              <a:xfrm flipH="1">
                <a:off x="1118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15"/>
              <p:cNvSpPr/>
              <p:nvPr/>
            </p:nvSpPr>
            <p:spPr>
              <a:xfrm flipH="1">
                <a:off x="1171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15"/>
              <p:cNvSpPr/>
              <p:nvPr/>
            </p:nvSpPr>
            <p:spPr>
              <a:xfrm>
                <a:off x="128516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8" name="Google Shape;8558;p15"/>
              <p:cNvSpPr/>
              <p:nvPr/>
            </p:nvSpPr>
            <p:spPr>
              <a:xfrm>
                <a:off x="151318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9" name="Google Shape;8559;p15"/>
              <p:cNvSpPr/>
              <p:nvPr/>
            </p:nvSpPr>
            <p:spPr>
              <a:xfrm>
                <a:off x="13346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15"/>
              <p:cNvSpPr/>
              <p:nvPr/>
            </p:nvSpPr>
            <p:spPr>
              <a:xfrm>
                <a:off x="144037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15"/>
              <p:cNvSpPr/>
              <p:nvPr/>
            </p:nvSpPr>
            <p:spPr>
              <a:xfrm>
                <a:off x="138216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15"/>
              <p:cNvSpPr/>
              <p:nvPr/>
            </p:nvSpPr>
            <p:spPr>
              <a:xfrm>
                <a:off x="145688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15"/>
              <p:cNvSpPr/>
              <p:nvPr/>
            </p:nvSpPr>
            <p:spPr>
              <a:xfrm>
                <a:off x="140444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4" name="Google Shape;8564;p15"/>
              <p:cNvSpPr/>
              <p:nvPr/>
            </p:nvSpPr>
            <p:spPr>
              <a:xfrm flipH="1">
                <a:off x="155274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5" name="Google Shape;8565;p15"/>
              <p:cNvSpPr/>
              <p:nvPr/>
            </p:nvSpPr>
            <p:spPr>
              <a:xfrm flipH="1">
                <a:off x="160389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15"/>
              <p:cNvSpPr/>
              <p:nvPr/>
            </p:nvSpPr>
            <p:spPr>
              <a:xfrm flipH="1">
                <a:off x="17824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15"/>
              <p:cNvSpPr/>
              <p:nvPr/>
            </p:nvSpPr>
            <p:spPr>
              <a:xfrm flipH="1">
                <a:off x="164595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15"/>
              <p:cNvSpPr/>
              <p:nvPr/>
            </p:nvSpPr>
            <p:spPr>
              <a:xfrm flipH="1">
                <a:off x="170384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15"/>
              <p:cNvSpPr/>
              <p:nvPr/>
            </p:nvSpPr>
            <p:spPr>
              <a:xfrm flipH="1">
                <a:off x="166456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0" name="Google Shape;8570;p15"/>
              <p:cNvSpPr/>
              <p:nvPr/>
            </p:nvSpPr>
            <p:spPr>
              <a:xfrm flipH="1">
                <a:off x="171707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1" name="Google Shape;8571;p15"/>
              <p:cNvSpPr/>
              <p:nvPr/>
            </p:nvSpPr>
            <p:spPr>
              <a:xfrm>
                <a:off x="183100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15"/>
              <p:cNvSpPr/>
              <p:nvPr/>
            </p:nvSpPr>
            <p:spPr>
              <a:xfrm>
                <a:off x="2059031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15"/>
              <p:cNvSpPr/>
              <p:nvPr/>
            </p:nvSpPr>
            <p:spPr>
              <a:xfrm>
                <a:off x="18804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15"/>
              <p:cNvSpPr/>
              <p:nvPr/>
            </p:nvSpPr>
            <p:spPr>
              <a:xfrm>
                <a:off x="198622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15"/>
              <p:cNvSpPr/>
              <p:nvPr/>
            </p:nvSpPr>
            <p:spPr>
              <a:xfrm>
                <a:off x="1928006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6" name="Google Shape;8576;p15"/>
              <p:cNvSpPr/>
              <p:nvPr/>
            </p:nvSpPr>
            <p:spPr>
              <a:xfrm>
                <a:off x="200272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7" name="Google Shape;8577;p15"/>
              <p:cNvSpPr/>
              <p:nvPr/>
            </p:nvSpPr>
            <p:spPr>
              <a:xfrm>
                <a:off x="195028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8" name="Google Shape;8578;p15"/>
              <p:cNvSpPr/>
              <p:nvPr/>
            </p:nvSpPr>
            <p:spPr>
              <a:xfrm flipH="1">
                <a:off x="209858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9" name="Google Shape;8579;p15"/>
              <p:cNvSpPr/>
              <p:nvPr/>
            </p:nvSpPr>
            <p:spPr>
              <a:xfrm flipH="1">
                <a:off x="214974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0" name="Google Shape;8580;p15"/>
              <p:cNvSpPr/>
              <p:nvPr/>
            </p:nvSpPr>
            <p:spPr>
              <a:xfrm flipH="1">
                <a:off x="23282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1" name="Google Shape;8581;p15"/>
              <p:cNvSpPr/>
              <p:nvPr/>
            </p:nvSpPr>
            <p:spPr>
              <a:xfrm flipH="1">
                <a:off x="219179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2" name="Google Shape;8582;p15"/>
              <p:cNvSpPr/>
              <p:nvPr/>
            </p:nvSpPr>
            <p:spPr>
              <a:xfrm flipH="1">
                <a:off x="224968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3" name="Google Shape;8583;p15"/>
              <p:cNvSpPr/>
              <p:nvPr/>
            </p:nvSpPr>
            <p:spPr>
              <a:xfrm flipH="1">
                <a:off x="221040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4" name="Google Shape;8584;p15"/>
              <p:cNvSpPr/>
              <p:nvPr/>
            </p:nvSpPr>
            <p:spPr>
              <a:xfrm flipH="1">
                <a:off x="226292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5" name="Google Shape;8585;p15"/>
              <p:cNvSpPr/>
              <p:nvPr/>
            </p:nvSpPr>
            <p:spPr>
              <a:xfrm>
                <a:off x="237685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6" name="Google Shape;8586;p15"/>
              <p:cNvSpPr/>
              <p:nvPr/>
            </p:nvSpPr>
            <p:spPr>
              <a:xfrm>
                <a:off x="260487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7" name="Google Shape;8587;p15"/>
              <p:cNvSpPr/>
              <p:nvPr/>
            </p:nvSpPr>
            <p:spPr>
              <a:xfrm>
                <a:off x="242634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8" name="Google Shape;8588;p15"/>
              <p:cNvSpPr/>
              <p:nvPr/>
            </p:nvSpPr>
            <p:spPr>
              <a:xfrm>
                <a:off x="253206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9" name="Google Shape;8589;p15"/>
              <p:cNvSpPr/>
              <p:nvPr/>
            </p:nvSpPr>
            <p:spPr>
              <a:xfrm>
                <a:off x="247384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0" name="Google Shape;8590;p15"/>
              <p:cNvSpPr/>
              <p:nvPr/>
            </p:nvSpPr>
            <p:spPr>
              <a:xfrm>
                <a:off x="254856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1" name="Google Shape;8591;p15"/>
              <p:cNvSpPr/>
              <p:nvPr/>
            </p:nvSpPr>
            <p:spPr>
              <a:xfrm>
                <a:off x="249612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2" name="Google Shape;8592;p15"/>
              <p:cNvSpPr/>
              <p:nvPr/>
            </p:nvSpPr>
            <p:spPr>
              <a:xfrm flipH="1">
                <a:off x="264443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3" name="Google Shape;8593;p15"/>
              <p:cNvSpPr/>
              <p:nvPr/>
            </p:nvSpPr>
            <p:spPr>
              <a:xfrm flipH="1">
                <a:off x="269558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4" name="Google Shape;8594;p15"/>
              <p:cNvSpPr/>
              <p:nvPr/>
            </p:nvSpPr>
            <p:spPr>
              <a:xfrm flipH="1">
                <a:off x="28741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5" name="Google Shape;8595;p15"/>
              <p:cNvSpPr/>
              <p:nvPr/>
            </p:nvSpPr>
            <p:spPr>
              <a:xfrm flipH="1">
                <a:off x="273764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6" name="Google Shape;8596;p15"/>
              <p:cNvSpPr/>
              <p:nvPr/>
            </p:nvSpPr>
            <p:spPr>
              <a:xfrm flipH="1">
                <a:off x="279553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7" name="Google Shape;8597;p15"/>
              <p:cNvSpPr/>
              <p:nvPr/>
            </p:nvSpPr>
            <p:spPr>
              <a:xfrm flipH="1">
                <a:off x="275625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8" name="Google Shape;8598;p15"/>
              <p:cNvSpPr/>
              <p:nvPr/>
            </p:nvSpPr>
            <p:spPr>
              <a:xfrm flipH="1">
                <a:off x="28087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9" name="Google Shape;8599;p15"/>
              <p:cNvSpPr/>
              <p:nvPr/>
            </p:nvSpPr>
            <p:spPr>
              <a:xfrm>
                <a:off x="292269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0" name="Google Shape;8600;p15"/>
              <p:cNvSpPr/>
              <p:nvPr/>
            </p:nvSpPr>
            <p:spPr>
              <a:xfrm>
                <a:off x="315071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1" name="Google Shape;8601;p15"/>
              <p:cNvSpPr/>
              <p:nvPr/>
            </p:nvSpPr>
            <p:spPr>
              <a:xfrm>
                <a:off x="297218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2" name="Google Shape;8602;p15"/>
              <p:cNvSpPr/>
              <p:nvPr/>
            </p:nvSpPr>
            <p:spPr>
              <a:xfrm>
                <a:off x="307790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3" name="Google Shape;8603;p15"/>
              <p:cNvSpPr/>
              <p:nvPr/>
            </p:nvSpPr>
            <p:spPr>
              <a:xfrm>
                <a:off x="301969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4" name="Google Shape;8604;p15"/>
              <p:cNvSpPr/>
              <p:nvPr/>
            </p:nvSpPr>
            <p:spPr>
              <a:xfrm>
                <a:off x="309441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5" name="Google Shape;8605;p15"/>
              <p:cNvSpPr/>
              <p:nvPr/>
            </p:nvSpPr>
            <p:spPr>
              <a:xfrm>
                <a:off x="304197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6" name="Google Shape;8606;p15"/>
              <p:cNvSpPr/>
              <p:nvPr/>
            </p:nvSpPr>
            <p:spPr>
              <a:xfrm flipH="1">
                <a:off x="319027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7" name="Google Shape;8607;p15"/>
              <p:cNvSpPr/>
              <p:nvPr/>
            </p:nvSpPr>
            <p:spPr>
              <a:xfrm flipH="1">
                <a:off x="324142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8" name="Google Shape;8608;p15"/>
              <p:cNvSpPr/>
              <p:nvPr/>
            </p:nvSpPr>
            <p:spPr>
              <a:xfrm flipH="1">
                <a:off x="341998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9" name="Google Shape;8609;p15"/>
              <p:cNvSpPr/>
              <p:nvPr/>
            </p:nvSpPr>
            <p:spPr>
              <a:xfrm flipH="1">
                <a:off x="328348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0" name="Google Shape;8610;p15"/>
              <p:cNvSpPr/>
              <p:nvPr/>
            </p:nvSpPr>
            <p:spPr>
              <a:xfrm flipH="1">
                <a:off x="334137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1" name="Google Shape;8611;p15"/>
              <p:cNvSpPr/>
              <p:nvPr/>
            </p:nvSpPr>
            <p:spPr>
              <a:xfrm flipH="1">
                <a:off x="330209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2" name="Google Shape;8612;p15"/>
              <p:cNvSpPr/>
              <p:nvPr/>
            </p:nvSpPr>
            <p:spPr>
              <a:xfrm flipH="1">
                <a:off x="335460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3" name="Google Shape;8613;p15"/>
              <p:cNvSpPr/>
              <p:nvPr/>
            </p:nvSpPr>
            <p:spPr>
              <a:xfrm>
                <a:off x="346853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4" name="Google Shape;8614;p15"/>
              <p:cNvSpPr/>
              <p:nvPr/>
            </p:nvSpPr>
            <p:spPr>
              <a:xfrm>
                <a:off x="369656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5" name="Google Shape;8615;p15"/>
              <p:cNvSpPr/>
              <p:nvPr/>
            </p:nvSpPr>
            <p:spPr>
              <a:xfrm>
                <a:off x="351802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6" name="Google Shape;8616;p15"/>
              <p:cNvSpPr/>
              <p:nvPr/>
            </p:nvSpPr>
            <p:spPr>
              <a:xfrm>
                <a:off x="362374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7" name="Google Shape;8617;p15"/>
              <p:cNvSpPr/>
              <p:nvPr/>
            </p:nvSpPr>
            <p:spPr>
              <a:xfrm>
                <a:off x="35655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8" name="Google Shape;8618;p15"/>
              <p:cNvSpPr/>
              <p:nvPr/>
            </p:nvSpPr>
            <p:spPr>
              <a:xfrm>
                <a:off x="36402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9" name="Google Shape;8619;p15"/>
              <p:cNvSpPr/>
              <p:nvPr/>
            </p:nvSpPr>
            <p:spPr>
              <a:xfrm>
                <a:off x="358781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0" name="Google Shape;8620;p15"/>
              <p:cNvSpPr/>
              <p:nvPr/>
            </p:nvSpPr>
            <p:spPr>
              <a:xfrm flipH="1">
                <a:off x="37361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1" name="Google Shape;8621;p15"/>
              <p:cNvSpPr/>
              <p:nvPr/>
            </p:nvSpPr>
            <p:spPr>
              <a:xfrm flipH="1">
                <a:off x="378727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2" name="Google Shape;8622;p15"/>
              <p:cNvSpPr/>
              <p:nvPr/>
            </p:nvSpPr>
            <p:spPr>
              <a:xfrm flipH="1">
                <a:off x="396582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3" name="Google Shape;8623;p15"/>
              <p:cNvSpPr/>
              <p:nvPr/>
            </p:nvSpPr>
            <p:spPr>
              <a:xfrm flipH="1">
                <a:off x="382932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4" name="Google Shape;8624;p15"/>
              <p:cNvSpPr/>
              <p:nvPr/>
            </p:nvSpPr>
            <p:spPr>
              <a:xfrm flipH="1">
                <a:off x="38872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15"/>
              <p:cNvSpPr/>
              <p:nvPr/>
            </p:nvSpPr>
            <p:spPr>
              <a:xfrm flipH="1">
                <a:off x="384793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6" name="Google Shape;8626;p15"/>
              <p:cNvSpPr/>
              <p:nvPr/>
            </p:nvSpPr>
            <p:spPr>
              <a:xfrm flipH="1">
                <a:off x="390045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7" name="Google Shape;8627;p15"/>
              <p:cNvSpPr/>
              <p:nvPr/>
            </p:nvSpPr>
            <p:spPr>
              <a:xfrm>
                <a:off x="401438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15"/>
              <p:cNvSpPr/>
              <p:nvPr/>
            </p:nvSpPr>
            <p:spPr>
              <a:xfrm>
                <a:off x="424240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9" name="Google Shape;8629;p15"/>
              <p:cNvSpPr/>
              <p:nvPr/>
            </p:nvSpPr>
            <p:spPr>
              <a:xfrm>
                <a:off x="406387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0" name="Google Shape;8630;p15"/>
              <p:cNvSpPr/>
              <p:nvPr/>
            </p:nvSpPr>
            <p:spPr>
              <a:xfrm>
                <a:off x="416959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15"/>
              <p:cNvSpPr/>
              <p:nvPr/>
            </p:nvSpPr>
            <p:spPr>
              <a:xfrm>
                <a:off x="411137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2" name="Google Shape;8632;p15"/>
              <p:cNvSpPr/>
              <p:nvPr/>
            </p:nvSpPr>
            <p:spPr>
              <a:xfrm>
                <a:off x="418609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3" name="Google Shape;8633;p15"/>
              <p:cNvSpPr/>
              <p:nvPr/>
            </p:nvSpPr>
            <p:spPr>
              <a:xfrm>
                <a:off x="413365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15"/>
              <p:cNvSpPr/>
              <p:nvPr/>
            </p:nvSpPr>
            <p:spPr>
              <a:xfrm flipH="1">
                <a:off x="428196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5" name="Google Shape;8635;p15"/>
              <p:cNvSpPr/>
              <p:nvPr/>
            </p:nvSpPr>
            <p:spPr>
              <a:xfrm flipH="1">
                <a:off x="433311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6" name="Google Shape;8636;p15"/>
              <p:cNvSpPr/>
              <p:nvPr/>
            </p:nvSpPr>
            <p:spPr>
              <a:xfrm flipH="1">
                <a:off x="451167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15"/>
              <p:cNvSpPr/>
              <p:nvPr/>
            </p:nvSpPr>
            <p:spPr>
              <a:xfrm flipH="1">
                <a:off x="437516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8" name="Google Shape;8638;p15"/>
              <p:cNvSpPr/>
              <p:nvPr/>
            </p:nvSpPr>
            <p:spPr>
              <a:xfrm flipH="1">
                <a:off x="443306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9" name="Google Shape;8639;p15"/>
              <p:cNvSpPr/>
              <p:nvPr/>
            </p:nvSpPr>
            <p:spPr>
              <a:xfrm flipH="1">
                <a:off x="439378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0" name="Google Shape;8640;p15"/>
              <p:cNvSpPr/>
              <p:nvPr/>
            </p:nvSpPr>
            <p:spPr>
              <a:xfrm flipH="1">
                <a:off x="444629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1" name="Google Shape;8641;p15"/>
              <p:cNvSpPr/>
              <p:nvPr/>
            </p:nvSpPr>
            <p:spPr>
              <a:xfrm>
                <a:off x="456022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2" name="Google Shape;8642;p15"/>
              <p:cNvSpPr/>
              <p:nvPr/>
            </p:nvSpPr>
            <p:spPr>
              <a:xfrm>
                <a:off x="478824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3" name="Google Shape;8643;p15"/>
              <p:cNvSpPr/>
              <p:nvPr/>
            </p:nvSpPr>
            <p:spPr>
              <a:xfrm>
                <a:off x="46097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4" name="Google Shape;8644;p15"/>
              <p:cNvSpPr/>
              <p:nvPr/>
            </p:nvSpPr>
            <p:spPr>
              <a:xfrm>
                <a:off x="471543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5" name="Google Shape;8645;p15"/>
              <p:cNvSpPr/>
              <p:nvPr/>
            </p:nvSpPr>
            <p:spPr>
              <a:xfrm>
                <a:off x="465722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6" name="Google Shape;8646;p15"/>
              <p:cNvSpPr/>
              <p:nvPr/>
            </p:nvSpPr>
            <p:spPr>
              <a:xfrm>
                <a:off x="473194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7" name="Google Shape;8647;p15"/>
              <p:cNvSpPr/>
              <p:nvPr/>
            </p:nvSpPr>
            <p:spPr>
              <a:xfrm>
                <a:off x="467950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8" name="Google Shape;8648;p15"/>
              <p:cNvSpPr/>
              <p:nvPr/>
            </p:nvSpPr>
            <p:spPr>
              <a:xfrm flipH="1">
                <a:off x="4827805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9" name="Google Shape;8649;p15"/>
              <p:cNvSpPr/>
              <p:nvPr/>
            </p:nvSpPr>
            <p:spPr>
              <a:xfrm flipH="1">
                <a:off x="487895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0" name="Google Shape;8650;p15"/>
              <p:cNvSpPr/>
              <p:nvPr/>
            </p:nvSpPr>
            <p:spPr>
              <a:xfrm flipH="1">
                <a:off x="50575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1" name="Google Shape;8651;p15"/>
              <p:cNvSpPr/>
              <p:nvPr/>
            </p:nvSpPr>
            <p:spPr>
              <a:xfrm flipH="1">
                <a:off x="492101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2" name="Google Shape;8652;p15"/>
              <p:cNvSpPr/>
              <p:nvPr/>
            </p:nvSpPr>
            <p:spPr>
              <a:xfrm flipH="1">
                <a:off x="497890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3" name="Google Shape;8653;p15"/>
              <p:cNvSpPr/>
              <p:nvPr/>
            </p:nvSpPr>
            <p:spPr>
              <a:xfrm flipH="1">
                <a:off x="493962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4" name="Google Shape;8654;p15"/>
              <p:cNvSpPr/>
              <p:nvPr/>
            </p:nvSpPr>
            <p:spPr>
              <a:xfrm flipH="1">
                <a:off x="499213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5" name="Google Shape;8655;p15"/>
              <p:cNvSpPr/>
              <p:nvPr/>
            </p:nvSpPr>
            <p:spPr>
              <a:xfrm>
                <a:off x="510725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6" name="Google Shape;8656;p15"/>
              <p:cNvSpPr/>
              <p:nvPr/>
            </p:nvSpPr>
            <p:spPr>
              <a:xfrm>
                <a:off x="533527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7" name="Google Shape;8657;p15"/>
              <p:cNvSpPr/>
              <p:nvPr/>
            </p:nvSpPr>
            <p:spPr>
              <a:xfrm>
                <a:off x="5156746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8" name="Google Shape;8658;p15"/>
              <p:cNvSpPr/>
              <p:nvPr/>
            </p:nvSpPr>
            <p:spPr>
              <a:xfrm>
                <a:off x="526246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9" name="Google Shape;8659;p15"/>
              <p:cNvSpPr/>
              <p:nvPr/>
            </p:nvSpPr>
            <p:spPr>
              <a:xfrm>
                <a:off x="520425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0" name="Google Shape;8660;p15"/>
              <p:cNvSpPr/>
              <p:nvPr/>
            </p:nvSpPr>
            <p:spPr>
              <a:xfrm>
                <a:off x="527897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1" name="Google Shape;8661;p15"/>
              <p:cNvSpPr/>
              <p:nvPr/>
            </p:nvSpPr>
            <p:spPr>
              <a:xfrm>
                <a:off x="52265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2" name="Google Shape;8662;p15"/>
              <p:cNvSpPr/>
              <p:nvPr/>
            </p:nvSpPr>
            <p:spPr>
              <a:xfrm flipH="1">
                <a:off x="537483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3" name="Google Shape;8663;p15"/>
              <p:cNvSpPr/>
              <p:nvPr/>
            </p:nvSpPr>
            <p:spPr>
              <a:xfrm flipH="1">
                <a:off x="542598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4" name="Google Shape;8664;p15"/>
              <p:cNvSpPr/>
              <p:nvPr/>
            </p:nvSpPr>
            <p:spPr>
              <a:xfrm flipH="1">
                <a:off x="560454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5" name="Google Shape;8665;p15"/>
              <p:cNvSpPr/>
              <p:nvPr/>
            </p:nvSpPr>
            <p:spPr>
              <a:xfrm flipH="1">
                <a:off x="546804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6" name="Google Shape;8666;p15"/>
              <p:cNvSpPr/>
              <p:nvPr/>
            </p:nvSpPr>
            <p:spPr>
              <a:xfrm flipH="1">
                <a:off x="552593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7" name="Google Shape;8667;p15"/>
              <p:cNvSpPr/>
              <p:nvPr/>
            </p:nvSpPr>
            <p:spPr>
              <a:xfrm flipH="1">
                <a:off x="548665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8" name="Google Shape;8668;p15"/>
              <p:cNvSpPr/>
              <p:nvPr/>
            </p:nvSpPr>
            <p:spPr>
              <a:xfrm flipH="1">
                <a:off x="553917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9" name="Google Shape;8669;p15"/>
              <p:cNvSpPr/>
              <p:nvPr/>
            </p:nvSpPr>
            <p:spPr>
              <a:xfrm>
                <a:off x="565428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0" name="Google Shape;8670;p15"/>
              <p:cNvSpPr/>
              <p:nvPr/>
            </p:nvSpPr>
            <p:spPr>
              <a:xfrm>
                <a:off x="588231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1" name="Google Shape;8671;p15"/>
              <p:cNvSpPr/>
              <p:nvPr/>
            </p:nvSpPr>
            <p:spPr>
              <a:xfrm>
                <a:off x="5703779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2" name="Google Shape;8672;p15"/>
              <p:cNvSpPr/>
              <p:nvPr/>
            </p:nvSpPr>
            <p:spPr>
              <a:xfrm>
                <a:off x="580950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3" name="Google Shape;8673;p15"/>
              <p:cNvSpPr/>
              <p:nvPr/>
            </p:nvSpPr>
            <p:spPr>
              <a:xfrm>
                <a:off x="575128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4" name="Google Shape;8674;p15"/>
              <p:cNvSpPr/>
              <p:nvPr/>
            </p:nvSpPr>
            <p:spPr>
              <a:xfrm>
                <a:off x="5826006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5" name="Google Shape;8675;p15"/>
              <p:cNvSpPr/>
              <p:nvPr/>
            </p:nvSpPr>
            <p:spPr>
              <a:xfrm>
                <a:off x="57735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6" name="Google Shape;8676;p15"/>
              <p:cNvSpPr/>
              <p:nvPr/>
            </p:nvSpPr>
            <p:spPr>
              <a:xfrm flipH="1">
                <a:off x="592187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7" name="Google Shape;8677;p15"/>
              <p:cNvSpPr/>
              <p:nvPr/>
            </p:nvSpPr>
            <p:spPr>
              <a:xfrm flipH="1">
                <a:off x="597302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8" name="Google Shape;8678;p15"/>
              <p:cNvSpPr/>
              <p:nvPr/>
            </p:nvSpPr>
            <p:spPr>
              <a:xfrm flipH="1">
                <a:off x="615158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9" name="Google Shape;8679;p15"/>
              <p:cNvSpPr/>
              <p:nvPr/>
            </p:nvSpPr>
            <p:spPr>
              <a:xfrm flipH="1">
                <a:off x="601507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0" name="Google Shape;8680;p15"/>
              <p:cNvSpPr/>
              <p:nvPr/>
            </p:nvSpPr>
            <p:spPr>
              <a:xfrm flipH="1">
                <a:off x="607297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15"/>
              <p:cNvSpPr/>
              <p:nvPr/>
            </p:nvSpPr>
            <p:spPr>
              <a:xfrm flipH="1">
                <a:off x="603368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15"/>
              <p:cNvSpPr/>
              <p:nvPr/>
            </p:nvSpPr>
            <p:spPr>
              <a:xfrm flipH="1">
                <a:off x="6086203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15"/>
              <p:cNvSpPr/>
              <p:nvPr/>
            </p:nvSpPr>
            <p:spPr>
              <a:xfrm>
                <a:off x="6201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15"/>
              <p:cNvSpPr/>
              <p:nvPr/>
            </p:nvSpPr>
            <p:spPr>
              <a:xfrm>
                <a:off x="642934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15"/>
              <p:cNvSpPr/>
              <p:nvPr/>
            </p:nvSpPr>
            <p:spPr>
              <a:xfrm>
                <a:off x="62508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15"/>
              <p:cNvSpPr/>
              <p:nvPr/>
            </p:nvSpPr>
            <p:spPr>
              <a:xfrm>
                <a:off x="635653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7" name="Google Shape;8687;p15"/>
              <p:cNvSpPr/>
              <p:nvPr/>
            </p:nvSpPr>
            <p:spPr>
              <a:xfrm>
                <a:off x="629832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8" name="Google Shape;8688;p15"/>
              <p:cNvSpPr/>
              <p:nvPr/>
            </p:nvSpPr>
            <p:spPr>
              <a:xfrm>
                <a:off x="6373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15"/>
              <p:cNvSpPr/>
              <p:nvPr/>
            </p:nvSpPr>
            <p:spPr>
              <a:xfrm>
                <a:off x="6320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15"/>
              <p:cNvSpPr/>
              <p:nvPr/>
            </p:nvSpPr>
            <p:spPr>
              <a:xfrm flipH="1">
                <a:off x="6468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15"/>
              <p:cNvSpPr/>
              <p:nvPr/>
            </p:nvSpPr>
            <p:spPr>
              <a:xfrm flipH="1">
                <a:off x="6520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15"/>
              <p:cNvSpPr/>
              <p:nvPr/>
            </p:nvSpPr>
            <p:spPr>
              <a:xfrm flipH="1">
                <a:off x="6698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15"/>
              <p:cNvSpPr/>
              <p:nvPr/>
            </p:nvSpPr>
            <p:spPr>
              <a:xfrm flipH="1">
                <a:off x="6562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15"/>
              <p:cNvSpPr/>
              <p:nvPr/>
            </p:nvSpPr>
            <p:spPr>
              <a:xfrm flipH="1">
                <a:off x="6620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5" name="Google Shape;8695;p15"/>
              <p:cNvSpPr/>
              <p:nvPr/>
            </p:nvSpPr>
            <p:spPr>
              <a:xfrm flipH="1">
                <a:off x="6580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6" name="Google Shape;8696;p15"/>
              <p:cNvSpPr/>
              <p:nvPr/>
            </p:nvSpPr>
            <p:spPr>
              <a:xfrm flipH="1">
                <a:off x="6633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15"/>
              <p:cNvSpPr/>
              <p:nvPr/>
            </p:nvSpPr>
            <p:spPr>
              <a:xfrm>
                <a:off x="674835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15"/>
              <p:cNvSpPr/>
              <p:nvPr/>
            </p:nvSpPr>
            <p:spPr>
              <a:xfrm>
                <a:off x="697637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15"/>
              <p:cNvSpPr/>
              <p:nvPr/>
            </p:nvSpPr>
            <p:spPr>
              <a:xfrm>
                <a:off x="679784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15"/>
              <p:cNvSpPr/>
              <p:nvPr/>
            </p:nvSpPr>
            <p:spPr>
              <a:xfrm>
                <a:off x="690356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15"/>
              <p:cNvSpPr/>
              <p:nvPr/>
            </p:nvSpPr>
            <p:spPr>
              <a:xfrm>
                <a:off x="684535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15"/>
              <p:cNvSpPr/>
              <p:nvPr/>
            </p:nvSpPr>
            <p:spPr>
              <a:xfrm>
                <a:off x="692007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3" name="Google Shape;8703;p15"/>
              <p:cNvSpPr/>
              <p:nvPr/>
            </p:nvSpPr>
            <p:spPr>
              <a:xfrm>
                <a:off x="686763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4" name="Google Shape;8704;p15"/>
              <p:cNvSpPr/>
              <p:nvPr/>
            </p:nvSpPr>
            <p:spPr>
              <a:xfrm flipH="1">
                <a:off x="701593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15"/>
              <p:cNvSpPr/>
              <p:nvPr/>
            </p:nvSpPr>
            <p:spPr>
              <a:xfrm flipH="1">
                <a:off x="706708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15"/>
              <p:cNvSpPr/>
              <p:nvPr/>
            </p:nvSpPr>
            <p:spPr>
              <a:xfrm flipH="1">
                <a:off x="724564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15"/>
              <p:cNvSpPr/>
              <p:nvPr/>
            </p:nvSpPr>
            <p:spPr>
              <a:xfrm flipH="1">
                <a:off x="710914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15"/>
              <p:cNvSpPr/>
              <p:nvPr/>
            </p:nvSpPr>
            <p:spPr>
              <a:xfrm flipH="1">
                <a:off x="71670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15"/>
              <p:cNvSpPr/>
              <p:nvPr/>
            </p:nvSpPr>
            <p:spPr>
              <a:xfrm flipH="1">
                <a:off x="71277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15"/>
              <p:cNvSpPr/>
              <p:nvPr/>
            </p:nvSpPr>
            <p:spPr>
              <a:xfrm flipH="1">
                <a:off x="718026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1" name="Google Shape;8711;p15"/>
              <p:cNvSpPr/>
              <p:nvPr/>
            </p:nvSpPr>
            <p:spPr>
              <a:xfrm>
                <a:off x="729538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2" name="Google Shape;8712;p15"/>
              <p:cNvSpPr/>
              <p:nvPr/>
            </p:nvSpPr>
            <p:spPr>
              <a:xfrm>
                <a:off x="752341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15"/>
              <p:cNvSpPr/>
              <p:nvPr/>
            </p:nvSpPr>
            <p:spPr>
              <a:xfrm>
                <a:off x="734487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15"/>
              <p:cNvSpPr/>
              <p:nvPr/>
            </p:nvSpPr>
            <p:spPr>
              <a:xfrm>
                <a:off x="745059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15"/>
              <p:cNvSpPr/>
              <p:nvPr/>
            </p:nvSpPr>
            <p:spPr>
              <a:xfrm>
                <a:off x="739238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15"/>
              <p:cNvSpPr/>
              <p:nvPr/>
            </p:nvSpPr>
            <p:spPr>
              <a:xfrm>
                <a:off x="746710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15"/>
              <p:cNvSpPr/>
              <p:nvPr/>
            </p:nvSpPr>
            <p:spPr>
              <a:xfrm>
                <a:off x="74146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15"/>
              <p:cNvSpPr/>
              <p:nvPr/>
            </p:nvSpPr>
            <p:spPr>
              <a:xfrm flipH="1">
                <a:off x="756296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9" name="Google Shape;8719;p15"/>
              <p:cNvSpPr/>
              <p:nvPr/>
            </p:nvSpPr>
            <p:spPr>
              <a:xfrm flipH="1">
                <a:off x="761412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0" name="Google Shape;8720;p15"/>
              <p:cNvSpPr/>
              <p:nvPr/>
            </p:nvSpPr>
            <p:spPr>
              <a:xfrm flipH="1">
                <a:off x="779267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1" name="Google Shape;8721;p15"/>
              <p:cNvSpPr/>
              <p:nvPr/>
            </p:nvSpPr>
            <p:spPr>
              <a:xfrm flipH="1">
                <a:off x="765617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2" name="Google Shape;8722;p15"/>
              <p:cNvSpPr/>
              <p:nvPr/>
            </p:nvSpPr>
            <p:spPr>
              <a:xfrm flipH="1">
                <a:off x="771406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3" name="Google Shape;8723;p15"/>
              <p:cNvSpPr/>
              <p:nvPr/>
            </p:nvSpPr>
            <p:spPr>
              <a:xfrm flipH="1">
                <a:off x="767478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15"/>
              <p:cNvSpPr/>
              <p:nvPr/>
            </p:nvSpPr>
            <p:spPr>
              <a:xfrm flipH="1">
                <a:off x="772730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15"/>
              <p:cNvSpPr/>
              <p:nvPr/>
            </p:nvSpPr>
            <p:spPr>
              <a:xfrm>
                <a:off x="78424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15"/>
              <p:cNvSpPr/>
              <p:nvPr/>
            </p:nvSpPr>
            <p:spPr>
              <a:xfrm>
                <a:off x="807044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15"/>
              <p:cNvSpPr/>
              <p:nvPr/>
            </p:nvSpPr>
            <p:spPr>
              <a:xfrm>
                <a:off x="78919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15"/>
              <p:cNvSpPr/>
              <p:nvPr/>
            </p:nvSpPr>
            <p:spPr>
              <a:xfrm>
                <a:off x="799763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15"/>
              <p:cNvSpPr/>
              <p:nvPr/>
            </p:nvSpPr>
            <p:spPr>
              <a:xfrm>
                <a:off x="79394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0" name="Google Shape;8730;p15"/>
              <p:cNvSpPr/>
              <p:nvPr/>
            </p:nvSpPr>
            <p:spPr>
              <a:xfrm>
                <a:off x="801413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1" name="Google Shape;8731;p15"/>
              <p:cNvSpPr/>
              <p:nvPr/>
            </p:nvSpPr>
            <p:spPr>
              <a:xfrm>
                <a:off x="796169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15"/>
              <p:cNvSpPr/>
              <p:nvPr/>
            </p:nvSpPr>
            <p:spPr>
              <a:xfrm flipH="1">
                <a:off x="811000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15"/>
              <p:cNvSpPr/>
              <p:nvPr/>
            </p:nvSpPr>
            <p:spPr>
              <a:xfrm flipH="1">
                <a:off x="816115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15"/>
              <p:cNvSpPr/>
              <p:nvPr/>
            </p:nvSpPr>
            <p:spPr>
              <a:xfrm flipH="1">
                <a:off x="83397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15"/>
              <p:cNvSpPr/>
              <p:nvPr/>
            </p:nvSpPr>
            <p:spPr>
              <a:xfrm flipH="1">
                <a:off x="820320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15"/>
              <p:cNvSpPr/>
              <p:nvPr/>
            </p:nvSpPr>
            <p:spPr>
              <a:xfrm flipH="1">
                <a:off x="826110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15"/>
              <p:cNvSpPr/>
              <p:nvPr/>
            </p:nvSpPr>
            <p:spPr>
              <a:xfrm flipH="1">
                <a:off x="822182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8" name="Google Shape;8738;p15"/>
              <p:cNvSpPr/>
              <p:nvPr/>
            </p:nvSpPr>
            <p:spPr>
              <a:xfrm flipH="1">
                <a:off x="82743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9" name="Google Shape;8739;p15"/>
              <p:cNvSpPr/>
              <p:nvPr/>
            </p:nvSpPr>
            <p:spPr>
              <a:xfrm>
                <a:off x="838945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0" name="Google Shape;8740;p15"/>
              <p:cNvSpPr/>
              <p:nvPr/>
            </p:nvSpPr>
            <p:spPr>
              <a:xfrm>
                <a:off x="861747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1" name="Google Shape;8741;p15"/>
              <p:cNvSpPr/>
              <p:nvPr/>
            </p:nvSpPr>
            <p:spPr>
              <a:xfrm>
                <a:off x="84389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2" name="Google Shape;8742;p15"/>
              <p:cNvSpPr/>
              <p:nvPr/>
            </p:nvSpPr>
            <p:spPr>
              <a:xfrm>
                <a:off x="854466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3" name="Google Shape;8743;p15"/>
              <p:cNvSpPr/>
              <p:nvPr/>
            </p:nvSpPr>
            <p:spPr>
              <a:xfrm>
                <a:off x="848645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4" name="Google Shape;8744;p15"/>
              <p:cNvSpPr/>
              <p:nvPr/>
            </p:nvSpPr>
            <p:spPr>
              <a:xfrm>
                <a:off x="856117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5" name="Google Shape;8745;p15"/>
              <p:cNvSpPr/>
              <p:nvPr/>
            </p:nvSpPr>
            <p:spPr>
              <a:xfrm>
                <a:off x="850873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6" name="Google Shape;8746;p15"/>
              <p:cNvSpPr/>
              <p:nvPr/>
            </p:nvSpPr>
            <p:spPr>
              <a:xfrm flipH="1">
                <a:off x="865703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7" name="Google Shape;8747;p15"/>
              <p:cNvSpPr/>
              <p:nvPr/>
            </p:nvSpPr>
            <p:spPr>
              <a:xfrm flipH="1">
                <a:off x="87081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8" name="Google Shape;8748;p15"/>
              <p:cNvSpPr/>
              <p:nvPr/>
            </p:nvSpPr>
            <p:spPr>
              <a:xfrm flipH="1">
                <a:off x="888674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9" name="Google Shape;8749;p15"/>
              <p:cNvSpPr/>
              <p:nvPr/>
            </p:nvSpPr>
            <p:spPr>
              <a:xfrm flipH="1">
                <a:off x="875024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0" name="Google Shape;8750;p15"/>
              <p:cNvSpPr/>
              <p:nvPr/>
            </p:nvSpPr>
            <p:spPr>
              <a:xfrm flipH="1">
                <a:off x="880813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1" name="Google Shape;8751;p15"/>
              <p:cNvSpPr/>
              <p:nvPr/>
            </p:nvSpPr>
            <p:spPr>
              <a:xfrm flipH="1">
                <a:off x="8768853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2" name="Google Shape;8752;p15"/>
              <p:cNvSpPr/>
              <p:nvPr/>
            </p:nvSpPr>
            <p:spPr>
              <a:xfrm flipH="1">
                <a:off x="88213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53" name="Google Shape;8753;p15"/>
            <p:cNvGrpSpPr/>
            <p:nvPr/>
          </p:nvGrpSpPr>
          <p:grpSpPr>
            <a:xfrm>
              <a:off x="194061" y="4849720"/>
              <a:ext cx="8755877" cy="99873"/>
              <a:chOff x="194061" y="4849720"/>
              <a:chExt cx="8755877" cy="99873"/>
            </a:xfrm>
          </p:grpSpPr>
          <p:grpSp>
            <p:nvGrpSpPr>
              <p:cNvPr id="8754" name="Google Shape;8754;p15"/>
              <p:cNvGrpSpPr/>
              <p:nvPr/>
            </p:nvGrpSpPr>
            <p:grpSpPr>
              <a:xfrm>
                <a:off x="19406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755" name="Google Shape;8755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6" name="Google Shape;8756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7" name="Google Shape;8757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8" name="Google Shape;8758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9" name="Google Shape;8759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0" name="Google Shape;8760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15"/>
              <p:cNvGrpSpPr/>
              <p:nvPr/>
            </p:nvGrpSpPr>
            <p:grpSpPr>
              <a:xfrm flipH="1">
                <a:off x="46164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763" name="Google Shape;8763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4" name="Google Shape;8764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5" name="Google Shape;8765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6" name="Google Shape;8766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7" name="Google Shape;8767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9" name="Google Shape;8769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0" name="Google Shape;8770;p15"/>
              <p:cNvGrpSpPr/>
              <p:nvPr/>
            </p:nvGrpSpPr>
            <p:grpSpPr>
              <a:xfrm>
                <a:off x="739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771" name="Google Shape;8771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2" name="Google Shape;8772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3" name="Google Shape;8773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4" name="Google Shape;8774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6" name="Google Shape;8776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7" name="Google Shape;8777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8" name="Google Shape;8778;p15"/>
              <p:cNvGrpSpPr/>
              <p:nvPr/>
            </p:nvGrpSpPr>
            <p:grpSpPr>
              <a:xfrm flipH="1">
                <a:off x="1006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779" name="Google Shape;8779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0" name="Google Shape;8780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1" name="Google Shape;8781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3" name="Google Shape;8783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4" name="Google Shape;8784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5" name="Google Shape;8785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6" name="Google Shape;8786;p15"/>
              <p:cNvGrpSpPr/>
              <p:nvPr/>
            </p:nvGrpSpPr>
            <p:grpSpPr>
              <a:xfrm>
                <a:off x="128516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787" name="Google Shape;8787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8" name="Google Shape;8788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9" name="Google Shape;8789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0" name="Google Shape;8790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1" name="Google Shape;8791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2" name="Google Shape;8792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3" name="Google Shape;8793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94" name="Google Shape;8794;p15"/>
              <p:cNvGrpSpPr/>
              <p:nvPr/>
            </p:nvGrpSpPr>
            <p:grpSpPr>
              <a:xfrm flipH="1">
                <a:off x="155274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795" name="Google Shape;8795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6" name="Google Shape;8796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7" name="Google Shape;8797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8" name="Google Shape;8798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9" name="Google Shape;8799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0" name="Google Shape;8800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1" name="Google Shape;8801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02" name="Google Shape;8802;p15"/>
              <p:cNvGrpSpPr/>
              <p:nvPr/>
            </p:nvGrpSpPr>
            <p:grpSpPr>
              <a:xfrm>
                <a:off x="183100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803" name="Google Shape;8803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4" name="Google Shape;8804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5" name="Google Shape;8805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6" name="Google Shape;8806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7" name="Google Shape;8807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8" name="Google Shape;8808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9" name="Google Shape;8809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10" name="Google Shape;8810;p15"/>
              <p:cNvGrpSpPr/>
              <p:nvPr/>
            </p:nvGrpSpPr>
            <p:grpSpPr>
              <a:xfrm flipH="1">
                <a:off x="209858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811" name="Google Shape;8811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2" name="Google Shape;8812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3" name="Google Shape;8813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4" name="Google Shape;8814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5" name="Google Shape;8815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6" name="Google Shape;8816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7" name="Google Shape;8817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18" name="Google Shape;8818;p15"/>
              <p:cNvGrpSpPr/>
              <p:nvPr/>
            </p:nvGrpSpPr>
            <p:grpSpPr>
              <a:xfrm>
                <a:off x="237685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819" name="Google Shape;8819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0" name="Google Shape;8820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1" name="Google Shape;8821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2" name="Google Shape;8822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3" name="Google Shape;8823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4" name="Google Shape;8824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5" name="Google Shape;8825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26" name="Google Shape;8826;p15"/>
              <p:cNvGrpSpPr/>
              <p:nvPr/>
            </p:nvGrpSpPr>
            <p:grpSpPr>
              <a:xfrm flipH="1">
                <a:off x="264443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827" name="Google Shape;8827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8" name="Google Shape;8828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9" name="Google Shape;8829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0" name="Google Shape;8830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1" name="Google Shape;8831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2" name="Google Shape;8832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3" name="Google Shape;8833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34" name="Google Shape;8834;p15"/>
              <p:cNvGrpSpPr/>
              <p:nvPr/>
            </p:nvGrpSpPr>
            <p:grpSpPr>
              <a:xfrm>
                <a:off x="292269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835" name="Google Shape;8835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6" name="Google Shape;8836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7" name="Google Shape;8837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8" name="Google Shape;8838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9" name="Google Shape;8839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0" name="Google Shape;8840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1" name="Google Shape;8841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42" name="Google Shape;8842;p15"/>
              <p:cNvGrpSpPr/>
              <p:nvPr/>
            </p:nvGrpSpPr>
            <p:grpSpPr>
              <a:xfrm flipH="1">
                <a:off x="319027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843" name="Google Shape;8843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4" name="Google Shape;8844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5" name="Google Shape;8845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6" name="Google Shape;8846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7" name="Google Shape;8847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8" name="Google Shape;8848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9" name="Google Shape;8849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50" name="Google Shape;8850;p15"/>
              <p:cNvGrpSpPr/>
              <p:nvPr/>
            </p:nvGrpSpPr>
            <p:grpSpPr>
              <a:xfrm>
                <a:off x="346853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851" name="Google Shape;8851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2" name="Google Shape;8852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3" name="Google Shape;8853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4" name="Google Shape;8854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5" name="Google Shape;8855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6" name="Google Shape;8856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7" name="Google Shape;8857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58" name="Google Shape;8858;p15"/>
              <p:cNvGrpSpPr/>
              <p:nvPr/>
            </p:nvGrpSpPr>
            <p:grpSpPr>
              <a:xfrm flipH="1">
                <a:off x="37361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859" name="Google Shape;8859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0" name="Google Shape;8860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1" name="Google Shape;8861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2" name="Google Shape;8862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3" name="Google Shape;8863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4" name="Google Shape;8864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5" name="Google Shape;8865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66" name="Google Shape;8866;p15"/>
              <p:cNvGrpSpPr/>
              <p:nvPr/>
            </p:nvGrpSpPr>
            <p:grpSpPr>
              <a:xfrm>
                <a:off x="401438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867" name="Google Shape;8867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8" name="Google Shape;8868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9" name="Google Shape;8869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0" name="Google Shape;8870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1" name="Google Shape;8871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2" name="Google Shape;8872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3" name="Google Shape;8873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74" name="Google Shape;8874;p15"/>
              <p:cNvGrpSpPr/>
              <p:nvPr/>
            </p:nvGrpSpPr>
            <p:grpSpPr>
              <a:xfrm flipH="1">
                <a:off x="428196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875" name="Google Shape;8875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6" name="Google Shape;8876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7" name="Google Shape;8877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8" name="Google Shape;8878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9" name="Google Shape;8879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0" name="Google Shape;8880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1" name="Google Shape;8881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2" name="Google Shape;8882;p15"/>
              <p:cNvGrpSpPr/>
              <p:nvPr/>
            </p:nvGrpSpPr>
            <p:grpSpPr>
              <a:xfrm>
                <a:off x="456022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883" name="Google Shape;8883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4" name="Google Shape;8884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5" name="Google Shape;8885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6" name="Google Shape;8886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7" name="Google Shape;8887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8" name="Google Shape;8888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9" name="Google Shape;8889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0" name="Google Shape;8890;p15"/>
              <p:cNvGrpSpPr/>
              <p:nvPr/>
            </p:nvGrpSpPr>
            <p:grpSpPr>
              <a:xfrm flipH="1">
                <a:off x="4827805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891" name="Google Shape;8891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2" name="Google Shape;8892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3" name="Google Shape;8893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4" name="Google Shape;8894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5" name="Google Shape;8895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6" name="Google Shape;8896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7" name="Google Shape;8897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8" name="Google Shape;8898;p15"/>
              <p:cNvGrpSpPr/>
              <p:nvPr/>
            </p:nvGrpSpPr>
            <p:grpSpPr>
              <a:xfrm>
                <a:off x="510725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899" name="Google Shape;8899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0" name="Google Shape;8900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1" name="Google Shape;8901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2" name="Google Shape;8902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3" name="Google Shape;8903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4" name="Google Shape;8904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5" name="Google Shape;8905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6" name="Google Shape;8906;p15"/>
              <p:cNvGrpSpPr/>
              <p:nvPr/>
            </p:nvGrpSpPr>
            <p:grpSpPr>
              <a:xfrm flipH="1">
                <a:off x="537483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907" name="Google Shape;8907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8" name="Google Shape;8908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9" name="Google Shape;8909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0" name="Google Shape;8910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1" name="Google Shape;8911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2" name="Google Shape;8912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3" name="Google Shape;8913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4" name="Google Shape;8914;p15"/>
              <p:cNvGrpSpPr/>
              <p:nvPr/>
            </p:nvGrpSpPr>
            <p:grpSpPr>
              <a:xfrm>
                <a:off x="565428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915" name="Google Shape;8915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6" name="Google Shape;8916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7" name="Google Shape;8917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8" name="Google Shape;8918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9" name="Google Shape;8919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0" name="Google Shape;8920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1" name="Google Shape;8921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2" name="Google Shape;8922;p15"/>
              <p:cNvGrpSpPr/>
              <p:nvPr/>
            </p:nvGrpSpPr>
            <p:grpSpPr>
              <a:xfrm flipH="1">
                <a:off x="592187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923" name="Google Shape;8923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4" name="Google Shape;8924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5" name="Google Shape;8925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6" name="Google Shape;8926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7" name="Google Shape;8927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8" name="Google Shape;8928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9" name="Google Shape;8929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30" name="Google Shape;8930;p15"/>
              <p:cNvGrpSpPr/>
              <p:nvPr/>
            </p:nvGrpSpPr>
            <p:grpSpPr>
              <a:xfrm>
                <a:off x="6201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931" name="Google Shape;8931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2" name="Google Shape;8932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3" name="Google Shape;8933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4" name="Google Shape;8934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5" name="Google Shape;8935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6" name="Google Shape;8936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7" name="Google Shape;8937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38" name="Google Shape;8938;p15"/>
              <p:cNvGrpSpPr/>
              <p:nvPr/>
            </p:nvGrpSpPr>
            <p:grpSpPr>
              <a:xfrm flipH="1">
                <a:off x="6468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939" name="Google Shape;8939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0" name="Google Shape;8940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1" name="Google Shape;8941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2" name="Google Shape;8942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3" name="Google Shape;8943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4" name="Google Shape;8944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5" name="Google Shape;8945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46" name="Google Shape;8946;p15"/>
              <p:cNvGrpSpPr/>
              <p:nvPr/>
            </p:nvGrpSpPr>
            <p:grpSpPr>
              <a:xfrm>
                <a:off x="674835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947" name="Google Shape;8947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8" name="Google Shape;8948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9" name="Google Shape;8949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0" name="Google Shape;8950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1" name="Google Shape;8951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2" name="Google Shape;8952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3" name="Google Shape;8953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54" name="Google Shape;8954;p15"/>
              <p:cNvGrpSpPr/>
              <p:nvPr/>
            </p:nvGrpSpPr>
            <p:grpSpPr>
              <a:xfrm flipH="1">
                <a:off x="701593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955" name="Google Shape;8955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6" name="Google Shape;8956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7" name="Google Shape;8957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8" name="Google Shape;8958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9" name="Google Shape;8959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0" name="Google Shape;8960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1" name="Google Shape;8961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62" name="Google Shape;8962;p15"/>
              <p:cNvGrpSpPr/>
              <p:nvPr/>
            </p:nvGrpSpPr>
            <p:grpSpPr>
              <a:xfrm>
                <a:off x="729538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963" name="Google Shape;8963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4" name="Google Shape;8964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5" name="Google Shape;8965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6" name="Google Shape;8966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7" name="Google Shape;8967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8" name="Google Shape;8968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9" name="Google Shape;8969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70" name="Google Shape;8970;p15"/>
              <p:cNvGrpSpPr/>
              <p:nvPr/>
            </p:nvGrpSpPr>
            <p:grpSpPr>
              <a:xfrm flipH="1">
                <a:off x="756296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971" name="Google Shape;8971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2" name="Google Shape;8972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3" name="Google Shape;8973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4" name="Google Shape;8974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5" name="Google Shape;8975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6" name="Google Shape;8976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7" name="Google Shape;8977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78" name="Google Shape;8978;p15"/>
              <p:cNvGrpSpPr/>
              <p:nvPr/>
            </p:nvGrpSpPr>
            <p:grpSpPr>
              <a:xfrm>
                <a:off x="78424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979" name="Google Shape;8979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0" name="Google Shape;8980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1" name="Google Shape;8981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2" name="Google Shape;8982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3" name="Google Shape;8983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4" name="Google Shape;8984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5" name="Google Shape;8985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86" name="Google Shape;8986;p15"/>
              <p:cNvGrpSpPr/>
              <p:nvPr/>
            </p:nvGrpSpPr>
            <p:grpSpPr>
              <a:xfrm flipH="1">
                <a:off x="811000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987" name="Google Shape;8987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8" name="Google Shape;8988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9" name="Google Shape;8989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0" name="Google Shape;8990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1" name="Google Shape;8991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2" name="Google Shape;8992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3" name="Google Shape;8993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94" name="Google Shape;8994;p15"/>
              <p:cNvGrpSpPr/>
              <p:nvPr/>
            </p:nvGrpSpPr>
            <p:grpSpPr>
              <a:xfrm>
                <a:off x="838945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8995" name="Google Shape;8995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6" name="Google Shape;8996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7" name="Google Shape;8997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8" name="Google Shape;8998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9" name="Google Shape;8999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0" name="Google Shape;9000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1" name="Google Shape;9001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02" name="Google Shape;9002;p15"/>
              <p:cNvGrpSpPr/>
              <p:nvPr/>
            </p:nvGrpSpPr>
            <p:grpSpPr>
              <a:xfrm flipH="1">
                <a:off x="865703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003" name="Google Shape;9003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4" name="Google Shape;9004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5" name="Google Shape;9005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6" name="Google Shape;9006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7" name="Google Shape;9007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8" name="Google Shape;9008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9" name="Google Shape;9009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010" name="Google Shape;9010;p15"/>
            <p:cNvGrpSpPr/>
            <p:nvPr/>
          </p:nvGrpSpPr>
          <p:grpSpPr>
            <a:xfrm>
              <a:off x="194050" y="336190"/>
              <a:ext cx="99873" cy="4471307"/>
              <a:chOff x="194052" y="426142"/>
              <a:chExt cx="99873" cy="4364379"/>
            </a:xfrm>
          </p:grpSpPr>
          <p:grpSp>
            <p:nvGrpSpPr>
              <p:cNvPr id="9011" name="Google Shape;9011;p15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9012" name="Google Shape;9012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3" name="Google Shape;9013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4" name="Google Shape;9014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5" name="Google Shape;9015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6" name="Google Shape;9016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7" name="Google Shape;9017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8" name="Google Shape;9018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19" name="Google Shape;9019;p15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9020" name="Google Shape;9020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1" name="Google Shape;9021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2" name="Google Shape;9022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3" name="Google Shape;9023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4" name="Google Shape;9024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5" name="Google Shape;9025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6" name="Google Shape;9026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27" name="Google Shape;9027;p15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9028" name="Google Shape;9028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9" name="Google Shape;9029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0" name="Google Shape;9030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1" name="Google Shape;9031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2" name="Google Shape;9032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3" name="Google Shape;9033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4" name="Google Shape;9034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35" name="Google Shape;9035;p15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9036" name="Google Shape;9036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7" name="Google Shape;9037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8" name="Google Shape;9038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9" name="Google Shape;9039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0" name="Google Shape;9040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1" name="Google Shape;9041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2" name="Google Shape;9042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43" name="Google Shape;9043;p15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9044" name="Google Shape;9044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5" name="Google Shape;9045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6" name="Google Shape;9046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7" name="Google Shape;9047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8" name="Google Shape;9048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9" name="Google Shape;9049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0" name="Google Shape;9050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51" name="Google Shape;9051;p15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9052" name="Google Shape;9052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3" name="Google Shape;9053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4" name="Google Shape;9054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5" name="Google Shape;9055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6" name="Google Shape;9056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7" name="Google Shape;9057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8" name="Google Shape;9058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59" name="Google Shape;9059;p15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9060" name="Google Shape;9060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1" name="Google Shape;9061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2" name="Google Shape;9062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3" name="Google Shape;9063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4" name="Google Shape;9064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5" name="Google Shape;9065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6" name="Google Shape;9066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67" name="Google Shape;9067;p15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9068" name="Google Shape;9068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9" name="Google Shape;9069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70" name="Google Shape;9070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71" name="Google Shape;9071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72" name="Google Shape;9072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73" name="Google Shape;9073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74" name="Google Shape;9074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75" name="Google Shape;9075;p15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9076" name="Google Shape;9076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77" name="Google Shape;9077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78" name="Google Shape;9078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79" name="Google Shape;9079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80" name="Google Shape;9080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81" name="Google Shape;9081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82" name="Google Shape;9082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3" name="Google Shape;9083;p15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9084" name="Google Shape;9084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85" name="Google Shape;9085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86" name="Google Shape;9086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87" name="Google Shape;9087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88" name="Google Shape;9088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89" name="Google Shape;9089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90" name="Google Shape;9090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1" name="Google Shape;9091;p15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9092" name="Google Shape;9092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93" name="Google Shape;9093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94" name="Google Shape;9094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95" name="Google Shape;9095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96" name="Google Shape;9096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97" name="Google Shape;9097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98" name="Google Shape;9098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9" name="Google Shape;9099;p15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9100" name="Google Shape;9100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1" name="Google Shape;9101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2" name="Google Shape;9102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3" name="Google Shape;9103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4" name="Google Shape;9104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5" name="Google Shape;9105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6" name="Google Shape;9106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7" name="Google Shape;9107;p15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9108" name="Google Shape;9108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9" name="Google Shape;9109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10" name="Google Shape;9110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11" name="Google Shape;9111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12" name="Google Shape;9112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13" name="Google Shape;9113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14" name="Google Shape;9114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5" name="Google Shape;9115;p15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9116" name="Google Shape;9116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17" name="Google Shape;9117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18" name="Google Shape;9118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19" name="Google Shape;9119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0" name="Google Shape;9120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1" name="Google Shape;9121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2" name="Google Shape;9122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3" name="Google Shape;9123;p15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9124" name="Google Shape;9124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5" name="Google Shape;9125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6" name="Google Shape;9126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7" name="Google Shape;9127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8" name="Google Shape;9128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9" name="Google Shape;9129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0" name="Google Shape;9130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31" name="Google Shape;9131;p15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9132" name="Google Shape;9132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3" name="Google Shape;9133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4" name="Google Shape;9134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5" name="Google Shape;9135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6" name="Google Shape;9136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7" name="Google Shape;9137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8" name="Google Shape;9138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139" name="Google Shape;9139;p15"/>
            <p:cNvGrpSpPr/>
            <p:nvPr/>
          </p:nvGrpSpPr>
          <p:grpSpPr>
            <a:xfrm>
              <a:off x="8849976" y="336190"/>
              <a:ext cx="99873" cy="4471307"/>
              <a:chOff x="194052" y="426142"/>
              <a:chExt cx="99873" cy="4364379"/>
            </a:xfrm>
          </p:grpSpPr>
          <p:grpSp>
            <p:nvGrpSpPr>
              <p:cNvPr id="9140" name="Google Shape;9140;p15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9141" name="Google Shape;9141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42" name="Google Shape;9142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43" name="Google Shape;9143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44" name="Google Shape;9144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45" name="Google Shape;9145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46" name="Google Shape;9146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47" name="Google Shape;9147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8" name="Google Shape;9148;p15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9149" name="Google Shape;9149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0" name="Google Shape;9150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1" name="Google Shape;9151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2" name="Google Shape;9152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3" name="Google Shape;9153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4" name="Google Shape;9154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5" name="Google Shape;9155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56" name="Google Shape;9156;p15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9157" name="Google Shape;9157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8" name="Google Shape;9158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9" name="Google Shape;9159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0" name="Google Shape;9160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1" name="Google Shape;9161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2" name="Google Shape;9162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3" name="Google Shape;9163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4" name="Google Shape;9164;p15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9165" name="Google Shape;9165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6" name="Google Shape;9166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7" name="Google Shape;9167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8" name="Google Shape;9168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9" name="Google Shape;9169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0" name="Google Shape;9170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1" name="Google Shape;9171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72" name="Google Shape;9172;p15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9173" name="Google Shape;9173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4" name="Google Shape;9174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5" name="Google Shape;9175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6" name="Google Shape;9176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7" name="Google Shape;9177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8" name="Google Shape;9178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9" name="Google Shape;9179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80" name="Google Shape;9180;p15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9181" name="Google Shape;9181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2" name="Google Shape;9182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3" name="Google Shape;9183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4" name="Google Shape;9184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5" name="Google Shape;9185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6" name="Google Shape;9186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7" name="Google Shape;9187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88" name="Google Shape;9188;p15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9189" name="Google Shape;9189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0" name="Google Shape;9190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1" name="Google Shape;9191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2" name="Google Shape;9192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3" name="Google Shape;9193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4" name="Google Shape;9194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5" name="Google Shape;9195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96" name="Google Shape;9196;p15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9197" name="Google Shape;9197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8" name="Google Shape;9198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9" name="Google Shape;9199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0" name="Google Shape;9200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1" name="Google Shape;9201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2" name="Google Shape;9202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3" name="Google Shape;9203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04" name="Google Shape;9204;p15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9205" name="Google Shape;9205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6" name="Google Shape;9206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7" name="Google Shape;9207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8" name="Google Shape;9208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9" name="Google Shape;9209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0" name="Google Shape;9210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1" name="Google Shape;9211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12" name="Google Shape;9212;p15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9213" name="Google Shape;9213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4" name="Google Shape;9214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5" name="Google Shape;9215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6" name="Google Shape;9216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7" name="Google Shape;9217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8" name="Google Shape;9218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9" name="Google Shape;9219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20" name="Google Shape;9220;p15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9221" name="Google Shape;9221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2" name="Google Shape;9222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3" name="Google Shape;9223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4" name="Google Shape;9224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5" name="Google Shape;9225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6" name="Google Shape;9226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7" name="Google Shape;9227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28" name="Google Shape;9228;p15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9229" name="Google Shape;9229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0" name="Google Shape;9230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1" name="Google Shape;9231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2" name="Google Shape;9232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3" name="Google Shape;9233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4" name="Google Shape;9234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5" name="Google Shape;9235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36" name="Google Shape;9236;p15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9237" name="Google Shape;9237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8" name="Google Shape;9238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9" name="Google Shape;9239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0" name="Google Shape;9240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1" name="Google Shape;9241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2" name="Google Shape;9242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3" name="Google Shape;9243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44" name="Google Shape;9244;p15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9245" name="Google Shape;9245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6" name="Google Shape;9246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7" name="Google Shape;9247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8" name="Google Shape;9248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9" name="Google Shape;9249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0" name="Google Shape;9250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1" name="Google Shape;9251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52" name="Google Shape;9252;p15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9253" name="Google Shape;9253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4" name="Google Shape;9254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5" name="Google Shape;9255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6" name="Google Shape;9256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7" name="Google Shape;9257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8" name="Google Shape;9258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9" name="Google Shape;9259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60" name="Google Shape;9260;p15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9261" name="Google Shape;9261;p15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2" name="Google Shape;9262;p15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3" name="Google Shape;9263;p15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4" name="Google Shape;9264;p15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5" name="Google Shape;9265;p15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6" name="Google Shape;9266;p15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7" name="Google Shape;9267;p15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9268" name="Google Shape;9268;p15"/>
          <p:cNvSpPr txBox="1">
            <a:spLocks noGrp="1"/>
          </p:cNvSpPr>
          <p:nvPr>
            <p:ph type="title"/>
          </p:nvPr>
        </p:nvSpPr>
        <p:spPr>
          <a:xfrm>
            <a:off x="4380425" y="2150850"/>
            <a:ext cx="2304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269" name="Google Shape;9269;p15"/>
          <p:cNvSpPr txBox="1">
            <a:spLocks noGrp="1"/>
          </p:cNvSpPr>
          <p:nvPr>
            <p:ph type="title" idx="2" hasCustomPrompt="1"/>
          </p:nvPr>
        </p:nvSpPr>
        <p:spPr>
          <a:xfrm>
            <a:off x="2458650" y="1934700"/>
            <a:ext cx="1684200" cy="12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9270" name="Google Shape;9270;p15"/>
          <p:cNvGrpSpPr/>
          <p:nvPr/>
        </p:nvGrpSpPr>
        <p:grpSpPr>
          <a:xfrm flipH="1">
            <a:off x="375622" y="330420"/>
            <a:ext cx="740011" cy="636065"/>
            <a:chOff x="7615940" y="361497"/>
            <a:chExt cx="960305" cy="825415"/>
          </a:xfrm>
        </p:grpSpPr>
        <p:sp>
          <p:nvSpPr>
            <p:cNvPr id="9271" name="Google Shape;9271;p15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272" name="Google Shape;9272;p15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9273" name="Google Shape;9273;p15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4" name="Google Shape;9274;p15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275" name="Google Shape;9275;p15"/>
          <p:cNvGrpSpPr/>
          <p:nvPr/>
        </p:nvGrpSpPr>
        <p:grpSpPr>
          <a:xfrm>
            <a:off x="8028373" y="330420"/>
            <a:ext cx="740011" cy="636065"/>
            <a:chOff x="7615940" y="361497"/>
            <a:chExt cx="960305" cy="825415"/>
          </a:xfrm>
        </p:grpSpPr>
        <p:sp>
          <p:nvSpPr>
            <p:cNvPr id="9276" name="Google Shape;9276;p15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277" name="Google Shape;9277;p15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9278" name="Google Shape;9278;p15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9" name="Google Shape;9279;p15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280" name="Google Shape;9280;p15"/>
          <p:cNvGrpSpPr/>
          <p:nvPr/>
        </p:nvGrpSpPr>
        <p:grpSpPr>
          <a:xfrm rot="10800000" flipH="1">
            <a:off x="8028373" y="4146170"/>
            <a:ext cx="740011" cy="636065"/>
            <a:chOff x="7615940" y="361497"/>
            <a:chExt cx="960305" cy="825415"/>
          </a:xfrm>
        </p:grpSpPr>
        <p:sp>
          <p:nvSpPr>
            <p:cNvPr id="9281" name="Google Shape;9281;p15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282" name="Google Shape;9282;p15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9283" name="Google Shape;9283;p15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4" name="Google Shape;9284;p15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285" name="Google Shape;9285;p15"/>
          <p:cNvGrpSpPr/>
          <p:nvPr/>
        </p:nvGrpSpPr>
        <p:grpSpPr>
          <a:xfrm rot="10800000">
            <a:off x="375622" y="4146170"/>
            <a:ext cx="740011" cy="636065"/>
            <a:chOff x="7615940" y="361497"/>
            <a:chExt cx="960305" cy="825415"/>
          </a:xfrm>
        </p:grpSpPr>
        <p:sp>
          <p:nvSpPr>
            <p:cNvPr id="9286" name="Google Shape;9286;p15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287" name="Google Shape;9287;p15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9288" name="Google Shape;9288;p15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9" name="Google Shape;9289;p15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2_1">
    <p:spTree>
      <p:nvGrpSpPr>
        <p:cNvPr id="1" name="Shape 9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91" name="Google Shape;9291;p16"/>
          <p:cNvGrpSpPr/>
          <p:nvPr/>
        </p:nvGrpSpPr>
        <p:grpSpPr>
          <a:xfrm>
            <a:off x="194050" y="193895"/>
            <a:ext cx="8755889" cy="4755698"/>
            <a:chOff x="194050" y="193895"/>
            <a:chExt cx="8755889" cy="4755698"/>
          </a:xfrm>
        </p:grpSpPr>
        <p:sp>
          <p:nvSpPr>
            <p:cNvPr id="9292" name="Google Shape;9292;p16"/>
            <p:cNvSpPr/>
            <p:nvPr/>
          </p:nvSpPr>
          <p:spPr>
            <a:xfrm>
              <a:off x="374325" y="374100"/>
              <a:ext cx="8395200" cy="43953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293" name="Google Shape;9293;p16"/>
            <p:cNvGrpSpPr/>
            <p:nvPr/>
          </p:nvGrpSpPr>
          <p:grpSpPr>
            <a:xfrm>
              <a:off x="194061" y="193895"/>
              <a:ext cx="8755877" cy="99873"/>
              <a:chOff x="194061" y="193895"/>
              <a:chExt cx="8755877" cy="99873"/>
            </a:xfrm>
          </p:grpSpPr>
          <p:sp>
            <p:nvSpPr>
              <p:cNvPr id="9294" name="Google Shape;9294;p16"/>
              <p:cNvSpPr/>
              <p:nvPr/>
            </p:nvSpPr>
            <p:spPr>
              <a:xfrm>
                <a:off x="19406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5" name="Google Shape;9295;p16"/>
              <p:cNvSpPr/>
              <p:nvPr/>
            </p:nvSpPr>
            <p:spPr>
              <a:xfrm>
                <a:off x="4220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6" name="Google Shape;9296;p16"/>
              <p:cNvSpPr/>
              <p:nvPr/>
            </p:nvSpPr>
            <p:spPr>
              <a:xfrm>
                <a:off x="24355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7" name="Google Shape;9297;p16"/>
              <p:cNvSpPr/>
              <p:nvPr/>
            </p:nvSpPr>
            <p:spPr>
              <a:xfrm>
                <a:off x="34927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8" name="Google Shape;9298;p16"/>
              <p:cNvSpPr/>
              <p:nvPr/>
            </p:nvSpPr>
            <p:spPr>
              <a:xfrm>
                <a:off x="29106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9" name="Google Shape;9299;p16"/>
              <p:cNvSpPr/>
              <p:nvPr/>
            </p:nvSpPr>
            <p:spPr>
              <a:xfrm>
                <a:off x="36577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0" name="Google Shape;9300;p16"/>
              <p:cNvSpPr/>
              <p:nvPr/>
            </p:nvSpPr>
            <p:spPr>
              <a:xfrm>
                <a:off x="31334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1" name="Google Shape;9301;p16"/>
              <p:cNvSpPr/>
              <p:nvPr/>
            </p:nvSpPr>
            <p:spPr>
              <a:xfrm flipH="1">
                <a:off x="46164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2" name="Google Shape;9302;p16"/>
              <p:cNvSpPr/>
              <p:nvPr/>
            </p:nvSpPr>
            <p:spPr>
              <a:xfrm flipH="1">
                <a:off x="51279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3" name="Google Shape;9303;p16"/>
              <p:cNvSpPr/>
              <p:nvPr/>
            </p:nvSpPr>
            <p:spPr>
              <a:xfrm flipH="1">
                <a:off x="69135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4" name="Google Shape;9304;p16"/>
              <p:cNvSpPr/>
              <p:nvPr/>
            </p:nvSpPr>
            <p:spPr>
              <a:xfrm flipH="1">
                <a:off x="55485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5" name="Google Shape;9305;p16"/>
              <p:cNvSpPr/>
              <p:nvPr/>
            </p:nvSpPr>
            <p:spPr>
              <a:xfrm flipH="1">
                <a:off x="61274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6" name="Google Shape;9306;p16"/>
              <p:cNvSpPr/>
              <p:nvPr/>
            </p:nvSpPr>
            <p:spPr>
              <a:xfrm flipH="1">
                <a:off x="57346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7" name="Google Shape;9307;p16"/>
              <p:cNvSpPr/>
              <p:nvPr/>
            </p:nvSpPr>
            <p:spPr>
              <a:xfrm flipH="1">
                <a:off x="62597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8" name="Google Shape;9308;p16"/>
              <p:cNvSpPr/>
              <p:nvPr/>
            </p:nvSpPr>
            <p:spPr>
              <a:xfrm>
                <a:off x="739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9" name="Google Shape;9309;p16"/>
              <p:cNvSpPr/>
              <p:nvPr/>
            </p:nvSpPr>
            <p:spPr>
              <a:xfrm>
                <a:off x="96734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0" name="Google Shape;9310;p16"/>
              <p:cNvSpPr/>
              <p:nvPr/>
            </p:nvSpPr>
            <p:spPr>
              <a:xfrm>
                <a:off x="78881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1" name="Google Shape;9311;p16"/>
              <p:cNvSpPr/>
              <p:nvPr/>
            </p:nvSpPr>
            <p:spPr>
              <a:xfrm>
                <a:off x="89453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2" name="Google Shape;9312;p16"/>
              <p:cNvSpPr/>
              <p:nvPr/>
            </p:nvSpPr>
            <p:spPr>
              <a:xfrm>
                <a:off x="83631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3" name="Google Shape;9313;p16"/>
              <p:cNvSpPr/>
              <p:nvPr/>
            </p:nvSpPr>
            <p:spPr>
              <a:xfrm>
                <a:off x="911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4" name="Google Shape;9314;p16"/>
              <p:cNvSpPr/>
              <p:nvPr/>
            </p:nvSpPr>
            <p:spPr>
              <a:xfrm>
                <a:off x="858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5" name="Google Shape;9315;p16"/>
              <p:cNvSpPr/>
              <p:nvPr/>
            </p:nvSpPr>
            <p:spPr>
              <a:xfrm flipH="1">
                <a:off x="1006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6" name="Google Shape;9316;p16"/>
              <p:cNvSpPr/>
              <p:nvPr/>
            </p:nvSpPr>
            <p:spPr>
              <a:xfrm flipH="1">
                <a:off x="1058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7" name="Google Shape;9317;p16"/>
              <p:cNvSpPr/>
              <p:nvPr/>
            </p:nvSpPr>
            <p:spPr>
              <a:xfrm flipH="1">
                <a:off x="1236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8" name="Google Shape;9318;p16"/>
              <p:cNvSpPr/>
              <p:nvPr/>
            </p:nvSpPr>
            <p:spPr>
              <a:xfrm flipH="1">
                <a:off x="1100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9" name="Google Shape;9319;p16"/>
              <p:cNvSpPr/>
              <p:nvPr/>
            </p:nvSpPr>
            <p:spPr>
              <a:xfrm flipH="1">
                <a:off x="1158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0" name="Google Shape;9320;p16"/>
              <p:cNvSpPr/>
              <p:nvPr/>
            </p:nvSpPr>
            <p:spPr>
              <a:xfrm flipH="1">
                <a:off x="1118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1" name="Google Shape;9321;p16"/>
              <p:cNvSpPr/>
              <p:nvPr/>
            </p:nvSpPr>
            <p:spPr>
              <a:xfrm flipH="1">
                <a:off x="1171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2" name="Google Shape;9322;p16"/>
              <p:cNvSpPr/>
              <p:nvPr/>
            </p:nvSpPr>
            <p:spPr>
              <a:xfrm>
                <a:off x="128516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3" name="Google Shape;9323;p16"/>
              <p:cNvSpPr/>
              <p:nvPr/>
            </p:nvSpPr>
            <p:spPr>
              <a:xfrm>
                <a:off x="151318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4" name="Google Shape;9324;p16"/>
              <p:cNvSpPr/>
              <p:nvPr/>
            </p:nvSpPr>
            <p:spPr>
              <a:xfrm>
                <a:off x="13346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5" name="Google Shape;9325;p16"/>
              <p:cNvSpPr/>
              <p:nvPr/>
            </p:nvSpPr>
            <p:spPr>
              <a:xfrm>
                <a:off x="144037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6" name="Google Shape;9326;p16"/>
              <p:cNvSpPr/>
              <p:nvPr/>
            </p:nvSpPr>
            <p:spPr>
              <a:xfrm>
                <a:off x="138216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7" name="Google Shape;9327;p16"/>
              <p:cNvSpPr/>
              <p:nvPr/>
            </p:nvSpPr>
            <p:spPr>
              <a:xfrm>
                <a:off x="145688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8" name="Google Shape;9328;p16"/>
              <p:cNvSpPr/>
              <p:nvPr/>
            </p:nvSpPr>
            <p:spPr>
              <a:xfrm>
                <a:off x="140444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9" name="Google Shape;9329;p16"/>
              <p:cNvSpPr/>
              <p:nvPr/>
            </p:nvSpPr>
            <p:spPr>
              <a:xfrm flipH="1">
                <a:off x="155274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0" name="Google Shape;9330;p16"/>
              <p:cNvSpPr/>
              <p:nvPr/>
            </p:nvSpPr>
            <p:spPr>
              <a:xfrm flipH="1">
                <a:off x="160389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1" name="Google Shape;9331;p16"/>
              <p:cNvSpPr/>
              <p:nvPr/>
            </p:nvSpPr>
            <p:spPr>
              <a:xfrm flipH="1">
                <a:off x="17824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2" name="Google Shape;9332;p16"/>
              <p:cNvSpPr/>
              <p:nvPr/>
            </p:nvSpPr>
            <p:spPr>
              <a:xfrm flipH="1">
                <a:off x="164595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3" name="Google Shape;9333;p16"/>
              <p:cNvSpPr/>
              <p:nvPr/>
            </p:nvSpPr>
            <p:spPr>
              <a:xfrm flipH="1">
                <a:off x="170384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4" name="Google Shape;9334;p16"/>
              <p:cNvSpPr/>
              <p:nvPr/>
            </p:nvSpPr>
            <p:spPr>
              <a:xfrm flipH="1">
                <a:off x="166456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5" name="Google Shape;9335;p16"/>
              <p:cNvSpPr/>
              <p:nvPr/>
            </p:nvSpPr>
            <p:spPr>
              <a:xfrm flipH="1">
                <a:off x="171707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6" name="Google Shape;9336;p16"/>
              <p:cNvSpPr/>
              <p:nvPr/>
            </p:nvSpPr>
            <p:spPr>
              <a:xfrm>
                <a:off x="183100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7" name="Google Shape;9337;p16"/>
              <p:cNvSpPr/>
              <p:nvPr/>
            </p:nvSpPr>
            <p:spPr>
              <a:xfrm>
                <a:off x="2059031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8" name="Google Shape;9338;p16"/>
              <p:cNvSpPr/>
              <p:nvPr/>
            </p:nvSpPr>
            <p:spPr>
              <a:xfrm>
                <a:off x="18804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9" name="Google Shape;9339;p16"/>
              <p:cNvSpPr/>
              <p:nvPr/>
            </p:nvSpPr>
            <p:spPr>
              <a:xfrm>
                <a:off x="198622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0" name="Google Shape;9340;p16"/>
              <p:cNvSpPr/>
              <p:nvPr/>
            </p:nvSpPr>
            <p:spPr>
              <a:xfrm>
                <a:off x="1928006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1" name="Google Shape;9341;p16"/>
              <p:cNvSpPr/>
              <p:nvPr/>
            </p:nvSpPr>
            <p:spPr>
              <a:xfrm>
                <a:off x="200272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2" name="Google Shape;9342;p16"/>
              <p:cNvSpPr/>
              <p:nvPr/>
            </p:nvSpPr>
            <p:spPr>
              <a:xfrm>
                <a:off x="195028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3" name="Google Shape;9343;p16"/>
              <p:cNvSpPr/>
              <p:nvPr/>
            </p:nvSpPr>
            <p:spPr>
              <a:xfrm flipH="1">
                <a:off x="209858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4" name="Google Shape;9344;p16"/>
              <p:cNvSpPr/>
              <p:nvPr/>
            </p:nvSpPr>
            <p:spPr>
              <a:xfrm flipH="1">
                <a:off x="214974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5" name="Google Shape;9345;p16"/>
              <p:cNvSpPr/>
              <p:nvPr/>
            </p:nvSpPr>
            <p:spPr>
              <a:xfrm flipH="1">
                <a:off x="23282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6" name="Google Shape;9346;p16"/>
              <p:cNvSpPr/>
              <p:nvPr/>
            </p:nvSpPr>
            <p:spPr>
              <a:xfrm flipH="1">
                <a:off x="219179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7" name="Google Shape;9347;p16"/>
              <p:cNvSpPr/>
              <p:nvPr/>
            </p:nvSpPr>
            <p:spPr>
              <a:xfrm flipH="1">
                <a:off x="224968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8" name="Google Shape;9348;p16"/>
              <p:cNvSpPr/>
              <p:nvPr/>
            </p:nvSpPr>
            <p:spPr>
              <a:xfrm flipH="1">
                <a:off x="221040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9" name="Google Shape;9349;p16"/>
              <p:cNvSpPr/>
              <p:nvPr/>
            </p:nvSpPr>
            <p:spPr>
              <a:xfrm flipH="1">
                <a:off x="226292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0" name="Google Shape;9350;p16"/>
              <p:cNvSpPr/>
              <p:nvPr/>
            </p:nvSpPr>
            <p:spPr>
              <a:xfrm>
                <a:off x="237685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1" name="Google Shape;9351;p16"/>
              <p:cNvSpPr/>
              <p:nvPr/>
            </p:nvSpPr>
            <p:spPr>
              <a:xfrm>
                <a:off x="260487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2" name="Google Shape;9352;p16"/>
              <p:cNvSpPr/>
              <p:nvPr/>
            </p:nvSpPr>
            <p:spPr>
              <a:xfrm>
                <a:off x="242634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3" name="Google Shape;9353;p16"/>
              <p:cNvSpPr/>
              <p:nvPr/>
            </p:nvSpPr>
            <p:spPr>
              <a:xfrm>
                <a:off x="253206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4" name="Google Shape;9354;p16"/>
              <p:cNvSpPr/>
              <p:nvPr/>
            </p:nvSpPr>
            <p:spPr>
              <a:xfrm>
                <a:off x="247384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5" name="Google Shape;9355;p16"/>
              <p:cNvSpPr/>
              <p:nvPr/>
            </p:nvSpPr>
            <p:spPr>
              <a:xfrm>
                <a:off x="254856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6" name="Google Shape;9356;p16"/>
              <p:cNvSpPr/>
              <p:nvPr/>
            </p:nvSpPr>
            <p:spPr>
              <a:xfrm>
                <a:off x="249612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7" name="Google Shape;9357;p16"/>
              <p:cNvSpPr/>
              <p:nvPr/>
            </p:nvSpPr>
            <p:spPr>
              <a:xfrm flipH="1">
                <a:off x="264443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8" name="Google Shape;9358;p16"/>
              <p:cNvSpPr/>
              <p:nvPr/>
            </p:nvSpPr>
            <p:spPr>
              <a:xfrm flipH="1">
                <a:off x="269558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9" name="Google Shape;9359;p16"/>
              <p:cNvSpPr/>
              <p:nvPr/>
            </p:nvSpPr>
            <p:spPr>
              <a:xfrm flipH="1">
                <a:off x="28741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0" name="Google Shape;9360;p16"/>
              <p:cNvSpPr/>
              <p:nvPr/>
            </p:nvSpPr>
            <p:spPr>
              <a:xfrm flipH="1">
                <a:off x="273764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1" name="Google Shape;9361;p16"/>
              <p:cNvSpPr/>
              <p:nvPr/>
            </p:nvSpPr>
            <p:spPr>
              <a:xfrm flipH="1">
                <a:off x="279553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2" name="Google Shape;9362;p16"/>
              <p:cNvSpPr/>
              <p:nvPr/>
            </p:nvSpPr>
            <p:spPr>
              <a:xfrm flipH="1">
                <a:off x="275625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3" name="Google Shape;9363;p16"/>
              <p:cNvSpPr/>
              <p:nvPr/>
            </p:nvSpPr>
            <p:spPr>
              <a:xfrm flipH="1">
                <a:off x="28087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4" name="Google Shape;9364;p16"/>
              <p:cNvSpPr/>
              <p:nvPr/>
            </p:nvSpPr>
            <p:spPr>
              <a:xfrm>
                <a:off x="292269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5" name="Google Shape;9365;p16"/>
              <p:cNvSpPr/>
              <p:nvPr/>
            </p:nvSpPr>
            <p:spPr>
              <a:xfrm>
                <a:off x="315071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6" name="Google Shape;9366;p16"/>
              <p:cNvSpPr/>
              <p:nvPr/>
            </p:nvSpPr>
            <p:spPr>
              <a:xfrm>
                <a:off x="297218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7" name="Google Shape;9367;p16"/>
              <p:cNvSpPr/>
              <p:nvPr/>
            </p:nvSpPr>
            <p:spPr>
              <a:xfrm>
                <a:off x="307790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8" name="Google Shape;9368;p16"/>
              <p:cNvSpPr/>
              <p:nvPr/>
            </p:nvSpPr>
            <p:spPr>
              <a:xfrm>
                <a:off x="301969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9" name="Google Shape;9369;p16"/>
              <p:cNvSpPr/>
              <p:nvPr/>
            </p:nvSpPr>
            <p:spPr>
              <a:xfrm>
                <a:off x="309441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0" name="Google Shape;9370;p16"/>
              <p:cNvSpPr/>
              <p:nvPr/>
            </p:nvSpPr>
            <p:spPr>
              <a:xfrm>
                <a:off x="304197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1" name="Google Shape;9371;p16"/>
              <p:cNvSpPr/>
              <p:nvPr/>
            </p:nvSpPr>
            <p:spPr>
              <a:xfrm flipH="1">
                <a:off x="319027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2" name="Google Shape;9372;p16"/>
              <p:cNvSpPr/>
              <p:nvPr/>
            </p:nvSpPr>
            <p:spPr>
              <a:xfrm flipH="1">
                <a:off x="324142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3" name="Google Shape;9373;p16"/>
              <p:cNvSpPr/>
              <p:nvPr/>
            </p:nvSpPr>
            <p:spPr>
              <a:xfrm flipH="1">
                <a:off x="341998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4" name="Google Shape;9374;p16"/>
              <p:cNvSpPr/>
              <p:nvPr/>
            </p:nvSpPr>
            <p:spPr>
              <a:xfrm flipH="1">
                <a:off x="328348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5" name="Google Shape;9375;p16"/>
              <p:cNvSpPr/>
              <p:nvPr/>
            </p:nvSpPr>
            <p:spPr>
              <a:xfrm flipH="1">
                <a:off x="334137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6" name="Google Shape;9376;p16"/>
              <p:cNvSpPr/>
              <p:nvPr/>
            </p:nvSpPr>
            <p:spPr>
              <a:xfrm flipH="1">
                <a:off x="330209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7" name="Google Shape;9377;p16"/>
              <p:cNvSpPr/>
              <p:nvPr/>
            </p:nvSpPr>
            <p:spPr>
              <a:xfrm flipH="1">
                <a:off x="335460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8" name="Google Shape;9378;p16"/>
              <p:cNvSpPr/>
              <p:nvPr/>
            </p:nvSpPr>
            <p:spPr>
              <a:xfrm>
                <a:off x="346853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9" name="Google Shape;9379;p16"/>
              <p:cNvSpPr/>
              <p:nvPr/>
            </p:nvSpPr>
            <p:spPr>
              <a:xfrm>
                <a:off x="369656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0" name="Google Shape;9380;p16"/>
              <p:cNvSpPr/>
              <p:nvPr/>
            </p:nvSpPr>
            <p:spPr>
              <a:xfrm>
                <a:off x="351802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1" name="Google Shape;9381;p16"/>
              <p:cNvSpPr/>
              <p:nvPr/>
            </p:nvSpPr>
            <p:spPr>
              <a:xfrm>
                <a:off x="362374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2" name="Google Shape;9382;p16"/>
              <p:cNvSpPr/>
              <p:nvPr/>
            </p:nvSpPr>
            <p:spPr>
              <a:xfrm>
                <a:off x="35655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3" name="Google Shape;9383;p16"/>
              <p:cNvSpPr/>
              <p:nvPr/>
            </p:nvSpPr>
            <p:spPr>
              <a:xfrm>
                <a:off x="36402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4" name="Google Shape;9384;p16"/>
              <p:cNvSpPr/>
              <p:nvPr/>
            </p:nvSpPr>
            <p:spPr>
              <a:xfrm>
                <a:off x="358781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5" name="Google Shape;9385;p16"/>
              <p:cNvSpPr/>
              <p:nvPr/>
            </p:nvSpPr>
            <p:spPr>
              <a:xfrm flipH="1">
                <a:off x="37361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6" name="Google Shape;9386;p16"/>
              <p:cNvSpPr/>
              <p:nvPr/>
            </p:nvSpPr>
            <p:spPr>
              <a:xfrm flipH="1">
                <a:off x="378727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7" name="Google Shape;9387;p16"/>
              <p:cNvSpPr/>
              <p:nvPr/>
            </p:nvSpPr>
            <p:spPr>
              <a:xfrm flipH="1">
                <a:off x="396582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8" name="Google Shape;9388;p16"/>
              <p:cNvSpPr/>
              <p:nvPr/>
            </p:nvSpPr>
            <p:spPr>
              <a:xfrm flipH="1">
                <a:off x="382932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9" name="Google Shape;9389;p16"/>
              <p:cNvSpPr/>
              <p:nvPr/>
            </p:nvSpPr>
            <p:spPr>
              <a:xfrm flipH="1">
                <a:off x="38872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0" name="Google Shape;9390;p16"/>
              <p:cNvSpPr/>
              <p:nvPr/>
            </p:nvSpPr>
            <p:spPr>
              <a:xfrm flipH="1">
                <a:off x="384793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1" name="Google Shape;9391;p16"/>
              <p:cNvSpPr/>
              <p:nvPr/>
            </p:nvSpPr>
            <p:spPr>
              <a:xfrm flipH="1">
                <a:off x="390045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2" name="Google Shape;9392;p16"/>
              <p:cNvSpPr/>
              <p:nvPr/>
            </p:nvSpPr>
            <p:spPr>
              <a:xfrm>
                <a:off x="401438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3" name="Google Shape;9393;p16"/>
              <p:cNvSpPr/>
              <p:nvPr/>
            </p:nvSpPr>
            <p:spPr>
              <a:xfrm>
                <a:off x="424240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4" name="Google Shape;9394;p16"/>
              <p:cNvSpPr/>
              <p:nvPr/>
            </p:nvSpPr>
            <p:spPr>
              <a:xfrm>
                <a:off x="406387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5" name="Google Shape;9395;p16"/>
              <p:cNvSpPr/>
              <p:nvPr/>
            </p:nvSpPr>
            <p:spPr>
              <a:xfrm>
                <a:off x="416959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6" name="Google Shape;9396;p16"/>
              <p:cNvSpPr/>
              <p:nvPr/>
            </p:nvSpPr>
            <p:spPr>
              <a:xfrm>
                <a:off x="411137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7" name="Google Shape;9397;p16"/>
              <p:cNvSpPr/>
              <p:nvPr/>
            </p:nvSpPr>
            <p:spPr>
              <a:xfrm>
                <a:off x="418609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8" name="Google Shape;9398;p16"/>
              <p:cNvSpPr/>
              <p:nvPr/>
            </p:nvSpPr>
            <p:spPr>
              <a:xfrm>
                <a:off x="413365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9" name="Google Shape;9399;p16"/>
              <p:cNvSpPr/>
              <p:nvPr/>
            </p:nvSpPr>
            <p:spPr>
              <a:xfrm flipH="1">
                <a:off x="428196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0" name="Google Shape;9400;p16"/>
              <p:cNvSpPr/>
              <p:nvPr/>
            </p:nvSpPr>
            <p:spPr>
              <a:xfrm flipH="1">
                <a:off x="433311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1" name="Google Shape;9401;p16"/>
              <p:cNvSpPr/>
              <p:nvPr/>
            </p:nvSpPr>
            <p:spPr>
              <a:xfrm flipH="1">
                <a:off x="451167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2" name="Google Shape;9402;p16"/>
              <p:cNvSpPr/>
              <p:nvPr/>
            </p:nvSpPr>
            <p:spPr>
              <a:xfrm flipH="1">
                <a:off x="437516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3" name="Google Shape;9403;p16"/>
              <p:cNvSpPr/>
              <p:nvPr/>
            </p:nvSpPr>
            <p:spPr>
              <a:xfrm flipH="1">
                <a:off x="443306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4" name="Google Shape;9404;p16"/>
              <p:cNvSpPr/>
              <p:nvPr/>
            </p:nvSpPr>
            <p:spPr>
              <a:xfrm flipH="1">
                <a:off x="439378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5" name="Google Shape;9405;p16"/>
              <p:cNvSpPr/>
              <p:nvPr/>
            </p:nvSpPr>
            <p:spPr>
              <a:xfrm flipH="1">
                <a:off x="444629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6" name="Google Shape;9406;p16"/>
              <p:cNvSpPr/>
              <p:nvPr/>
            </p:nvSpPr>
            <p:spPr>
              <a:xfrm>
                <a:off x="456022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7" name="Google Shape;9407;p16"/>
              <p:cNvSpPr/>
              <p:nvPr/>
            </p:nvSpPr>
            <p:spPr>
              <a:xfrm>
                <a:off x="478824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8" name="Google Shape;9408;p16"/>
              <p:cNvSpPr/>
              <p:nvPr/>
            </p:nvSpPr>
            <p:spPr>
              <a:xfrm>
                <a:off x="46097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9" name="Google Shape;9409;p16"/>
              <p:cNvSpPr/>
              <p:nvPr/>
            </p:nvSpPr>
            <p:spPr>
              <a:xfrm>
                <a:off x="471543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0" name="Google Shape;9410;p16"/>
              <p:cNvSpPr/>
              <p:nvPr/>
            </p:nvSpPr>
            <p:spPr>
              <a:xfrm>
                <a:off x="465722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1" name="Google Shape;9411;p16"/>
              <p:cNvSpPr/>
              <p:nvPr/>
            </p:nvSpPr>
            <p:spPr>
              <a:xfrm>
                <a:off x="473194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2" name="Google Shape;9412;p16"/>
              <p:cNvSpPr/>
              <p:nvPr/>
            </p:nvSpPr>
            <p:spPr>
              <a:xfrm>
                <a:off x="467950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3" name="Google Shape;9413;p16"/>
              <p:cNvSpPr/>
              <p:nvPr/>
            </p:nvSpPr>
            <p:spPr>
              <a:xfrm flipH="1">
                <a:off x="4827805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4" name="Google Shape;9414;p16"/>
              <p:cNvSpPr/>
              <p:nvPr/>
            </p:nvSpPr>
            <p:spPr>
              <a:xfrm flipH="1">
                <a:off x="487895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5" name="Google Shape;9415;p16"/>
              <p:cNvSpPr/>
              <p:nvPr/>
            </p:nvSpPr>
            <p:spPr>
              <a:xfrm flipH="1">
                <a:off x="50575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6" name="Google Shape;9416;p16"/>
              <p:cNvSpPr/>
              <p:nvPr/>
            </p:nvSpPr>
            <p:spPr>
              <a:xfrm flipH="1">
                <a:off x="492101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7" name="Google Shape;9417;p16"/>
              <p:cNvSpPr/>
              <p:nvPr/>
            </p:nvSpPr>
            <p:spPr>
              <a:xfrm flipH="1">
                <a:off x="497890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8" name="Google Shape;9418;p16"/>
              <p:cNvSpPr/>
              <p:nvPr/>
            </p:nvSpPr>
            <p:spPr>
              <a:xfrm flipH="1">
                <a:off x="493962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9" name="Google Shape;9419;p16"/>
              <p:cNvSpPr/>
              <p:nvPr/>
            </p:nvSpPr>
            <p:spPr>
              <a:xfrm flipH="1">
                <a:off x="499213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0" name="Google Shape;9420;p16"/>
              <p:cNvSpPr/>
              <p:nvPr/>
            </p:nvSpPr>
            <p:spPr>
              <a:xfrm>
                <a:off x="510725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1" name="Google Shape;9421;p16"/>
              <p:cNvSpPr/>
              <p:nvPr/>
            </p:nvSpPr>
            <p:spPr>
              <a:xfrm>
                <a:off x="533527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2" name="Google Shape;9422;p16"/>
              <p:cNvSpPr/>
              <p:nvPr/>
            </p:nvSpPr>
            <p:spPr>
              <a:xfrm>
                <a:off x="5156746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3" name="Google Shape;9423;p16"/>
              <p:cNvSpPr/>
              <p:nvPr/>
            </p:nvSpPr>
            <p:spPr>
              <a:xfrm>
                <a:off x="526246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4" name="Google Shape;9424;p16"/>
              <p:cNvSpPr/>
              <p:nvPr/>
            </p:nvSpPr>
            <p:spPr>
              <a:xfrm>
                <a:off x="520425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5" name="Google Shape;9425;p16"/>
              <p:cNvSpPr/>
              <p:nvPr/>
            </p:nvSpPr>
            <p:spPr>
              <a:xfrm>
                <a:off x="527897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6" name="Google Shape;9426;p16"/>
              <p:cNvSpPr/>
              <p:nvPr/>
            </p:nvSpPr>
            <p:spPr>
              <a:xfrm>
                <a:off x="52265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7" name="Google Shape;9427;p16"/>
              <p:cNvSpPr/>
              <p:nvPr/>
            </p:nvSpPr>
            <p:spPr>
              <a:xfrm flipH="1">
                <a:off x="537483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8" name="Google Shape;9428;p16"/>
              <p:cNvSpPr/>
              <p:nvPr/>
            </p:nvSpPr>
            <p:spPr>
              <a:xfrm flipH="1">
                <a:off x="542598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9" name="Google Shape;9429;p16"/>
              <p:cNvSpPr/>
              <p:nvPr/>
            </p:nvSpPr>
            <p:spPr>
              <a:xfrm flipH="1">
                <a:off x="560454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0" name="Google Shape;9430;p16"/>
              <p:cNvSpPr/>
              <p:nvPr/>
            </p:nvSpPr>
            <p:spPr>
              <a:xfrm flipH="1">
                <a:off x="546804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1" name="Google Shape;9431;p16"/>
              <p:cNvSpPr/>
              <p:nvPr/>
            </p:nvSpPr>
            <p:spPr>
              <a:xfrm flipH="1">
                <a:off x="552593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2" name="Google Shape;9432;p16"/>
              <p:cNvSpPr/>
              <p:nvPr/>
            </p:nvSpPr>
            <p:spPr>
              <a:xfrm flipH="1">
                <a:off x="548665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3" name="Google Shape;9433;p16"/>
              <p:cNvSpPr/>
              <p:nvPr/>
            </p:nvSpPr>
            <p:spPr>
              <a:xfrm flipH="1">
                <a:off x="553917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4" name="Google Shape;9434;p16"/>
              <p:cNvSpPr/>
              <p:nvPr/>
            </p:nvSpPr>
            <p:spPr>
              <a:xfrm>
                <a:off x="565428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5" name="Google Shape;9435;p16"/>
              <p:cNvSpPr/>
              <p:nvPr/>
            </p:nvSpPr>
            <p:spPr>
              <a:xfrm>
                <a:off x="588231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6" name="Google Shape;9436;p16"/>
              <p:cNvSpPr/>
              <p:nvPr/>
            </p:nvSpPr>
            <p:spPr>
              <a:xfrm>
                <a:off x="5703779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7" name="Google Shape;9437;p16"/>
              <p:cNvSpPr/>
              <p:nvPr/>
            </p:nvSpPr>
            <p:spPr>
              <a:xfrm>
                <a:off x="580950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8" name="Google Shape;9438;p16"/>
              <p:cNvSpPr/>
              <p:nvPr/>
            </p:nvSpPr>
            <p:spPr>
              <a:xfrm>
                <a:off x="575128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9" name="Google Shape;9439;p16"/>
              <p:cNvSpPr/>
              <p:nvPr/>
            </p:nvSpPr>
            <p:spPr>
              <a:xfrm>
                <a:off x="5826006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0" name="Google Shape;9440;p16"/>
              <p:cNvSpPr/>
              <p:nvPr/>
            </p:nvSpPr>
            <p:spPr>
              <a:xfrm>
                <a:off x="57735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1" name="Google Shape;9441;p16"/>
              <p:cNvSpPr/>
              <p:nvPr/>
            </p:nvSpPr>
            <p:spPr>
              <a:xfrm flipH="1">
                <a:off x="592187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2" name="Google Shape;9442;p16"/>
              <p:cNvSpPr/>
              <p:nvPr/>
            </p:nvSpPr>
            <p:spPr>
              <a:xfrm flipH="1">
                <a:off x="597302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3" name="Google Shape;9443;p16"/>
              <p:cNvSpPr/>
              <p:nvPr/>
            </p:nvSpPr>
            <p:spPr>
              <a:xfrm flipH="1">
                <a:off x="615158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4" name="Google Shape;9444;p16"/>
              <p:cNvSpPr/>
              <p:nvPr/>
            </p:nvSpPr>
            <p:spPr>
              <a:xfrm flipH="1">
                <a:off x="601507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5" name="Google Shape;9445;p16"/>
              <p:cNvSpPr/>
              <p:nvPr/>
            </p:nvSpPr>
            <p:spPr>
              <a:xfrm flipH="1">
                <a:off x="607297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6" name="Google Shape;9446;p16"/>
              <p:cNvSpPr/>
              <p:nvPr/>
            </p:nvSpPr>
            <p:spPr>
              <a:xfrm flipH="1">
                <a:off x="603368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7" name="Google Shape;9447;p16"/>
              <p:cNvSpPr/>
              <p:nvPr/>
            </p:nvSpPr>
            <p:spPr>
              <a:xfrm flipH="1">
                <a:off x="6086203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8" name="Google Shape;9448;p16"/>
              <p:cNvSpPr/>
              <p:nvPr/>
            </p:nvSpPr>
            <p:spPr>
              <a:xfrm>
                <a:off x="6201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9" name="Google Shape;9449;p16"/>
              <p:cNvSpPr/>
              <p:nvPr/>
            </p:nvSpPr>
            <p:spPr>
              <a:xfrm>
                <a:off x="642934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0" name="Google Shape;9450;p16"/>
              <p:cNvSpPr/>
              <p:nvPr/>
            </p:nvSpPr>
            <p:spPr>
              <a:xfrm>
                <a:off x="62508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1" name="Google Shape;9451;p16"/>
              <p:cNvSpPr/>
              <p:nvPr/>
            </p:nvSpPr>
            <p:spPr>
              <a:xfrm>
                <a:off x="635653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2" name="Google Shape;9452;p16"/>
              <p:cNvSpPr/>
              <p:nvPr/>
            </p:nvSpPr>
            <p:spPr>
              <a:xfrm>
                <a:off x="629832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3" name="Google Shape;9453;p16"/>
              <p:cNvSpPr/>
              <p:nvPr/>
            </p:nvSpPr>
            <p:spPr>
              <a:xfrm>
                <a:off x="6373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4" name="Google Shape;9454;p16"/>
              <p:cNvSpPr/>
              <p:nvPr/>
            </p:nvSpPr>
            <p:spPr>
              <a:xfrm>
                <a:off x="6320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5" name="Google Shape;9455;p16"/>
              <p:cNvSpPr/>
              <p:nvPr/>
            </p:nvSpPr>
            <p:spPr>
              <a:xfrm flipH="1">
                <a:off x="6468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6" name="Google Shape;9456;p16"/>
              <p:cNvSpPr/>
              <p:nvPr/>
            </p:nvSpPr>
            <p:spPr>
              <a:xfrm flipH="1">
                <a:off x="6520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7" name="Google Shape;9457;p16"/>
              <p:cNvSpPr/>
              <p:nvPr/>
            </p:nvSpPr>
            <p:spPr>
              <a:xfrm flipH="1">
                <a:off x="6698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8" name="Google Shape;9458;p16"/>
              <p:cNvSpPr/>
              <p:nvPr/>
            </p:nvSpPr>
            <p:spPr>
              <a:xfrm flipH="1">
                <a:off x="6562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9" name="Google Shape;9459;p16"/>
              <p:cNvSpPr/>
              <p:nvPr/>
            </p:nvSpPr>
            <p:spPr>
              <a:xfrm flipH="1">
                <a:off x="6620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0" name="Google Shape;9460;p16"/>
              <p:cNvSpPr/>
              <p:nvPr/>
            </p:nvSpPr>
            <p:spPr>
              <a:xfrm flipH="1">
                <a:off x="6580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1" name="Google Shape;9461;p16"/>
              <p:cNvSpPr/>
              <p:nvPr/>
            </p:nvSpPr>
            <p:spPr>
              <a:xfrm flipH="1">
                <a:off x="6633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2" name="Google Shape;9462;p16"/>
              <p:cNvSpPr/>
              <p:nvPr/>
            </p:nvSpPr>
            <p:spPr>
              <a:xfrm>
                <a:off x="674835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3" name="Google Shape;9463;p16"/>
              <p:cNvSpPr/>
              <p:nvPr/>
            </p:nvSpPr>
            <p:spPr>
              <a:xfrm>
                <a:off x="697637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4" name="Google Shape;9464;p16"/>
              <p:cNvSpPr/>
              <p:nvPr/>
            </p:nvSpPr>
            <p:spPr>
              <a:xfrm>
                <a:off x="679784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5" name="Google Shape;9465;p16"/>
              <p:cNvSpPr/>
              <p:nvPr/>
            </p:nvSpPr>
            <p:spPr>
              <a:xfrm>
                <a:off x="690356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6" name="Google Shape;9466;p16"/>
              <p:cNvSpPr/>
              <p:nvPr/>
            </p:nvSpPr>
            <p:spPr>
              <a:xfrm>
                <a:off x="684535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7" name="Google Shape;9467;p16"/>
              <p:cNvSpPr/>
              <p:nvPr/>
            </p:nvSpPr>
            <p:spPr>
              <a:xfrm>
                <a:off x="692007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8" name="Google Shape;9468;p16"/>
              <p:cNvSpPr/>
              <p:nvPr/>
            </p:nvSpPr>
            <p:spPr>
              <a:xfrm>
                <a:off x="686763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9" name="Google Shape;9469;p16"/>
              <p:cNvSpPr/>
              <p:nvPr/>
            </p:nvSpPr>
            <p:spPr>
              <a:xfrm flipH="1">
                <a:off x="701593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0" name="Google Shape;9470;p16"/>
              <p:cNvSpPr/>
              <p:nvPr/>
            </p:nvSpPr>
            <p:spPr>
              <a:xfrm flipH="1">
                <a:off x="706708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1" name="Google Shape;9471;p16"/>
              <p:cNvSpPr/>
              <p:nvPr/>
            </p:nvSpPr>
            <p:spPr>
              <a:xfrm flipH="1">
                <a:off x="724564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2" name="Google Shape;9472;p16"/>
              <p:cNvSpPr/>
              <p:nvPr/>
            </p:nvSpPr>
            <p:spPr>
              <a:xfrm flipH="1">
                <a:off x="710914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3" name="Google Shape;9473;p16"/>
              <p:cNvSpPr/>
              <p:nvPr/>
            </p:nvSpPr>
            <p:spPr>
              <a:xfrm flipH="1">
                <a:off x="71670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4" name="Google Shape;9474;p16"/>
              <p:cNvSpPr/>
              <p:nvPr/>
            </p:nvSpPr>
            <p:spPr>
              <a:xfrm flipH="1">
                <a:off x="71277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5" name="Google Shape;9475;p16"/>
              <p:cNvSpPr/>
              <p:nvPr/>
            </p:nvSpPr>
            <p:spPr>
              <a:xfrm flipH="1">
                <a:off x="718026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6" name="Google Shape;9476;p16"/>
              <p:cNvSpPr/>
              <p:nvPr/>
            </p:nvSpPr>
            <p:spPr>
              <a:xfrm>
                <a:off x="729538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7" name="Google Shape;9477;p16"/>
              <p:cNvSpPr/>
              <p:nvPr/>
            </p:nvSpPr>
            <p:spPr>
              <a:xfrm>
                <a:off x="752341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8" name="Google Shape;9478;p16"/>
              <p:cNvSpPr/>
              <p:nvPr/>
            </p:nvSpPr>
            <p:spPr>
              <a:xfrm>
                <a:off x="734487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9" name="Google Shape;9479;p16"/>
              <p:cNvSpPr/>
              <p:nvPr/>
            </p:nvSpPr>
            <p:spPr>
              <a:xfrm>
                <a:off x="745059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0" name="Google Shape;9480;p16"/>
              <p:cNvSpPr/>
              <p:nvPr/>
            </p:nvSpPr>
            <p:spPr>
              <a:xfrm>
                <a:off x="739238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1" name="Google Shape;9481;p16"/>
              <p:cNvSpPr/>
              <p:nvPr/>
            </p:nvSpPr>
            <p:spPr>
              <a:xfrm>
                <a:off x="746710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2" name="Google Shape;9482;p16"/>
              <p:cNvSpPr/>
              <p:nvPr/>
            </p:nvSpPr>
            <p:spPr>
              <a:xfrm>
                <a:off x="74146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3" name="Google Shape;9483;p16"/>
              <p:cNvSpPr/>
              <p:nvPr/>
            </p:nvSpPr>
            <p:spPr>
              <a:xfrm flipH="1">
                <a:off x="756296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4" name="Google Shape;9484;p16"/>
              <p:cNvSpPr/>
              <p:nvPr/>
            </p:nvSpPr>
            <p:spPr>
              <a:xfrm flipH="1">
                <a:off x="761412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5" name="Google Shape;9485;p16"/>
              <p:cNvSpPr/>
              <p:nvPr/>
            </p:nvSpPr>
            <p:spPr>
              <a:xfrm flipH="1">
                <a:off x="779267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6" name="Google Shape;9486;p16"/>
              <p:cNvSpPr/>
              <p:nvPr/>
            </p:nvSpPr>
            <p:spPr>
              <a:xfrm flipH="1">
                <a:off x="765617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7" name="Google Shape;9487;p16"/>
              <p:cNvSpPr/>
              <p:nvPr/>
            </p:nvSpPr>
            <p:spPr>
              <a:xfrm flipH="1">
                <a:off x="771406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8" name="Google Shape;9488;p16"/>
              <p:cNvSpPr/>
              <p:nvPr/>
            </p:nvSpPr>
            <p:spPr>
              <a:xfrm flipH="1">
                <a:off x="767478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9" name="Google Shape;9489;p16"/>
              <p:cNvSpPr/>
              <p:nvPr/>
            </p:nvSpPr>
            <p:spPr>
              <a:xfrm flipH="1">
                <a:off x="772730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0" name="Google Shape;9490;p16"/>
              <p:cNvSpPr/>
              <p:nvPr/>
            </p:nvSpPr>
            <p:spPr>
              <a:xfrm>
                <a:off x="78424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1" name="Google Shape;9491;p16"/>
              <p:cNvSpPr/>
              <p:nvPr/>
            </p:nvSpPr>
            <p:spPr>
              <a:xfrm>
                <a:off x="807044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2" name="Google Shape;9492;p16"/>
              <p:cNvSpPr/>
              <p:nvPr/>
            </p:nvSpPr>
            <p:spPr>
              <a:xfrm>
                <a:off x="78919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3" name="Google Shape;9493;p16"/>
              <p:cNvSpPr/>
              <p:nvPr/>
            </p:nvSpPr>
            <p:spPr>
              <a:xfrm>
                <a:off x="799763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4" name="Google Shape;9494;p16"/>
              <p:cNvSpPr/>
              <p:nvPr/>
            </p:nvSpPr>
            <p:spPr>
              <a:xfrm>
                <a:off x="79394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5" name="Google Shape;9495;p16"/>
              <p:cNvSpPr/>
              <p:nvPr/>
            </p:nvSpPr>
            <p:spPr>
              <a:xfrm>
                <a:off x="801413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6" name="Google Shape;9496;p16"/>
              <p:cNvSpPr/>
              <p:nvPr/>
            </p:nvSpPr>
            <p:spPr>
              <a:xfrm>
                <a:off x="796169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7" name="Google Shape;9497;p16"/>
              <p:cNvSpPr/>
              <p:nvPr/>
            </p:nvSpPr>
            <p:spPr>
              <a:xfrm flipH="1">
                <a:off x="811000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8" name="Google Shape;9498;p16"/>
              <p:cNvSpPr/>
              <p:nvPr/>
            </p:nvSpPr>
            <p:spPr>
              <a:xfrm flipH="1">
                <a:off x="816115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9" name="Google Shape;9499;p16"/>
              <p:cNvSpPr/>
              <p:nvPr/>
            </p:nvSpPr>
            <p:spPr>
              <a:xfrm flipH="1">
                <a:off x="83397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0" name="Google Shape;9500;p16"/>
              <p:cNvSpPr/>
              <p:nvPr/>
            </p:nvSpPr>
            <p:spPr>
              <a:xfrm flipH="1">
                <a:off x="820320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1" name="Google Shape;9501;p16"/>
              <p:cNvSpPr/>
              <p:nvPr/>
            </p:nvSpPr>
            <p:spPr>
              <a:xfrm flipH="1">
                <a:off x="826110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2" name="Google Shape;9502;p16"/>
              <p:cNvSpPr/>
              <p:nvPr/>
            </p:nvSpPr>
            <p:spPr>
              <a:xfrm flipH="1">
                <a:off x="822182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3" name="Google Shape;9503;p16"/>
              <p:cNvSpPr/>
              <p:nvPr/>
            </p:nvSpPr>
            <p:spPr>
              <a:xfrm flipH="1">
                <a:off x="82743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4" name="Google Shape;9504;p16"/>
              <p:cNvSpPr/>
              <p:nvPr/>
            </p:nvSpPr>
            <p:spPr>
              <a:xfrm>
                <a:off x="838945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5" name="Google Shape;9505;p16"/>
              <p:cNvSpPr/>
              <p:nvPr/>
            </p:nvSpPr>
            <p:spPr>
              <a:xfrm>
                <a:off x="861747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6" name="Google Shape;9506;p16"/>
              <p:cNvSpPr/>
              <p:nvPr/>
            </p:nvSpPr>
            <p:spPr>
              <a:xfrm>
                <a:off x="84389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7" name="Google Shape;9507;p16"/>
              <p:cNvSpPr/>
              <p:nvPr/>
            </p:nvSpPr>
            <p:spPr>
              <a:xfrm>
                <a:off x="854466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8" name="Google Shape;9508;p16"/>
              <p:cNvSpPr/>
              <p:nvPr/>
            </p:nvSpPr>
            <p:spPr>
              <a:xfrm>
                <a:off x="848645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9" name="Google Shape;9509;p16"/>
              <p:cNvSpPr/>
              <p:nvPr/>
            </p:nvSpPr>
            <p:spPr>
              <a:xfrm>
                <a:off x="856117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0" name="Google Shape;9510;p16"/>
              <p:cNvSpPr/>
              <p:nvPr/>
            </p:nvSpPr>
            <p:spPr>
              <a:xfrm>
                <a:off x="850873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1" name="Google Shape;9511;p16"/>
              <p:cNvSpPr/>
              <p:nvPr/>
            </p:nvSpPr>
            <p:spPr>
              <a:xfrm flipH="1">
                <a:off x="865703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2" name="Google Shape;9512;p16"/>
              <p:cNvSpPr/>
              <p:nvPr/>
            </p:nvSpPr>
            <p:spPr>
              <a:xfrm flipH="1">
                <a:off x="87081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3" name="Google Shape;9513;p16"/>
              <p:cNvSpPr/>
              <p:nvPr/>
            </p:nvSpPr>
            <p:spPr>
              <a:xfrm flipH="1">
                <a:off x="888674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4" name="Google Shape;9514;p16"/>
              <p:cNvSpPr/>
              <p:nvPr/>
            </p:nvSpPr>
            <p:spPr>
              <a:xfrm flipH="1">
                <a:off x="875024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5" name="Google Shape;9515;p16"/>
              <p:cNvSpPr/>
              <p:nvPr/>
            </p:nvSpPr>
            <p:spPr>
              <a:xfrm flipH="1">
                <a:off x="880813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6" name="Google Shape;9516;p16"/>
              <p:cNvSpPr/>
              <p:nvPr/>
            </p:nvSpPr>
            <p:spPr>
              <a:xfrm flipH="1">
                <a:off x="8768853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7" name="Google Shape;9517;p16"/>
              <p:cNvSpPr/>
              <p:nvPr/>
            </p:nvSpPr>
            <p:spPr>
              <a:xfrm flipH="1">
                <a:off x="88213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18" name="Google Shape;9518;p16"/>
            <p:cNvGrpSpPr/>
            <p:nvPr/>
          </p:nvGrpSpPr>
          <p:grpSpPr>
            <a:xfrm>
              <a:off x="194061" y="4849720"/>
              <a:ext cx="8755877" cy="99873"/>
              <a:chOff x="194061" y="4849720"/>
              <a:chExt cx="8755877" cy="99873"/>
            </a:xfrm>
          </p:grpSpPr>
          <p:grpSp>
            <p:nvGrpSpPr>
              <p:cNvPr id="9519" name="Google Shape;9519;p16"/>
              <p:cNvGrpSpPr/>
              <p:nvPr/>
            </p:nvGrpSpPr>
            <p:grpSpPr>
              <a:xfrm>
                <a:off x="19406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520" name="Google Shape;9520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1" name="Google Shape;9521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2" name="Google Shape;9522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3" name="Google Shape;9523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4" name="Google Shape;9524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5" name="Google Shape;9525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6" name="Google Shape;9526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27" name="Google Shape;9527;p16"/>
              <p:cNvGrpSpPr/>
              <p:nvPr/>
            </p:nvGrpSpPr>
            <p:grpSpPr>
              <a:xfrm flipH="1">
                <a:off x="46164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528" name="Google Shape;9528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9" name="Google Shape;9529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0" name="Google Shape;9530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1" name="Google Shape;9531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2" name="Google Shape;9532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3" name="Google Shape;9533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4" name="Google Shape;9534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35" name="Google Shape;9535;p16"/>
              <p:cNvGrpSpPr/>
              <p:nvPr/>
            </p:nvGrpSpPr>
            <p:grpSpPr>
              <a:xfrm>
                <a:off x="739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536" name="Google Shape;9536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7" name="Google Shape;9537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8" name="Google Shape;9538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9" name="Google Shape;9539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0" name="Google Shape;9540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1" name="Google Shape;9541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2" name="Google Shape;9542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43" name="Google Shape;9543;p16"/>
              <p:cNvGrpSpPr/>
              <p:nvPr/>
            </p:nvGrpSpPr>
            <p:grpSpPr>
              <a:xfrm flipH="1">
                <a:off x="1006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544" name="Google Shape;9544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5" name="Google Shape;9545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6" name="Google Shape;9546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7" name="Google Shape;9547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8" name="Google Shape;9548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9" name="Google Shape;9549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50" name="Google Shape;9550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51" name="Google Shape;9551;p16"/>
              <p:cNvGrpSpPr/>
              <p:nvPr/>
            </p:nvGrpSpPr>
            <p:grpSpPr>
              <a:xfrm>
                <a:off x="128516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552" name="Google Shape;9552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53" name="Google Shape;9553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54" name="Google Shape;9554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55" name="Google Shape;9555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56" name="Google Shape;9556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57" name="Google Shape;9557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58" name="Google Shape;9558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59" name="Google Shape;9559;p16"/>
              <p:cNvGrpSpPr/>
              <p:nvPr/>
            </p:nvGrpSpPr>
            <p:grpSpPr>
              <a:xfrm flipH="1">
                <a:off x="155274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560" name="Google Shape;9560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1" name="Google Shape;9561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2" name="Google Shape;9562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3" name="Google Shape;9563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4" name="Google Shape;9564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5" name="Google Shape;9565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6" name="Google Shape;9566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67" name="Google Shape;9567;p16"/>
              <p:cNvGrpSpPr/>
              <p:nvPr/>
            </p:nvGrpSpPr>
            <p:grpSpPr>
              <a:xfrm>
                <a:off x="183100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568" name="Google Shape;9568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9" name="Google Shape;9569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0" name="Google Shape;9570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1" name="Google Shape;9571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2" name="Google Shape;9572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3" name="Google Shape;9573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4" name="Google Shape;9574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75" name="Google Shape;9575;p16"/>
              <p:cNvGrpSpPr/>
              <p:nvPr/>
            </p:nvGrpSpPr>
            <p:grpSpPr>
              <a:xfrm flipH="1">
                <a:off x="209858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576" name="Google Shape;9576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7" name="Google Shape;9577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8" name="Google Shape;9578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9" name="Google Shape;9579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0" name="Google Shape;9580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1" name="Google Shape;9581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2" name="Google Shape;9582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83" name="Google Shape;9583;p16"/>
              <p:cNvGrpSpPr/>
              <p:nvPr/>
            </p:nvGrpSpPr>
            <p:grpSpPr>
              <a:xfrm>
                <a:off x="237685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584" name="Google Shape;9584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5" name="Google Shape;9585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6" name="Google Shape;9586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7" name="Google Shape;9587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8" name="Google Shape;9588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9" name="Google Shape;9589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0" name="Google Shape;9590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91" name="Google Shape;9591;p16"/>
              <p:cNvGrpSpPr/>
              <p:nvPr/>
            </p:nvGrpSpPr>
            <p:grpSpPr>
              <a:xfrm flipH="1">
                <a:off x="264443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592" name="Google Shape;9592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3" name="Google Shape;9593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4" name="Google Shape;9594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5" name="Google Shape;9595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6" name="Google Shape;9596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7" name="Google Shape;9597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8" name="Google Shape;9598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599" name="Google Shape;9599;p16"/>
              <p:cNvGrpSpPr/>
              <p:nvPr/>
            </p:nvGrpSpPr>
            <p:grpSpPr>
              <a:xfrm>
                <a:off x="292269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600" name="Google Shape;9600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1" name="Google Shape;9601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2" name="Google Shape;9602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3" name="Google Shape;9603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4" name="Google Shape;9604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5" name="Google Shape;9605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6" name="Google Shape;9606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07" name="Google Shape;9607;p16"/>
              <p:cNvGrpSpPr/>
              <p:nvPr/>
            </p:nvGrpSpPr>
            <p:grpSpPr>
              <a:xfrm flipH="1">
                <a:off x="319027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608" name="Google Shape;9608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9" name="Google Shape;9609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0" name="Google Shape;9610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1" name="Google Shape;9611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2" name="Google Shape;9612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3" name="Google Shape;9613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4" name="Google Shape;9614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15" name="Google Shape;9615;p16"/>
              <p:cNvGrpSpPr/>
              <p:nvPr/>
            </p:nvGrpSpPr>
            <p:grpSpPr>
              <a:xfrm>
                <a:off x="346853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616" name="Google Shape;9616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7" name="Google Shape;9617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8" name="Google Shape;9618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9" name="Google Shape;9619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0" name="Google Shape;9620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1" name="Google Shape;9621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2" name="Google Shape;9622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23" name="Google Shape;9623;p16"/>
              <p:cNvGrpSpPr/>
              <p:nvPr/>
            </p:nvGrpSpPr>
            <p:grpSpPr>
              <a:xfrm flipH="1">
                <a:off x="37361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624" name="Google Shape;9624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5" name="Google Shape;9625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6" name="Google Shape;9626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7" name="Google Shape;9627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8" name="Google Shape;9628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9" name="Google Shape;9629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0" name="Google Shape;9630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31" name="Google Shape;9631;p16"/>
              <p:cNvGrpSpPr/>
              <p:nvPr/>
            </p:nvGrpSpPr>
            <p:grpSpPr>
              <a:xfrm>
                <a:off x="401438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632" name="Google Shape;9632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3" name="Google Shape;9633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4" name="Google Shape;9634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5" name="Google Shape;9635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6" name="Google Shape;9636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7" name="Google Shape;9637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8" name="Google Shape;9638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39" name="Google Shape;9639;p16"/>
              <p:cNvGrpSpPr/>
              <p:nvPr/>
            </p:nvGrpSpPr>
            <p:grpSpPr>
              <a:xfrm flipH="1">
                <a:off x="428196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640" name="Google Shape;9640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1" name="Google Shape;9641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2" name="Google Shape;9642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3" name="Google Shape;9643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4" name="Google Shape;9644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5" name="Google Shape;9645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6" name="Google Shape;9646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47" name="Google Shape;9647;p16"/>
              <p:cNvGrpSpPr/>
              <p:nvPr/>
            </p:nvGrpSpPr>
            <p:grpSpPr>
              <a:xfrm>
                <a:off x="456022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648" name="Google Shape;9648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9" name="Google Shape;9649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0" name="Google Shape;9650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1" name="Google Shape;9651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2" name="Google Shape;9652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3" name="Google Shape;9653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4" name="Google Shape;9654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55" name="Google Shape;9655;p16"/>
              <p:cNvGrpSpPr/>
              <p:nvPr/>
            </p:nvGrpSpPr>
            <p:grpSpPr>
              <a:xfrm flipH="1">
                <a:off x="4827805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656" name="Google Shape;9656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7" name="Google Shape;9657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8" name="Google Shape;9658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9" name="Google Shape;9659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0" name="Google Shape;9660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1" name="Google Shape;9661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2" name="Google Shape;9662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63" name="Google Shape;9663;p16"/>
              <p:cNvGrpSpPr/>
              <p:nvPr/>
            </p:nvGrpSpPr>
            <p:grpSpPr>
              <a:xfrm>
                <a:off x="510725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664" name="Google Shape;9664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5" name="Google Shape;9665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6" name="Google Shape;9666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7" name="Google Shape;9667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8" name="Google Shape;9668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9" name="Google Shape;9669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0" name="Google Shape;9670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71" name="Google Shape;9671;p16"/>
              <p:cNvGrpSpPr/>
              <p:nvPr/>
            </p:nvGrpSpPr>
            <p:grpSpPr>
              <a:xfrm flipH="1">
                <a:off x="537483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672" name="Google Shape;9672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3" name="Google Shape;9673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4" name="Google Shape;9674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5" name="Google Shape;9675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6" name="Google Shape;9676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7" name="Google Shape;9677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8" name="Google Shape;9678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79" name="Google Shape;9679;p16"/>
              <p:cNvGrpSpPr/>
              <p:nvPr/>
            </p:nvGrpSpPr>
            <p:grpSpPr>
              <a:xfrm>
                <a:off x="565428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680" name="Google Shape;9680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1" name="Google Shape;9681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2" name="Google Shape;9682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3" name="Google Shape;9683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4" name="Google Shape;9684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5" name="Google Shape;9685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6" name="Google Shape;9686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87" name="Google Shape;9687;p16"/>
              <p:cNvGrpSpPr/>
              <p:nvPr/>
            </p:nvGrpSpPr>
            <p:grpSpPr>
              <a:xfrm flipH="1">
                <a:off x="592187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688" name="Google Shape;9688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9" name="Google Shape;9689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0" name="Google Shape;9690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1" name="Google Shape;9691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2" name="Google Shape;9692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3" name="Google Shape;9693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4" name="Google Shape;9694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95" name="Google Shape;9695;p16"/>
              <p:cNvGrpSpPr/>
              <p:nvPr/>
            </p:nvGrpSpPr>
            <p:grpSpPr>
              <a:xfrm>
                <a:off x="6201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696" name="Google Shape;9696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7" name="Google Shape;9697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8" name="Google Shape;9698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9" name="Google Shape;9699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0" name="Google Shape;9700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1" name="Google Shape;9701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2" name="Google Shape;9702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703" name="Google Shape;9703;p16"/>
              <p:cNvGrpSpPr/>
              <p:nvPr/>
            </p:nvGrpSpPr>
            <p:grpSpPr>
              <a:xfrm flipH="1">
                <a:off x="6468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704" name="Google Shape;9704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5" name="Google Shape;9705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6" name="Google Shape;9706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7" name="Google Shape;9707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8" name="Google Shape;9708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9" name="Google Shape;9709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0" name="Google Shape;9710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711" name="Google Shape;9711;p16"/>
              <p:cNvGrpSpPr/>
              <p:nvPr/>
            </p:nvGrpSpPr>
            <p:grpSpPr>
              <a:xfrm>
                <a:off x="674835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712" name="Google Shape;9712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3" name="Google Shape;9713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4" name="Google Shape;9714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5" name="Google Shape;9715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6" name="Google Shape;9716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7" name="Google Shape;9717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8" name="Google Shape;9718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719" name="Google Shape;9719;p16"/>
              <p:cNvGrpSpPr/>
              <p:nvPr/>
            </p:nvGrpSpPr>
            <p:grpSpPr>
              <a:xfrm flipH="1">
                <a:off x="701593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720" name="Google Shape;9720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1" name="Google Shape;9721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2" name="Google Shape;9722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3" name="Google Shape;9723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4" name="Google Shape;9724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5" name="Google Shape;9725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6" name="Google Shape;9726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727" name="Google Shape;9727;p16"/>
              <p:cNvGrpSpPr/>
              <p:nvPr/>
            </p:nvGrpSpPr>
            <p:grpSpPr>
              <a:xfrm>
                <a:off x="729538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728" name="Google Shape;9728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9" name="Google Shape;9729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0" name="Google Shape;9730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1" name="Google Shape;9731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2" name="Google Shape;9732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3" name="Google Shape;9733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4" name="Google Shape;9734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735" name="Google Shape;9735;p16"/>
              <p:cNvGrpSpPr/>
              <p:nvPr/>
            </p:nvGrpSpPr>
            <p:grpSpPr>
              <a:xfrm flipH="1">
                <a:off x="756296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736" name="Google Shape;9736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7" name="Google Shape;9737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8" name="Google Shape;9738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9" name="Google Shape;9739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40" name="Google Shape;9740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41" name="Google Shape;9741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42" name="Google Shape;9742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743" name="Google Shape;9743;p16"/>
              <p:cNvGrpSpPr/>
              <p:nvPr/>
            </p:nvGrpSpPr>
            <p:grpSpPr>
              <a:xfrm>
                <a:off x="78424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744" name="Google Shape;9744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45" name="Google Shape;9745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46" name="Google Shape;9746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47" name="Google Shape;9747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48" name="Google Shape;9748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49" name="Google Shape;9749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50" name="Google Shape;9750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751" name="Google Shape;9751;p16"/>
              <p:cNvGrpSpPr/>
              <p:nvPr/>
            </p:nvGrpSpPr>
            <p:grpSpPr>
              <a:xfrm flipH="1">
                <a:off x="811000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752" name="Google Shape;9752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53" name="Google Shape;9753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54" name="Google Shape;9754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55" name="Google Shape;9755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56" name="Google Shape;9756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57" name="Google Shape;9757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58" name="Google Shape;9758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759" name="Google Shape;9759;p16"/>
              <p:cNvGrpSpPr/>
              <p:nvPr/>
            </p:nvGrpSpPr>
            <p:grpSpPr>
              <a:xfrm>
                <a:off x="838945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760" name="Google Shape;9760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61" name="Google Shape;9761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62" name="Google Shape;9762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63" name="Google Shape;9763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64" name="Google Shape;9764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65" name="Google Shape;9765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66" name="Google Shape;9766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767" name="Google Shape;9767;p16"/>
              <p:cNvGrpSpPr/>
              <p:nvPr/>
            </p:nvGrpSpPr>
            <p:grpSpPr>
              <a:xfrm flipH="1">
                <a:off x="865703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9768" name="Google Shape;9768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69" name="Google Shape;9769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70" name="Google Shape;9770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71" name="Google Shape;9771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72" name="Google Shape;9772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73" name="Google Shape;9773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74" name="Google Shape;9774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775" name="Google Shape;9775;p16"/>
            <p:cNvGrpSpPr/>
            <p:nvPr/>
          </p:nvGrpSpPr>
          <p:grpSpPr>
            <a:xfrm>
              <a:off x="194050" y="336190"/>
              <a:ext cx="99873" cy="4471307"/>
              <a:chOff x="194052" y="426142"/>
              <a:chExt cx="99873" cy="4364379"/>
            </a:xfrm>
          </p:grpSpPr>
          <p:grpSp>
            <p:nvGrpSpPr>
              <p:cNvPr id="9776" name="Google Shape;9776;p16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9777" name="Google Shape;9777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78" name="Google Shape;9778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79" name="Google Shape;9779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80" name="Google Shape;9780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81" name="Google Shape;9781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82" name="Google Shape;9782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83" name="Google Shape;9783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784" name="Google Shape;9784;p16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9785" name="Google Shape;9785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86" name="Google Shape;9786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87" name="Google Shape;9787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88" name="Google Shape;9788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89" name="Google Shape;9789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90" name="Google Shape;9790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91" name="Google Shape;9791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792" name="Google Shape;9792;p16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9793" name="Google Shape;9793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94" name="Google Shape;9794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95" name="Google Shape;9795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96" name="Google Shape;9796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97" name="Google Shape;9797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98" name="Google Shape;9798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99" name="Google Shape;9799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00" name="Google Shape;9800;p16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9801" name="Google Shape;9801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02" name="Google Shape;9802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03" name="Google Shape;9803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04" name="Google Shape;9804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05" name="Google Shape;9805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06" name="Google Shape;9806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07" name="Google Shape;9807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08" name="Google Shape;9808;p16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9809" name="Google Shape;9809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10" name="Google Shape;9810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11" name="Google Shape;9811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12" name="Google Shape;9812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13" name="Google Shape;9813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14" name="Google Shape;9814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15" name="Google Shape;9815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16" name="Google Shape;9816;p16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9817" name="Google Shape;9817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18" name="Google Shape;9818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19" name="Google Shape;9819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20" name="Google Shape;9820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21" name="Google Shape;9821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22" name="Google Shape;9822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23" name="Google Shape;9823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24" name="Google Shape;9824;p16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9825" name="Google Shape;9825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26" name="Google Shape;9826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27" name="Google Shape;9827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28" name="Google Shape;9828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29" name="Google Shape;9829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30" name="Google Shape;9830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31" name="Google Shape;9831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32" name="Google Shape;9832;p16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9833" name="Google Shape;9833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34" name="Google Shape;9834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35" name="Google Shape;9835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36" name="Google Shape;9836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37" name="Google Shape;9837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38" name="Google Shape;9838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39" name="Google Shape;9839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40" name="Google Shape;9840;p16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9841" name="Google Shape;9841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2" name="Google Shape;9842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3" name="Google Shape;9843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4" name="Google Shape;9844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5" name="Google Shape;9845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6" name="Google Shape;9846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7" name="Google Shape;9847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48" name="Google Shape;9848;p16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9849" name="Google Shape;9849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0" name="Google Shape;9850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1" name="Google Shape;9851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2" name="Google Shape;9852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3" name="Google Shape;9853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4" name="Google Shape;9854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5" name="Google Shape;9855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56" name="Google Shape;9856;p16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9857" name="Google Shape;9857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8" name="Google Shape;9858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9" name="Google Shape;9859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0" name="Google Shape;9860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1" name="Google Shape;9861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2" name="Google Shape;9862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3" name="Google Shape;9863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64" name="Google Shape;9864;p16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9865" name="Google Shape;9865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6" name="Google Shape;9866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7" name="Google Shape;9867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8" name="Google Shape;9868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9" name="Google Shape;9869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0" name="Google Shape;9870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1" name="Google Shape;9871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72" name="Google Shape;9872;p16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9873" name="Google Shape;9873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4" name="Google Shape;9874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5" name="Google Shape;9875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6" name="Google Shape;9876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7" name="Google Shape;9877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8" name="Google Shape;9878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9" name="Google Shape;9879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80" name="Google Shape;9880;p16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9881" name="Google Shape;9881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2" name="Google Shape;9882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3" name="Google Shape;9883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4" name="Google Shape;9884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5" name="Google Shape;9885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6" name="Google Shape;9886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7" name="Google Shape;9887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88" name="Google Shape;9888;p16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9889" name="Google Shape;9889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0" name="Google Shape;9890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1" name="Google Shape;9891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2" name="Google Shape;9892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3" name="Google Shape;9893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4" name="Google Shape;9894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5" name="Google Shape;9895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96" name="Google Shape;9896;p16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9897" name="Google Shape;9897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8" name="Google Shape;9898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9" name="Google Shape;9899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0" name="Google Shape;9900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1" name="Google Shape;9901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2" name="Google Shape;9902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3" name="Google Shape;9903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904" name="Google Shape;9904;p16"/>
            <p:cNvGrpSpPr/>
            <p:nvPr/>
          </p:nvGrpSpPr>
          <p:grpSpPr>
            <a:xfrm>
              <a:off x="8849976" y="336190"/>
              <a:ext cx="99873" cy="4471307"/>
              <a:chOff x="194052" y="426142"/>
              <a:chExt cx="99873" cy="4364379"/>
            </a:xfrm>
          </p:grpSpPr>
          <p:grpSp>
            <p:nvGrpSpPr>
              <p:cNvPr id="9905" name="Google Shape;9905;p16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9906" name="Google Shape;9906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7" name="Google Shape;9907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8" name="Google Shape;9908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9" name="Google Shape;9909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0" name="Google Shape;9910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1" name="Google Shape;9911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2" name="Google Shape;9912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13" name="Google Shape;9913;p16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9914" name="Google Shape;9914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5" name="Google Shape;9915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6" name="Google Shape;9916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7" name="Google Shape;9917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8" name="Google Shape;9918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9" name="Google Shape;9919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0" name="Google Shape;9920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21" name="Google Shape;9921;p16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9922" name="Google Shape;9922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3" name="Google Shape;9923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4" name="Google Shape;9924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5" name="Google Shape;9925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6" name="Google Shape;9926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7" name="Google Shape;9927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8" name="Google Shape;9928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29" name="Google Shape;9929;p16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9930" name="Google Shape;9930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1" name="Google Shape;9931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2" name="Google Shape;9932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3" name="Google Shape;9933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4" name="Google Shape;9934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5" name="Google Shape;9935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6" name="Google Shape;9936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37" name="Google Shape;9937;p16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9938" name="Google Shape;9938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9" name="Google Shape;9939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0" name="Google Shape;9940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1" name="Google Shape;9941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2" name="Google Shape;9942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3" name="Google Shape;9943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4" name="Google Shape;9944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45" name="Google Shape;9945;p16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9946" name="Google Shape;9946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7" name="Google Shape;9947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8" name="Google Shape;9948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9" name="Google Shape;9949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50" name="Google Shape;9950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51" name="Google Shape;9951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52" name="Google Shape;9952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53" name="Google Shape;9953;p16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9954" name="Google Shape;9954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55" name="Google Shape;9955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56" name="Google Shape;9956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57" name="Google Shape;9957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58" name="Google Shape;9958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59" name="Google Shape;9959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0" name="Google Shape;9960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61" name="Google Shape;9961;p16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9962" name="Google Shape;9962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3" name="Google Shape;9963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4" name="Google Shape;9964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5" name="Google Shape;9965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6" name="Google Shape;9966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7" name="Google Shape;9967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8" name="Google Shape;9968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69" name="Google Shape;9969;p16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9970" name="Google Shape;9970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1" name="Google Shape;9971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2" name="Google Shape;9972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3" name="Google Shape;9973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4" name="Google Shape;9974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5" name="Google Shape;9975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6" name="Google Shape;9976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77" name="Google Shape;9977;p16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9978" name="Google Shape;9978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9" name="Google Shape;9979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0" name="Google Shape;9980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1" name="Google Shape;9981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2" name="Google Shape;9982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3" name="Google Shape;9983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4" name="Google Shape;9984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85" name="Google Shape;9985;p16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9986" name="Google Shape;9986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7" name="Google Shape;9987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8" name="Google Shape;9988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9" name="Google Shape;9989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0" name="Google Shape;9990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1" name="Google Shape;9991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2" name="Google Shape;9992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993" name="Google Shape;9993;p16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9994" name="Google Shape;9994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5" name="Google Shape;9995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6" name="Google Shape;9996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7" name="Google Shape;9997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8" name="Google Shape;9998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9" name="Google Shape;9999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0" name="Google Shape;10000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001" name="Google Shape;10001;p16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10002" name="Google Shape;10002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3" name="Google Shape;10003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4" name="Google Shape;10004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5" name="Google Shape;10005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6" name="Google Shape;10006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7" name="Google Shape;10007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8" name="Google Shape;10008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009" name="Google Shape;10009;p16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10010" name="Google Shape;10010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1" name="Google Shape;10011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2" name="Google Shape;10012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3" name="Google Shape;10013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4" name="Google Shape;10014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5" name="Google Shape;10015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6" name="Google Shape;10016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017" name="Google Shape;10017;p16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10018" name="Google Shape;10018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9" name="Google Shape;10019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0" name="Google Shape;10020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1" name="Google Shape;10021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2" name="Google Shape;10022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3" name="Google Shape;10023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4" name="Google Shape;10024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025" name="Google Shape;10025;p16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10026" name="Google Shape;10026;p16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7" name="Google Shape;10027;p16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8" name="Google Shape;10028;p16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9" name="Google Shape;10029;p16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0" name="Google Shape;10030;p16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1" name="Google Shape;10031;p16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2" name="Google Shape;10032;p16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0033" name="Google Shape;10033;p16"/>
          <p:cNvSpPr txBox="1">
            <a:spLocks noGrp="1"/>
          </p:cNvSpPr>
          <p:nvPr>
            <p:ph type="title"/>
          </p:nvPr>
        </p:nvSpPr>
        <p:spPr>
          <a:xfrm flipH="1">
            <a:off x="2072619" y="2150850"/>
            <a:ext cx="3079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034" name="Google Shape;10034;p16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5387219" y="1934700"/>
            <a:ext cx="1684200" cy="12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0035" name="Google Shape;10035;p16"/>
          <p:cNvGrpSpPr/>
          <p:nvPr/>
        </p:nvGrpSpPr>
        <p:grpSpPr>
          <a:xfrm flipH="1">
            <a:off x="375622" y="330420"/>
            <a:ext cx="740011" cy="636065"/>
            <a:chOff x="7615940" y="361497"/>
            <a:chExt cx="960305" cy="825415"/>
          </a:xfrm>
        </p:grpSpPr>
        <p:sp>
          <p:nvSpPr>
            <p:cNvPr id="10036" name="Google Shape;10036;p16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37" name="Google Shape;10037;p16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0038" name="Google Shape;10038;p16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9" name="Google Shape;10039;p16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040" name="Google Shape;10040;p16"/>
          <p:cNvGrpSpPr/>
          <p:nvPr/>
        </p:nvGrpSpPr>
        <p:grpSpPr>
          <a:xfrm>
            <a:off x="8028373" y="330420"/>
            <a:ext cx="740011" cy="636065"/>
            <a:chOff x="7615940" y="361497"/>
            <a:chExt cx="960305" cy="825415"/>
          </a:xfrm>
        </p:grpSpPr>
        <p:sp>
          <p:nvSpPr>
            <p:cNvPr id="10041" name="Google Shape;10041;p16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42" name="Google Shape;10042;p16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0043" name="Google Shape;10043;p16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4" name="Google Shape;10044;p16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045" name="Google Shape;10045;p16"/>
          <p:cNvGrpSpPr/>
          <p:nvPr/>
        </p:nvGrpSpPr>
        <p:grpSpPr>
          <a:xfrm rot="10800000" flipH="1">
            <a:off x="8028373" y="4146170"/>
            <a:ext cx="740011" cy="636065"/>
            <a:chOff x="7615940" y="361497"/>
            <a:chExt cx="960305" cy="825415"/>
          </a:xfrm>
        </p:grpSpPr>
        <p:sp>
          <p:nvSpPr>
            <p:cNvPr id="10046" name="Google Shape;10046;p16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47" name="Google Shape;10047;p16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0048" name="Google Shape;10048;p16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9" name="Google Shape;10049;p16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050" name="Google Shape;10050;p16"/>
          <p:cNvGrpSpPr/>
          <p:nvPr/>
        </p:nvGrpSpPr>
        <p:grpSpPr>
          <a:xfrm rot="10800000">
            <a:off x="375622" y="4146170"/>
            <a:ext cx="740011" cy="636065"/>
            <a:chOff x="7615940" y="361497"/>
            <a:chExt cx="960305" cy="825415"/>
          </a:xfrm>
        </p:grpSpPr>
        <p:sp>
          <p:nvSpPr>
            <p:cNvPr id="10051" name="Google Shape;10051;p16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52" name="Google Shape;10052;p16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0053" name="Google Shape;10053;p16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4" name="Google Shape;10054;p16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3">
    <p:spTree>
      <p:nvGrpSpPr>
        <p:cNvPr id="1" name="Shape 10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56" name="Google Shape;10056;p17"/>
          <p:cNvGrpSpPr/>
          <p:nvPr/>
        </p:nvGrpSpPr>
        <p:grpSpPr>
          <a:xfrm>
            <a:off x="194050" y="193895"/>
            <a:ext cx="8755889" cy="4755698"/>
            <a:chOff x="194050" y="193895"/>
            <a:chExt cx="8755889" cy="4755698"/>
          </a:xfrm>
        </p:grpSpPr>
        <p:sp>
          <p:nvSpPr>
            <p:cNvPr id="10057" name="Google Shape;10057;p17"/>
            <p:cNvSpPr/>
            <p:nvPr/>
          </p:nvSpPr>
          <p:spPr>
            <a:xfrm>
              <a:off x="374325" y="374100"/>
              <a:ext cx="8395200" cy="43953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58" name="Google Shape;10058;p17"/>
            <p:cNvGrpSpPr/>
            <p:nvPr/>
          </p:nvGrpSpPr>
          <p:grpSpPr>
            <a:xfrm>
              <a:off x="194061" y="193895"/>
              <a:ext cx="8755877" cy="99873"/>
              <a:chOff x="194061" y="193895"/>
              <a:chExt cx="8755877" cy="99873"/>
            </a:xfrm>
          </p:grpSpPr>
          <p:sp>
            <p:nvSpPr>
              <p:cNvPr id="10059" name="Google Shape;10059;p17"/>
              <p:cNvSpPr/>
              <p:nvPr/>
            </p:nvSpPr>
            <p:spPr>
              <a:xfrm>
                <a:off x="19406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0" name="Google Shape;10060;p17"/>
              <p:cNvSpPr/>
              <p:nvPr/>
            </p:nvSpPr>
            <p:spPr>
              <a:xfrm>
                <a:off x="4220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1" name="Google Shape;10061;p17"/>
              <p:cNvSpPr/>
              <p:nvPr/>
            </p:nvSpPr>
            <p:spPr>
              <a:xfrm>
                <a:off x="24355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2" name="Google Shape;10062;p17"/>
              <p:cNvSpPr/>
              <p:nvPr/>
            </p:nvSpPr>
            <p:spPr>
              <a:xfrm>
                <a:off x="34927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3" name="Google Shape;10063;p17"/>
              <p:cNvSpPr/>
              <p:nvPr/>
            </p:nvSpPr>
            <p:spPr>
              <a:xfrm>
                <a:off x="29106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4" name="Google Shape;10064;p17"/>
              <p:cNvSpPr/>
              <p:nvPr/>
            </p:nvSpPr>
            <p:spPr>
              <a:xfrm>
                <a:off x="36577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5" name="Google Shape;10065;p17"/>
              <p:cNvSpPr/>
              <p:nvPr/>
            </p:nvSpPr>
            <p:spPr>
              <a:xfrm>
                <a:off x="31334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6" name="Google Shape;10066;p17"/>
              <p:cNvSpPr/>
              <p:nvPr/>
            </p:nvSpPr>
            <p:spPr>
              <a:xfrm flipH="1">
                <a:off x="46164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7" name="Google Shape;10067;p17"/>
              <p:cNvSpPr/>
              <p:nvPr/>
            </p:nvSpPr>
            <p:spPr>
              <a:xfrm flipH="1">
                <a:off x="51279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8" name="Google Shape;10068;p17"/>
              <p:cNvSpPr/>
              <p:nvPr/>
            </p:nvSpPr>
            <p:spPr>
              <a:xfrm flipH="1">
                <a:off x="69135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9" name="Google Shape;10069;p17"/>
              <p:cNvSpPr/>
              <p:nvPr/>
            </p:nvSpPr>
            <p:spPr>
              <a:xfrm flipH="1">
                <a:off x="55485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0" name="Google Shape;10070;p17"/>
              <p:cNvSpPr/>
              <p:nvPr/>
            </p:nvSpPr>
            <p:spPr>
              <a:xfrm flipH="1">
                <a:off x="61274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1" name="Google Shape;10071;p17"/>
              <p:cNvSpPr/>
              <p:nvPr/>
            </p:nvSpPr>
            <p:spPr>
              <a:xfrm flipH="1">
                <a:off x="57346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2" name="Google Shape;10072;p17"/>
              <p:cNvSpPr/>
              <p:nvPr/>
            </p:nvSpPr>
            <p:spPr>
              <a:xfrm flipH="1">
                <a:off x="62597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3" name="Google Shape;10073;p17"/>
              <p:cNvSpPr/>
              <p:nvPr/>
            </p:nvSpPr>
            <p:spPr>
              <a:xfrm>
                <a:off x="739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4" name="Google Shape;10074;p17"/>
              <p:cNvSpPr/>
              <p:nvPr/>
            </p:nvSpPr>
            <p:spPr>
              <a:xfrm>
                <a:off x="96734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5" name="Google Shape;10075;p17"/>
              <p:cNvSpPr/>
              <p:nvPr/>
            </p:nvSpPr>
            <p:spPr>
              <a:xfrm>
                <a:off x="78881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6" name="Google Shape;10076;p17"/>
              <p:cNvSpPr/>
              <p:nvPr/>
            </p:nvSpPr>
            <p:spPr>
              <a:xfrm>
                <a:off x="89453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7" name="Google Shape;10077;p17"/>
              <p:cNvSpPr/>
              <p:nvPr/>
            </p:nvSpPr>
            <p:spPr>
              <a:xfrm>
                <a:off x="83631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8" name="Google Shape;10078;p17"/>
              <p:cNvSpPr/>
              <p:nvPr/>
            </p:nvSpPr>
            <p:spPr>
              <a:xfrm>
                <a:off x="911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9" name="Google Shape;10079;p17"/>
              <p:cNvSpPr/>
              <p:nvPr/>
            </p:nvSpPr>
            <p:spPr>
              <a:xfrm>
                <a:off x="858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0" name="Google Shape;10080;p17"/>
              <p:cNvSpPr/>
              <p:nvPr/>
            </p:nvSpPr>
            <p:spPr>
              <a:xfrm flipH="1">
                <a:off x="1006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1" name="Google Shape;10081;p17"/>
              <p:cNvSpPr/>
              <p:nvPr/>
            </p:nvSpPr>
            <p:spPr>
              <a:xfrm flipH="1">
                <a:off x="1058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2" name="Google Shape;10082;p17"/>
              <p:cNvSpPr/>
              <p:nvPr/>
            </p:nvSpPr>
            <p:spPr>
              <a:xfrm flipH="1">
                <a:off x="1236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3" name="Google Shape;10083;p17"/>
              <p:cNvSpPr/>
              <p:nvPr/>
            </p:nvSpPr>
            <p:spPr>
              <a:xfrm flipH="1">
                <a:off x="1100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4" name="Google Shape;10084;p17"/>
              <p:cNvSpPr/>
              <p:nvPr/>
            </p:nvSpPr>
            <p:spPr>
              <a:xfrm flipH="1">
                <a:off x="1158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5" name="Google Shape;10085;p17"/>
              <p:cNvSpPr/>
              <p:nvPr/>
            </p:nvSpPr>
            <p:spPr>
              <a:xfrm flipH="1">
                <a:off x="1118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6" name="Google Shape;10086;p17"/>
              <p:cNvSpPr/>
              <p:nvPr/>
            </p:nvSpPr>
            <p:spPr>
              <a:xfrm flipH="1">
                <a:off x="1171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7" name="Google Shape;10087;p17"/>
              <p:cNvSpPr/>
              <p:nvPr/>
            </p:nvSpPr>
            <p:spPr>
              <a:xfrm>
                <a:off x="128516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8" name="Google Shape;10088;p17"/>
              <p:cNvSpPr/>
              <p:nvPr/>
            </p:nvSpPr>
            <p:spPr>
              <a:xfrm>
                <a:off x="151318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9" name="Google Shape;10089;p17"/>
              <p:cNvSpPr/>
              <p:nvPr/>
            </p:nvSpPr>
            <p:spPr>
              <a:xfrm>
                <a:off x="13346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0" name="Google Shape;10090;p17"/>
              <p:cNvSpPr/>
              <p:nvPr/>
            </p:nvSpPr>
            <p:spPr>
              <a:xfrm>
                <a:off x="144037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1" name="Google Shape;10091;p17"/>
              <p:cNvSpPr/>
              <p:nvPr/>
            </p:nvSpPr>
            <p:spPr>
              <a:xfrm>
                <a:off x="138216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2" name="Google Shape;10092;p17"/>
              <p:cNvSpPr/>
              <p:nvPr/>
            </p:nvSpPr>
            <p:spPr>
              <a:xfrm>
                <a:off x="145688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3" name="Google Shape;10093;p17"/>
              <p:cNvSpPr/>
              <p:nvPr/>
            </p:nvSpPr>
            <p:spPr>
              <a:xfrm>
                <a:off x="140444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4" name="Google Shape;10094;p17"/>
              <p:cNvSpPr/>
              <p:nvPr/>
            </p:nvSpPr>
            <p:spPr>
              <a:xfrm flipH="1">
                <a:off x="155274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5" name="Google Shape;10095;p17"/>
              <p:cNvSpPr/>
              <p:nvPr/>
            </p:nvSpPr>
            <p:spPr>
              <a:xfrm flipH="1">
                <a:off x="160389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6" name="Google Shape;10096;p17"/>
              <p:cNvSpPr/>
              <p:nvPr/>
            </p:nvSpPr>
            <p:spPr>
              <a:xfrm flipH="1">
                <a:off x="17824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7" name="Google Shape;10097;p17"/>
              <p:cNvSpPr/>
              <p:nvPr/>
            </p:nvSpPr>
            <p:spPr>
              <a:xfrm flipH="1">
                <a:off x="164595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8" name="Google Shape;10098;p17"/>
              <p:cNvSpPr/>
              <p:nvPr/>
            </p:nvSpPr>
            <p:spPr>
              <a:xfrm flipH="1">
                <a:off x="170384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9" name="Google Shape;10099;p17"/>
              <p:cNvSpPr/>
              <p:nvPr/>
            </p:nvSpPr>
            <p:spPr>
              <a:xfrm flipH="1">
                <a:off x="166456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0" name="Google Shape;10100;p17"/>
              <p:cNvSpPr/>
              <p:nvPr/>
            </p:nvSpPr>
            <p:spPr>
              <a:xfrm flipH="1">
                <a:off x="171707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1" name="Google Shape;10101;p17"/>
              <p:cNvSpPr/>
              <p:nvPr/>
            </p:nvSpPr>
            <p:spPr>
              <a:xfrm>
                <a:off x="183100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2" name="Google Shape;10102;p17"/>
              <p:cNvSpPr/>
              <p:nvPr/>
            </p:nvSpPr>
            <p:spPr>
              <a:xfrm>
                <a:off x="2059031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3" name="Google Shape;10103;p17"/>
              <p:cNvSpPr/>
              <p:nvPr/>
            </p:nvSpPr>
            <p:spPr>
              <a:xfrm>
                <a:off x="18804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4" name="Google Shape;10104;p17"/>
              <p:cNvSpPr/>
              <p:nvPr/>
            </p:nvSpPr>
            <p:spPr>
              <a:xfrm>
                <a:off x="198622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5" name="Google Shape;10105;p17"/>
              <p:cNvSpPr/>
              <p:nvPr/>
            </p:nvSpPr>
            <p:spPr>
              <a:xfrm>
                <a:off x="1928006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6" name="Google Shape;10106;p17"/>
              <p:cNvSpPr/>
              <p:nvPr/>
            </p:nvSpPr>
            <p:spPr>
              <a:xfrm>
                <a:off x="200272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7" name="Google Shape;10107;p17"/>
              <p:cNvSpPr/>
              <p:nvPr/>
            </p:nvSpPr>
            <p:spPr>
              <a:xfrm>
                <a:off x="195028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8" name="Google Shape;10108;p17"/>
              <p:cNvSpPr/>
              <p:nvPr/>
            </p:nvSpPr>
            <p:spPr>
              <a:xfrm flipH="1">
                <a:off x="209858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9" name="Google Shape;10109;p17"/>
              <p:cNvSpPr/>
              <p:nvPr/>
            </p:nvSpPr>
            <p:spPr>
              <a:xfrm flipH="1">
                <a:off x="214974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0" name="Google Shape;10110;p17"/>
              <p:cNvSpPr/>
              <p:nvPr/>
            </p:nvSpPr>
            <p:spPr>
              <a:xfrm flipH="1">
                <a:off x="23282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1" name="Google Shape;10111;p17"/>
              <p:cNvSpPr/>
              <p:nvPr/>
            </p:nvSpPr>
            <p:spPr>
              <a:xfrm flipH="1">
                <a:off x="219179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2" name="Google Shape;10112;p17"/>
              <p:cNvSpPr/>
              <p:nvPr/>
            </p:nvSpPr>
            <p:spPr>
              <a:xfrm flipH="1">
                <a:off x="224968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3" name="Google Shape;10113;p17"/>
              <p:cNvSpPr/>
              <p:nvPr/>
            </p:nvSpPr>
            <p:spPr>
              <a:xfrm flipH="1">
                <a:off x="221040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4" name="Google Shape;10114;p17"/>
              <p:cNvSpPr/>
              <p:nvPr/>
            </p:nvSpPr>
            <p:spPr>
              <a:xfrm flipH="1">
                <a:off x="226292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5" name="Google Shape;10115;p17"/>
              <p:cNvSpPr/>
              <p:nvPr/>
            </p:nvSpPr>
            <p:spPr>
              <a:xfrm>
                <a:off x="237685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6" name="Google Shape;10116;p17"/>
              <p:cNvSpPr/>
              <p:nvPr/>
            </p:nvSpPr>
            <p:spPr>
              <a:xfrm>
                <a:off x="260487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7" name="Google Shape;10117;p17"/>
              <p:cNvSpPr/>
              <p:nvPr/>
            </p:nvSpPr>
            <p:spPr>
              <a:xfrm>
                <a:off x="242634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8" name="Google Shape;10118;p17"/>
              <p:cNvSpPr/>
              <p:nvPr/>
            </p:nvSpPr>
            <p:spPr>
              <a:xfrm>
                <a:off x="253206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9" name="Google Shape;10119;p17"/>
              <p:cNvSpPr/>
              <p:nvPr/>
            </p:nvSpPr>
            <p:spPr>
              <a:xfrm>
                <a:off x="247384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0" name="Google Shape;10120;p17"/>
              <p:cNvSpPr/>
              <p:nvPr/>
            </p:nvSpPr>
            <p:spPr>
              <a:xfrm>
                <a:off x="254856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1" name="Google Shape;10121;p17"/>
              <p:cNvSpPr/>
              <p:nvPr/>
            </p:nvSpPr>
            <p:spPr>
              <a:xfrm>
                <a:off x="249612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2" name="Google Shape;10122;p17"/>
              <p:cNvSpPr/>
              <p:nvPr/>
            </p:nvSpPr>
            <p:spPr>
              <a:xfrm flipH="1">
                <a:off x="264443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3" name="Google Shape;10123;p17"/>
              <p:cNvSpPr/>
              <p:nvPr/>
            </p:nvSpPr>
            <p:spPr>
              <a:xfrm flipH="1">
                <a:off x="269558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4" name="Google Shape;10124;p17"/>
              <p:cNvSpPr/>
              <p:nvPr/>
            </p:nvSpPr>
            <p:spPr>
              <a:xfrm flipH="1">
                <a:off x="28741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5" name="Google Shape;10125;p17"/>
              <p:cNvSpPr/>
              <p:nvPr/>
            </p:nvSpPr>
            <p:spPr>
              <a:xfrm flipH="1">
                <a:off x="273764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6" name="Google Shape;10126;p17"/>
              <p:cNvSpPr/>
              <p:nvPr/>
            </p:nvSpPr>
            <p:spPr>
              <a:xfrm flipH="1">
                <a:off x="279553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7" name="Google Shape;10127;p17"/>
              <p:cNvSpPr/>
              <p:nvPr/>
            </p:nvSpPr>
            <p:spPr>
              <a:xfrm flipH="1">
                <a:off x="275625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8" name="Google Shape;10128;p17"/>
              <p:cNvSpPr/>
              <p:nvPr/>
            </p:nvSpPr>
            <p:spPr>
              <a:xfrm flipH="1">
                <a:off x="28087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9" name="Google Shape;10129;p17"/>
              <p:cNvSpPr/>
              <p:nvPr/>
            </p:nvSpPr>
            <p:spPr>
              <a:xfrm>
                <a:off x="292269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0" name="Google Shape;10130;p17"/>
              <p:cNvSpPr/>
              <p:nvPr/>
            </p:nvSpPr>
            <p:spPr>
              <a:xfrm>
                <a:off x="315071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1" name="Google Shape;10131;p17"/>
              <p:cNvSpPr/>
              <p:nvPr/>
            </p:nvSpPr>
            <p:spPr>
              <a:xfrm>
                <a:off x="297218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2" name="Google Shape;10132;p17"/>
              <p:cNvSpPr/>
              <p:nvPr/>
            </p:nvSpPr>
            <p:spPr>
              <a:xfrm>
                <a:off x="307790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3" name="Google Shape;10133;p17"/>
              <p:cNvSpPr/>
              <p:nvPr/>
            </p:nvSpPr>
            <p:spPr>
              <a:xfrm>
                <a:off x="301969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4" name="Google Shape;10134;p17"/>
              <p:cNvSpPr/>
              <p:nvPr/>
            </p:nvSpPr>
            <p:spPr>
              <a:xfrm>
                <a:off x="309441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5" name="Google Shape;10135;p17"/>
              <p:cNvSpPr/>
              <p:nvPr/>
            </p:nvSpPr>
            <p:spPr>
              <a:xfrm>
                <a:off x="304197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6" name="Google Shape;10136;p17"/>
              <p:cNvSpPr/>
              <p:nvPr/>
            </p:nvSpPr>
            <p:spPr>
              <a:xfrm flipH="1">
                <a:off x="319027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7" name="Google Shape;10137;p17"/>
              <p:cNvSpPr/>
              <p:nvPr/>
            </p:nvSpPr>
            <p:spPr>
              <a:xfrm flipH="1">
                <a:off x="324142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8" name="Google Shape;10138;p17"/>
              <p:cNvSpPr/>
              <p:nvPr/>
            </p:nvSpPr>
            <p:spPr>
              <a:xfrm flipH="1">
                <a:off x="341998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9" name="Google Shape;10139;p17"/>
              <p:cNvSpPr/>
              <p:nvPr/>
            </p:nvSpPr>
            <p:spPr>
              <a:xfrm flipH="1">
                <a:off x="328348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0" name="Google Shape;10140;p17"/>
              <p:cNvSpPr/>
              <p:nvPr/>
            </p:nvSpPr>
            <p:spPr>
              <a:xfrm flipH="1">
                <a:off x="334137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1" name="Google Shape;10141;p17"/>
              <p:cNvSpPr/>
              <p:nvPr/>
            </p:nvSpPr>
            <p:spPr>
              <a:xfrm flipH="1">
                <a:off x="330209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2" name="Google Shape;10142;p17"/>
              <p:cNvSpPr/>
              <p:nvPr/>
            </p:nvSpPr>
            <p:spPr>
              <a:xfrm flipH="1">
                <a:off x="335460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3" name="Google Shape;10143;p17"/>
              <p:cNvSpPr/>
              <p:nvPr/>
            </p:nvSpPr>
            <p:spPr>
              <a:xfrm>
                <a:off x="346853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4" name="Google Shape;10144;p17"/>
              <p:cNvSpPr/>
              <p:nvPr/>
            </p:nvSpPr>
            <p:spPr>
              <a:xfrm>
                <a:off x="369656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5" name="Google Shape;10145;p17"/>
              <p:cNvSpPr/>
              <p:nvPr/>
            </p:nvSpPr>
            <p:spPr>
              <a:xfrm>
                <a:off x="351802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6" name="Google Shape;10146;p17"/>
              <p:cNvSpPr/>
              <p:nvPr/>
            </p:nvSpPr>
            <p:spPr>
              <a:xfrm>
                <a:off x="362374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7" name="Google Shape;10147;p17"/>
              <p:cNvSpPr/>
              <p:nvPr/>
            </p:nvSpPr>
            <p:spPr>
              <a:xfrm>
                <a:off x="35655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8" name="Google Shape;10148;p17"/>
              <p:cNvSpPr/>
              <p:nvPr/>
            </p:nvSpPr>
            <p:spPr>
              <a:xfrm>
                <a:off x="36402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9" name="Google Shape;10149;p17"/>
              <p:cNvSpPr/>
              <p:nvPr/>
            </p:nvSpPr>
            <p:spPr>
              <a:xfrm>
                <a:off x="358781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0" name="Google Shape;10150;p17"/>
              <p:cNvSpPr/>
              <p:nvPr/>
            </p:nvSpPr>
            <p:spPr>
              <a:xfrm flipH="1">
                <a:off x="37361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1" name="Google Shape;10151;p17"/>
              <p:cNvSpPr/>
              <p:nvPr/>
            </p:nvSpPr>
            <p:spPr>
              <a:xfrm flipH="1">
                <a:off x="378727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2" name="Google Shape;10152;p17"/>
              <p:cNvSpPr/>
              <p:nvPr/>
            </p:nvSpPr>
            <p:spPr>
              <a:xfrm flipH="1">
                <a:off x="396582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3" name="Google Shape;10153;p17"/>
              <p:cNvSpPr/>
              <p:nvPr/>
            </p:nvSpPr>
            <p:spPr>
              <a:xfrm flipH="1">
                <a:off x="382932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4" name="Google Shape;10154;p17"/>
              <p:cNvSpPr/>
              <p:nvPr/>
            </p:nvSpPr>
            <p:spPr>
              <a:xfrm flipH="1">
                <a:off x="38872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5" name="Google Shape;10155;p17"/>
              <p:cNvSpPr/>
              <p:nvPr/>
            </p:nvSpPr>
            <p:spPr>
              <a:xfrm flipH="1">
                <a:off x="384793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6" name="Google Shape;10156;p17"/>
              <p:cNvSpPr/>
              <p:nvPr/>
            </p:nvSpPr>
            <p:spPr>
              <a:xfrm flipH="1">
                <a:off x="390045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7" name="Google Shape;10157;p17"/>
              <p:cNvSpPr/>
              <p:nvPr/>
            </p:nvSpPr>
            <p:spPr>
              <a:xfrm>
                <a:off x="401438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8" name="Google Shape;10158;p17"/>
              <p:cNvSpPr/>
              <p:nvPr/>
            </p:nvSpPr>
            <p:spPr>
              <a:xfrm>
                <a:off x="424240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9" name="Google Shape;10159;p17"/>
              <p:cNvSpPr/>
              <p:nvPr/>
            </p:nvSpPr>
            <p:spPr>
              <a:xfrm>
                <a:off x="406387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0" name="Google Shape;10160;p17"/>
              <p:cNvSpPr/>
              <p:nvPr/>
            </p:nvSpPr>
            <p:spPr>
              <a:xfrm>
                <a:off x="416959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1" name="Google Shape;10161;p17"/>
              <p:cNvSpPr/>
              <p:nvPr/>
            </p:nvSpPr>
            <p:spPr>
              <a:xfrm>
                <a:off x="411137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2" name="Google Shape;10162;p17"/>
              <p:cNvSpPr/>
              <p:nvPr/>
            </p:nvSpPr>
            <p:spPr>
              <a:xfrm>
                <a:off x="418609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3" name="Google Shape;10163;p17"/>
              <p:cNvSpPr/>
              <p:nvPr/>
            </p:nvSpPr>
            <p:spPr>
              <a:xfrm>
                <a:off x="413365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4" name="Google Shape;10164;p17"/>
              <p:cNvSpPr/>
              <p:nvPr/>
            </p:nvSpPr>
            <p:spPr>
              <a:xfrm flipH="1">
                <a:off x="428196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5" name="Google Shape;10165;p17"/>
              <p:cNvSpPr/>
              <p:nvPr/>
            </p:nvSpPr>
            <p:spPr>
              <a:xfrm flipH="1">
                <a:off x="433311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6" name="Google Shape;10166;p17"/>
              <p:cNvSpPr/>
              <p:nvPr/>
            </p:nvSpPr>
            <p:spPr>
              <a:xfrm flipH="1">
                <a:off x="451167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7" name="Google Shape;10167;p17"/>
              <p:cNvSpPr/>
              <p:nvPr/>
            </p:nvSpPr>
            <p:spPr>
              <a:xfrm flipH="1">
                <a:off x="437516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8" name="Google Shape;10168;p17"/>
              <p:cNvSpPr/>
              <p:nvPr/>
            </p:nvSpPr>
            <p:spPr>
              <a:xfrm flipH="1">
                <a:off x="443306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9" name="Google Shape;10169;p17"/>
              <p:cNvSpPr/>
              <p:nvPr/>
            </p:nvSpPr>
            <p:spPr>
              <a:xfrm flipH="1">
                <a:off x="439378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0" name="Google Shape;10170;p17"/>
              <p:cNvSpPr/>
              <p:nvPr/>
            </p:nvSpPr>
            <p:spPr>
              <a:xfrm flipH="1">
                <a:off x="444629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1" name="Google Shape;10171;p17"/>
              <p:cNvSpPr/>
              <p:nvPr/>
            </p:nvSpPr>
            <p:spPr>
              <a:xfrm>
                <a:off x="456022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2" name="Google Shape;10172;p17"/>
              <p:cNvSpPr/>
              <p:nvPr/>
            </p:nvSpPr>
            <p:spPr>
              <a:xfrm>
                <a:off x="478824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3" name="Google Shape;10173;p17"/>
              <p:cNvSpPr/>
              <p:nvPr/>
            </p:nvSpPr>
            <p:spPr>
              <a:xfrm>
                <a:off x="46097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4" name="Google Shape;10174;p17"/>
              <p:cNvSpPr/>
              <p:nvPr/>
            </p:nvSpPr>
            <p:spPr>
              <a:xfrm>
                <a:off x="471543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5" name="Google Shape;10175;p17"/>
              <p:cNvSpPr/>
              <p:nvPr/>
            </p:nvSpPr>
            <p:spPr>
              <a:xfrm>
                <a:off x="465722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6" name="Google Shape;10176;p17"/>
              <p:cNvSpPr/>
              <p:nvPr/>
            </p:nvSpPr>
            <p:spPr>
              <a:xfrm>
                <a:off x="473194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7" name="Google Shape;10177;p17"/>
              <p:cNvSpPr/>
              <p:nvPr/>
            </p:nvSpPr>
            <p:spPr>
              <a:xfrm>
                <a:off x="467950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8" name="Google Shape;10178;p17"/>
              <p:cNvSpPr/>
              <p:nvPr/>
            </p:nvSpPr>
            <p:spPr>
              <a:xfrm flipH="1">
                <a:off x="4827805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9" name="Google Shape;10179;p17"/>
              <p:cNvSpPr/>
              <p:nvPr/>
            </p:nvSpPr>
            <p:spPr>
              <a:xfrm flipH="1">
                <a:off x="487895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0" name="Google Shape;10180;p17"/>
              <p:cNvSpPr/>
              <p:nvPr/>
            </p:nvSpPr>
            <p:spPr>
              <a:xfrm flipH="1">
                <a:off x="50575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1" name="Google Shape;10181;p17"/>
              <p:cNvSpPr/>
              <p:nvPr/>
            </p:nvSpPr>
            <p:spPr>
              <a:xfrm flipH="1">
                <a:off x="492101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2" name="Google Shape;10182;p17"/>
              <p:cNvSpPr/>
              <p:nvPr/>
            </p:nvSpPr>
            <p:spPr>
              <a:xfrm flipH="1">
                <a:off x="497890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3" name="Google Shape;10183;p17"/>
              <p:cNvSpPr/>
              <p:nvPr/>
            </p:nvSpPr>
            <p:spPr>
              <a:xfrm flipH="1">
                <a:off x="493962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4" name="Google Shape;10184;p17"/>
              <p:cNvSpPr/>
              <p:nvPr/>
            </p:nvSpPr>
            <p:spPr>
              <a:xfrm flipH="1">
                <a:off x="499213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5" name="Google Shape;10185;p17"/>
              <p:cNvSpPr/>
              <p:nvPr/>
            </p:nvSpPr>
            <p:spPr>
              <a:xfrm>
                <a:off x="510725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6" name="Google Shape;10186;p17"/>
              <p:cNvSpPr/>
              <p:nvPr/>
            </p:nvSpPr>
            <p:spPr>
              <a:xfrm>
                <a:off x="533527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7" name="Google Shape;10187;p17"/>
              <p:cNvSpPr/>
              <p:nvPr/>
            </p:nvSpPr>
            <p:spPr>
              <a:xfrm>
                <a:off x="5156746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8" name="Google Shape;10188;p17"/>
              <p:cNvSpPr/>
              <p:nvPr/>
            </p:nvSpPr>
            <p:spPr>
              <a:xfrm>
                <a:off x="526246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9" name="Google Shape;10189;p17"/>
              <p:cNvSpPr/>
              <p:nvPr/>
            </p:nvSpPr>
            <p:spPr>
              <a:xfrm>
                <a:off x="520425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0" name="Google Shape;10190;p17"/>
              <p:cNvSpPr/>
              <p:nvPr/>
            </p:nvSpPr>
            <p:spPr>
              <a:xfrm>
                <a:off x="527897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1" name="Google Shape;10191;p17"/>
              <p:cNvSpPr/>
              <p:nvPr/>
            </p:nvSpPr>
            <p:spPr>
              <a:xfrm>
                <a:off x="52265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2" name="Google Shape;10192;p17"/>
              <p:cNvSpPr/>
              <p:nvPr/>
            </p:nvSpPr>
            <p:spPr>
              <a:xfrm flipH="1">
                <a:off x="537483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3" name="Google Shape;10193;p17"/>
              <p:cNvSpPr/>
              <p:nvPr/>
            </p:nvSpPr>
            <p:spPr>
              <a:xfrm flipH="1">
                <a:off x="542598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4" name="Google Shape;10194;p17"/>
              <p:cNvSpPr/>
              <p:nvPr/>
            </p:nvSpPr>
            <p:spPr>
              <a:xfrm flipH="1">
                <a:off x="560454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5" name="Google Shape;10195;p17"/>
              <p:cNvSpPr/>
              <p:nvPr/>
            </p:nvSpPr>
            <p:spPr>
              <a:xfrm flipH="1">
                <a:off x="546804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6" name="Google Shape;10196;p17"/>
              <p:cNvSpPr/>
              <p:nvPr/>
            </p:nvSpPr>
            <p:spPr>
              <a:xfrm flipH="1">
                <a:off x="552593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7" name="Google Shape;10197;p17"/>
              <p:cNvSpPr/>
              <p:nvPr/>
            </p:nvSpPr>
            <p:spPr>
              <a:xfrm flipH="1">
                <a:off x="548665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8" name="Google Shape;10198;p17"/>
              <p:cNvSpPr/>
              <p:nvPr/>
            </p:nvSpPr>
            <p:spPr>
              <a:xfrm flipH="1">
                <a:off x="553917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9" name="Google Shape;10199;p17"/>
              <p:cNvSpPr/>
              <p:nvPr/>
            </p:nvSpPr>
            <p:spPr>
              <a:xfrm>
                <a:off x="565428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0" name="Google Shape;10200;p17"/>
              <p:cNvSpPr/>
              <p:nvPr/>
            </p:nvSpPr>
            <p:spPr>
              <a:xfrm>
                <a:off x="588231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1" name="Google Shape;10201;p17"/>
              <p:cNvSpPr/>
              <p:nvPr/>
            </p:nvSpPr>
            <p:spPr>
              <a:xfrm>
                <a:off x="5703779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2" name="Google Shape;10202;p17"/>
              <p:cNvSpPr/>
              <p:nvPr/>
            </p:nvSpPr>
            <p:spPr>
              <a:xfrm>
                <a:off x="580950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3" name="Google Shape;10203;p17"/>
              <p:cNvSpPr/>
              <p:nvPr/>
            </p:nvSpPr>
            <p:spPr>
              <a:xfrm>
                <a:off x="575128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4" name="Google Shape;10204;p17"/>
              <p:cNvSpPr/>
              <p:nvPr/>
            </p:nvSpPr>
            <p:spPr>
              <a:xfrm>
                <a:off x="5826006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5" name="Google Shape;10205;p17"/>
              <p:cNvSpPr/>
              <p:nvPr/>
            </p:nvSpPr>
            <p:spPr>
              <a:xfrm>
                <a:off x="57735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6" name="Google Shape;10206;p17"/>
              <p:cNvSpPr/>
              <p:nvPr/>
            </p:nvSpPr>
            <p:spPr>
              <a:xfrm flipH="1">
                <a:off x="592187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7" name="Google Shape;10207;p17"/>
              <p:cNvSpPr/>
              <p:nvPr/>
            </p:nvSpPr>
            <p:spPr>
              <a:xfrm flipH="1">
                <a:off x="597302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8" name="Google Shape;10208;p17"/>
              <p:cNvSpPr/>
              <p:nvPr/>
            </p:nvSpPr>
            <p:spPr>
              <a:xfrm flipH="1">
                <a:off x="615158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9" name="Google Shape;10209;p17"/>
              <p:cNvSpPr/>
              <p:nvPr/>
            </p:nvSpPr>
            <p:spPr>
              <a:xfrm flipH="1">
                <a:off x="601507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0" name="Google Shape;10210;p17"/>
              <p:cNvSpPr/>
              <p:nvPr/>
            </p:nvSpPr>
            <p:spPr>
              <a:xfrm flipH="1">
                <a:off x="607297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1" name="Google Shape;10211;p17"/>
              <p:cNvSpPr/>
              <p:nvPr/>
            </p:nvSpPr>
            <p:spPr>
              <a:xfrm flipH="1">
                <a:off x="603368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2" name="Google Shape;10212;p17"/>
              <p:cNvSpPr/>
              <p:nvPr/>
            </p:nvSpPr>
            <p:spPr>
              <a:xfrm flipH="1">
                <a:off x="6086203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3" name="Google Shape;10213;p17"/>
              <p:cNvSpPr/>
              <p:nvPr/>
            </p:nvSpPr>
            <p:spPr>
              <a:xfrm>
                <a:off x="6201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4" name="Google Shape;10214;p17"/>
              <p:cNvSpPr/>
              <p:nvPr/>
            </p:nvSpPr>
            <p:spPr>
              <a:xfrm>
                <a:off x="642934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5" name="Google Shape;10215;p17"/>
              <p:cNvSpPr/>
              <p:nvPr/>
            </p:nvSpPr>
            <p:spPr>
              <a:xfrm>
                <a:off x="62508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6" name="Google Shape;10216;p17"/>
              <p:cNvSpPr/>
              <p:nvPr/>
            </p:nvSpPr>
            <p:spPr>
              <a:xfrm>
                <a:off x="635653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7" name="Google Shape;10217;p17"/>
              <p:cNvSpPr/>
              <p:nvPr/>
            </p:nvSpPr>
            <p:spPr>
              <a:xfrm>
                <a:off x="629832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8" name="Google Shape;10218;p17"/>
              <p:cNvSpPr/>
              <p:nvPr/>
            </p:nvSpPr>
            <p:spPr>
              <a:xfrm>
                <a:off x="6373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9" name="Google Shape;10219;p17"/>
              <p:cNvSpPr/>
              <p:nvPr/>
            </p:nvSpPr>
            <p:spPr>
              <a:xfrm>
                <a:off x="6320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0" name="Google Shape;10220;p17"/>
              <p:cNvSpPr/>
              <p:nvPr/>
            </p:nvSpPr>
            <p:spPr>
              <a:xfrm flipH="1">
                <a:off x="6468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1" name="Google Shape;10221;p17"/>
              <p:cNvSpPr/>
              <p:nvPr/>
            </p:nvSpPr>
            <p:spPr>
              <a:xfrm flipH="1">
                <a:off x="6520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2" name="Google Shape;10222;p17"/>
              <p:cNvSpPr/>
              <p:nvPr/>
            </p:nvSpPr>
            <p:spPr>
              <a:xfrm flipH="1">
                <a:off x="6698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3" name="Google Shape;10223;p17"/>
              <p:cNvSpPr/>
              <p:nvPr/>
            </p:nvSpPr>
            <p:spPr>
              <a:xfrm flipH="1">
                <a:off x="6562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4" name="Google Shape;10224;p17"/>
              <p:cNvSpPr/>
              <p:nvPr/>
            </p:nvSpPr>
            <p:spPr>
              <a:xfrm flipH="1">
                <a:off x="6620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5" name="Google Shape;10225;p17"/>
              <p:cNvSpPr/>
              <p:nvPr/>
            </p:nvSpPr>
            <p:spPr>
              <a:xfrm flipH="1">
                <a:off x="6580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6" name="Google Shape;10226;p17"/>
              <p:cNvSpPr/>
              <p:nvPr/>
            </p:nvSpPr>
            <p:spPr>
              <a:xfrm flipH="1">
                <a:off x="6633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7" name="Google Shape;10227;p17"/>
              <p:cNvSpPr/>
              <p:nvPr/>
            </p:nvSpPr>
            <p:spPr>
              <a:xfrm>
                <a:off x="674835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8" name="Google Shape;10228;p17"/>
              <p:cNvSpPr/>
              <p:nvPr/>
            </p:nvSpPr>
            <p:spPr>
              <a:xfrm>
                <a:off x="697637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9" name="Google Shape;10229;p17"/>
              <p:cNvSpPr/>
              <p:nvPr/>
            </p:nvSpPr>
            <p:spPr>
              <a:xfrm>
                <a:off x="679784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0" name="Google Shape;10230;p17"/>
              <p:cNvSpPr/>
              <p:nvPr/>
            </p:nvSpPr>
            <p:spPr>
              <a:xfrm>
                <a:off x="690356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1" name="Google Shape;10231;p17"/>
              <p:cNvSpPr/>
              <p:nvPr/>
            </p:nvSpPr>
            <p:spPr>
              <a:xfrm>
                <a:off x="684535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2" name="Google Shape;10232;p17"/>
              <p:cNvSpPr/>
              <p:nvPr/>
            </p:nvSpPr>
            <p:spPr>
              <a:xfrm>
                <a:off x="692007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3" name="Google Shape;10233;p17"/>
              <p:cNvSpPr/>
              <p:nvPr/>
            </p:nvSpPr>
            <p:spPr>
              <a:xfrm>
                <a:off x="686763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4" name="Google Shape;10234;p17"/>
              <p:cNvSpPr/>
              <p:nvPr/>
            </p:nvSpPr>
            <p:spPr>
              <a:xfrm flipH="1">
                <a:off x="701593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5" name="Google Shape;10235;p17"/>
              <p:cNvSpPr/>
              <p:nvPr/>
            </p:nvSpPr>
            <p:spPr>
              <a:xfrm flipH="1">
                <a:off x="706708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6" name="Google Shape;10236;p17"/>
              <p:cNvSpPr/>
              <p:nvPr/>
            </p:nvSpPr>
            <p:spPr>
              <a:xfrm flipH="1">
                <a:off x="724564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7" name="Google Shape;10237;p17"/>
              <p:cNvSpPr/>
              <p:nvPr/>
            </p:nvSpPr>
            <p:spPr>
              <a:xfrm flipH="1">
                <a:off x="710914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8" name="Google Shape;10238;p17"/>
              <p:cNvSpPr/>
              <p:nvPr/>
            </p:nvSpPr>
            <p:spPr>
              <a:xfrm flipH="1">
                <a:off x="71670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9" name="Google Shape;10239;p17"/>
              <p:cNvSpPr/>
              <p:nvPr/>
            </p:nvSpPr>
            <p:spPr>
              <a:xfrm flipH="1">
                <a:off x="71277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0" name="Google Shape;10240;p17"/>
              <p:cNvSpPr/>
              <p:nvPr/>
            </p:nvSpPr>
            <p:spPr>
              <a:xfrm flipH="1">
                <a:off x="718026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1" name="Google Shape;10241;p17"/>
              <p:cNvSpPr/>
              <p:nvPr/>
            </p:nvSpPr>
            <p:spPr>
              <a:xfrm>
                <a:off x="729538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2" name="Google Shape;10242;p17"/>
              <p:cNvSpPr/>
              <p:nvPr/>
            </p:nvSpPr>
            <p:spPr>
              <a:xfrm>
                <a:off x="752341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3" name="Google Shape;10243;p17"/>
              <p:cNvSpPr/>
              <p:nvPr/>
            </p:nvSpPr>
            <p:spPr>
              <a:xfrm>
                <a:off x="734487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4" name="Google Shape;10244;p17"/>
              <p:cNvSpPr/>
              <p:nvPr/>
            </p:nvSpPr>
            <p:spPr>
              <a:xfrm>
                <a:off x="745059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5" name="Google Shape;10245;p17"/>
              <p:cNvSpPr/>
              <p:nvPr/>
            </p:nvSpPr>
            <p:spPr>
              <a:xfrm>
                <a:off x="739238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6" name="Google Shape;10246;p17"/>
              <p:cNvSpPr/>
              <p:nvPr/>
            </p:nvSpPr>
            <p:spPr>
              <a:xfrm>
                <a:off x="746710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7" name="Google Shape;10247;p17"/>
              <p:cNvSpPr/>
              <p:nvPr/>
            </p:nvSpPr>
            <p:spPr>
              <a:xfrm>
                <a:off x="74146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8" name="Google Shape;10248;p17"/>
              <p:cNvSpPr/>
              <p:nvPr/>
            </p:nvSpPr>
            <p:spPr>
              <a:xfrm flipH="1">
                <a:off x="756296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9" name="Google Shape;10249;p17"/>
              <p:cNvSpPr/>
              <p:nvPr/>
            </p:nvSpPr>
            <p:spPr>
              <a:xfrm flipH="1">
                <a:off x="761412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0" name="Google Shape;10250;p17"/>
              <p:cNvSpPr/>
              <p:nvPr/>
            </p:nvSpPr>
            <p:spPr>
              <a:xfrm flipH="1">
                <a:off x="779267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1" name="Google Shape;10251;p17"/>
              <p:cNvSpPr/>
              <p:nvPr/>
            </p:nvSpPr>
            <p:spPr>
              <a:xfrm flipH="1">
                <a:off x="765617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2" name="Google Shape;10252;p17"/>
              <p:cNvSpPr/>
              <p:nvPr/>
            </p:nvSpPr>
            <p:spPr>
              <a:xfrm flipH="1">
                <a:off x="771406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3" name="Google Shape;10253;p17"/>
              <p:cNvSpPr/>
              <p:nvPr/>
            </p:nvSpPr>
            <p:spPr>
              <a:xfrm flipH="1">
                <a:off x="767478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4" name="Google Shape;10254;p17"/>
              <p:cNvSpPr/>
              <p:nvPr/>
            </p:nvSpPr>
            <p:spPr>
              <a:xfrm flipH="1">
                <a:off x="772730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5" name="Google Shape;10255;p17"/>
              <p:cNvSpPr/>
              <p:nvPr/>
            </p:nvSpPr>
            <p:spPr>
              <a:xfrm>
                <a:off x="78424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6" name="Google Shape;10256;p17"/>
              <p:cNvSpPr/>
              <p:nvPr/>
            </p:nvSpPr>
            <p:spPr>
              <a:xfrm>
                <a:off x="807044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7" name="Google Shape;10257;p17"/>
              <p:cNvSpPr/>
              <p:nvPr/>
            </p:nvSpPr>
            <p:spPr>
              <a:xfrm>
                <a:off x="78919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8" name="Google Shape;10258;p17"/>
              <p:cNvSpPr/>
              <p:nvPr/>
            </p:nvSpPr>
            <p:spPr>
              <a:xfrm>
                <a:off x="799763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9" name="Google Shape;10259;p17"/>
              <p:cNvSpPr/>
              <p:nvPr/>
            </p:nvSpPr>
            <p:spPr>
              <a:xfrm>
                <a:off x="79394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0" name="Google Shape;10260;p17"/>
              <p:cNvSpPr/>
              <p:nvPr/>
            </p:nvSpPr>
            <p:spPr>
              <a:xfrm>
                <a:off x="801413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1" name="Google Shape;10261;p17"/>
              <p:cNvSpPr/>
              <p:nvPr/>
            </p:nvSpPr>
            <p:spPr>
              <a:xfrm>
                <a:off x="796169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2" name="Google Shape;10262;p17"/>
              <p:cNvSpPr/>
              <p:nvPr/>
            </p:nvSpPr>
            <p:spPr>
              <a:xfrm flipH="1">
                <a:off x="811000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3" name="Google Shape;10263;p17"/>
              <p:cNvSpPr/>
              <p:nvPr/>
            </p:nvSpPr>
            <p:spPr>
              <a:xfrm flipH="1">
                <a:off x="816115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4" name="Google Shape;10264;p17"/>
              <p:cNvSpPr/>
              <p:nvPr/>
            </p:nvSpPr>
            <p:spPr>
              <a:xfrm flipH="1">
                <a:off x="83397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5" name="Google Shape;10265;p17"/>
              <p:cNvSpPr/>
              <p:nvPr/>
            </p:nvSpPr>
            <p:spPr>
              <a:xfrm flipH="1">
                <a:off x="820320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6" name="Google Shape;10266;p17"/>
              <p:cNvSpPr/>
              <p:nvPr/>
            </p:nvSpPr>
            <p:spPr>
              <a:xfrm flipH="1">
                <a:off x="826110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7" name="Google Shape;10267;p17"/>
              <p:cNvSpPr/>
              <p:nvPr/>
            </p:nvSpPr>
            <p:spPr>
              <a:xfrm flipH="1">
                <a:off x="822182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8" name="Google Shape;10268;p17"/>
              <p:cNvSpPr/>
              <p:nvPr/>
            </p:nvSpPr>
            <p:spPr>
              <a:xfrm flipH="1">
                <a:off x="82743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9" name="Google Shape;10269;p17"/>
              <p:cNvSpPr/>
              <p:nvPr/>
            </p:nvSpPr>
            <p:spPr>
              <a:xfrm>
                <a:off x="838945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0" name="Google Shape;10270;p17"/>
              <p:cNvSpPr/>
              <p:nvPr/>
            </p:nvSpPr>
            <p:spPr>
              <a:xfrm>
                <a:off x="861747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1" name="Google Shape;10271;p17"/>
              <p:cNvSpPr/>
              <p:nvPr/>
            </p:nvSpPr>
            <p:spPr>
              <a:xfrm>
                <a:off x="84389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2" name="Google Shape;10272;p17"/>
              <p:cNvSpPr/>
              <p:nvPr/>
            </p:nvSpPr>
            <p:spPr>
              <a:xfrm>
                <a:off x="854466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3" name="Google Shape;10273;p17"/>
              <p:cNvSpPr/>
              <p:nvPr/>
            </p:nvSpPr>
            <p:spPr>
              <a:xfrm>
                <a:off x="848645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4" name="Google Shape;10274;p17"/>
              <p:cNvSpPr/>
              <p:nvPr/>
            </p:nvSpPr>
            <p:spPr>
              <a:xfrm>
                <a:off x="856117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5" name="Google Shape;10275;p17"/>
              <p:cNvSpPr/>
              <p:nvPr/>
            </p:nvSpPr>
            <p:spPr>
              <a:xfrm>
                <a:off x="850873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6" name="Google Shape;10276;p17"/>
              <p:cNvSpPr/>
              <p:nvPr/>
            </p:nvSpPr>
            <p:spPr>
              <a:xfrm flipH="1">
                <a:off x="865703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7" name="Google Shape;10277;p17"/>
              <p:cNvSpPr/>
              <p:nvPr/>
            </p:nvSpPr>
            <p:spPr>
              <a:xfrm flipH="1">
                <a:off x="87081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8" name="Google Shape;10278;p17"/>
              <p:cNvSpPr/>
              <p:nvPr/>
            </p:nvSpPr>
            <p:spPr>
              <a:xfrm flipH="1">
                <a:off x="888674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9" name="Google Shape;10279;p17"/>
              <p:cNvSpPr/>
              <p:nvPr/>
            </p:nvSpPr>
            <p:spPr>
              <a:xfrm flipH="1">
                <a:off x="875024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0" name="Google Shape;10280;p17"/>
              <p:cNvSpPr/>
              <p:nvPr/>
            </p:nvSpPr>
            <p:spPr>
              <a:xfrm flipH="1">
                <a:off x="880813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1" name="Google Shape;10281;p17"/>
              <p:cNvSpPr/>
              <p:nvPr/>
            </p:nvSpPr>
            <p:spPr>
              <a:xfrm flipH="1">
                <a:off x="8768853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2" name="Google Shape;10282;p17"/>
              <p:cNvSpPr/>
              <p:nvPr/>
            </p:nvSpPr>
            <p:spPr>
              <a:xfrm flipH="1">
                <a:off x="88213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83" name="Google Shape;10283;p17"/>
            <p:cNvGrpSpPr/>
            <p:nvPr/>
          </p:nvGrpSpPr>
          <p:grpSpPr>
            <a:xfrm>
              <a:off x="194061" y="4849720"/>
              <a:ext cx="8755877" cy="99873"/>
              <a:chOff x="194061" y="4849720"/>
              <a:chExt cx="8755877" cy="99873"/>
            </a:xfrm>
          </p:grpSpPr>
          <p:grpSp>
            <p:nvGrpSpPr>
              <p:cNvPr id="10284" name="Google Shape;10284;p17"/>
              <p:cNvGrpSpPr/>
              <p:nvPr/>
            </p:nvGrpSpPr>
            <p:grpSpPr>
              <a:xfrm>
                <a:off x="19406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285" name="Google Shape;10285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86" name="Google Shape;10286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87" name="Google Shape;10287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88" name="Google Shape;10288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89" name="Google Shape;10289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90" name="Google Shape;10290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91" name="Google Shape;10291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92" name="Google Shape;10292;p17"/>
              <p:cNvGrpSpPr/>
              <p:nvPr/>
            </p:nvGrpSpPr>
            <p:grpSpPr>
              <a:xfrm flipH="1">
                <a:off x="46164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293" name="Google Shape;10293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94" name="Google Shape;10294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95" name="Google Shape;10295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96" name="Google Shape;10296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97" name="Google Shape;10297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98" name="Google Shape;10298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99" name="Google Shape;10299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00" name="Google Shape;10300;p17"/>
              <p:cNvGrpSpPr/>
              <p:nvPr/>
            </p:nvGrpSpPr>
            <p:grpSpPr>
              <a:xfrm>
                <a:off x="739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301" name="Google Shape;10301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2" name="Google Shape;10302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3" name="Google Shape;10303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4" name="Google Shape;10304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5" name="Google Shape;10305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6" name="Google Shape;10306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7" name="Google Shape;10307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08" name="Google Shape;10308;p17"/>
              <p:cNvGrpSpPr/>
              <p:nvPr/>
            </p:nvGrpSpPr>
            <p:grpSpPr>
              <a:xfrm flipH="1">
                <a:off x="1006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309" name="Google Shape;10309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0" name="Google Shape;10310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1" name="Google Shape;10311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2" name="Google Shape;10312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3" name="Google Shape;10313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4" name="Google Shape;10314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5" name="Google Shape;10315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16" name="Google Shape;10316;p17"/>
              <p:cNvGrpSpPr/>
              <p:nvPr/>
            </p:nvGrpSpPr>
            <p:grpSpPr>
              <a:xfrm>
                <a:off x="128516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317" name="Google Shape;10317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8" name="Google Shape;10318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9" name="Google Shape;10319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0" name="Google Shape;10320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1" name="Google Shape;10321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2" name="Google Shape;10322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3" name="Google Shape;10323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24" name="Google Shape;10324;p17"/>
              <p:cNvGrpSpPr/>
              <p:nvPr/>
            </p:nvGrpSpPr>
            <p:grpSpPr>
              <a:xfrm flipH="1">
                <a:off x="155274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325" name="Google Shape;10325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6" name="Google Shape;10326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7" name="Google Shape;10327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8" name="Google Shape;10328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9" name="Google Shape;10329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0" name="Google Shape;10330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1" name="Google Shape;10331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32" name="Google Shape;10332;p17"/>
              <p:cNvGrpSpPr/>
              <p:nvPr/>
            </p:nvGrpSpPr>
            <p:grpSpPr>
              <a:xfrm>
                <a:off x="183100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333" name="Google Shape;10333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4" name="Google Shape;10334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5" name="Google Shape;10335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6" name="Google Shape;10336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7" name="Google Shape;10337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8" name="Google Shape;10338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9" name="Google Shape;10339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40" name="Google Shape;10340;p17"/>
              <p:cNvGrpSpPr/>
              <p:nvPr/>
            </p:nvGrpSpPr>
            <p:grpSpPr>
              <a:xfrm flipH="1">
                <a:off x="209858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341" name="Google Shape;10341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2" name="Google Shape;10342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3" name="Google Shape;10343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4" name="Google Shape;10344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5" name="Google Shape;10345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6" name="Google Shape;10346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7" name="Google Shape;10347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48" name="Google Shape;10348;p17"/>
              <p:cNvGrpSpPr/>
              <p:nvPr/>
            </p:nvGrpSpPr>
            <p:grpSpPr>
              <a:xfrm>
                <a:off x="237685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349" name="Google Shape;10349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0" name="Google Shape;10350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1" name="Google Shape;10351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2" name="Google Shape;10352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3" name="Google Shape;10353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4" name="Google Shape;10354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5" name="Google Shape;10355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56" name="Google Shape;10356;p17"/>
              <p:cNvGrpSpPr/>
              <p:nvPr/>
            </p:nvGrpSpPr>
            <p:grpSpPr>
              <a:xfrm flipH="1">
                <a:off x="264443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357" name="Google Shape;10357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8" name="Google Shape;10358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9" name="Google Shape;10359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0" name="Google Shape;10360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1" name="Google Shape;10361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2" name="Google Shape;10362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3" name="Google Shape;10363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64" name="Google Shape;10364;p17"/>
              <p:cNvGrpSpPr/>
              <p:nvPr/>
            </p:nvGrpSpPr>
            <p:grpSpPr>
              <a:xfrm>
                <a:off x="292269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365" name="Google Shape;10365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6" name="Google Shape;10366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7" name="Google Shape;10367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8" name="Google Shape;10368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9" name="Google Shape;10369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0" name="Google Shape;10370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1" name="Google Shape;10371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72" name="Google Shape;10372;p17"/>
              <p:cNvGrpSpPr/>
              <p:nvPr/>
            </p:nvGrpSpPr>
            <p:grpSpPr>
              <a:xfrm flipH="1">
                <a:off x="319027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373" name="Google Shape;10373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4" name="Google Shape;10374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5" name="Google Shape;10375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6" name="Google Shape;10376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7" name="Google Shape;10377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8" name="Google Shape;10378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9" name="Google Shape;10379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80" name="Google Shape;10380;p17"/>
              <p:cNvGrpSpPr/>
              <p:nvPr/>
            </p:nvGrpSpPr>
            <p:grpSpPr>
              <a:xfrm>
                <a:off x="346853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381" name="Google Shape;10381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2" name="Google Shape;10382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3" name="Google Shape;10383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4" name="Google Shape;10384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5" name="Google Shape;10385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6" name="Google Shape;10386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7" name="Google Shape;10387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88" name="Google Shape;10388;p17"/>
              <p:cNvGrpSpPr/>
              <p:nvPr/>
            </p:nvGrpSpPr>
            <p:grpSpPr>
              <a:xfrm flipH="1">
                <a:off x="37361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389" name="Google Shape;10389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0" name="Google Shape;10390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1" name="Google Shape;10391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2" name="Google Shape;10392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3" name="Google Shape;10393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4" name="Google Shape;10394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5" name="Google Shape;10395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96" name="Google Shape;10396;p17"/>
              <p:cNvGrpSpPr/>
              <p:nvPr/>
            </p:nvGrpSpPr>
            <p:grpSpPr>
              <a:xfrm>
                <a:off x="401438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397" name="Google Shape;10397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8" name="Google Shape;10398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9" name="Google Shape;10399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0" name="Google Shape;10400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1" name="Google Shape;10401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2" name="Google Shape;10402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3" name="Google Shape;10403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04" name="Google Shape;10404;p17"/>
              <p:cNvGrpSpPr/>
              <p:nvPr/>
            </p:nvGrpSpPr>
            <p:grpSpPr>
              <a:xfrm flipH="1">
                <a:off x="428196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405" name="Google Shape;10405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6" name="Google Shape;10406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7" name="Google Shape;10407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8" name="Google Shape;10408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9" name="Google Shape;10409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0" name="Google Shape;10410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1" name="Google Shape;10411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12" name="Google Shape;10412;p17"/>
              <p:cNvGrpSpPr/>
              <p:nvPr/>
            </p:nvGrpSpPr>
            <p:grpSpPr>
              <a:xfrm>
                <a:off x="456022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413" name="Google Shape;10413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4" name="Google Shape;10414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5" name="Google Shape;10415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6" name="Google Shape;10416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7" name="Google Shape;10417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8" name="Google Shape;10418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9" name="Google Shape;10419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20" name="Google Shape;10420;p17"/>
              <p:cNvGrpSpPr/>
              <p:nvPr/>
            </p:nvGrpSpPr>
            <p:grpSpPr>
              <a:xfrm flipH="1">
                <a:off x="4827805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421" name="Google Shape;10421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2" name="Google Shape;10422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3" name="Google Shape;10423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4" name="Google Shape;10424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5" name="Google Shape;10425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6" name="Google Shape;10426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7" name="Google Shape;10427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28" name="Google Shape;10428;p17"/>
              <p:cNvGrpSpPr/>
              <p:nvPr/>
            </p:nvGrpSpPr>
            <p:grpSpPr>
              <a:xfrm>
                <a:off x="510725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429" name="Google Shape;10429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0" name="Google Shape;10430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1" name="Google Shape;10431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2" name="Google Shape;10432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3" name="Google Shape;10433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4" name="Google Shape;10434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5" name="Google Shape;10435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36" name="Google Shape;10436;p17"/>
              <p:cNvGrpSpPr/>
              <p:nvPr/>
            </p:nvGrpSpPr>
            <p:grpSpPr>
              <a:xfrm flipH="1">
                <a:off x="537483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437" name="Google Shape;10437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8" name="Google Shape;10438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9" name="Google Shape;10439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0" name="Google Shape;10440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1" name="Google Shape;10441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2" name="Google Shape;10442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3" name="Google Shape;10443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44" name="Google Shape;10444;p17"/>
              <p:cNvGrpSpPr/>
              <p:nvPr/>
            </p:nvGrpSpPr>
            <p:grpSpPr>
              <a:xfrm>
                <a:off x="565428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445" name="Google Shape;10445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6" name="Google Shape;10446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7" name="Google Shape;10447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8" name="Google Shape;10448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9" name="Google Shape;10449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0" name="Google Shape;10450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1" name="Google Shape;10451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52" name="Google Shape;10452;p17"/>
              <p:cNvGrpSpPr/>
              <p:nvPr/>
            </p:nvGrpSpPr>
            <p:grpSpPr>
              <a:xfrm flipH="1">
                <a:off x="592187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453" name="Google Shape;10453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4" name="Google Shape;10454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5" name="Google Shape;10455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6" name="Google Shape;10456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7" name="Google Shape;10457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8" name="Google Shape;10458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9" name="Google Shape;10459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60" name="Google Shape;10460;p17"/>
              <p:cNvGrpSpPr/>
              <p:nvPr/>
            </p:nvGrpSpPr>
            <p:grpSpPr>
              <a:xfrm>
                <a:off x="6201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461" name="Google Shape;10461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2" name="Google Shape;10462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3" name="Google Shape;10463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4" name="Google Shape;10464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5" name="Google Shape;10465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6" name="Google Shape;10466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7" name="Google Shape;10467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68" name="Google Shape;10468;p17"/>
              <p:cNvGrpSpPr/>
              <p:nvPr/>
            </p:nvGrpSpPr>
            <p:grpSpPr>
              <a:xfrm flipH="1">
                <a:off x="6468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469" name="Google Shape;10469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0" name="Google Shape;10470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1" name="Google Shape;10471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2" name="Google Shape;10472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3" name="Google Shape;10473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4" name="Google Shape;10474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5" name="Google Shape;10475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76" name="Google Shape;10476;p17"/>
              <p:cNvGrpSpPr/>
              <p:nvPr/>
            </p:nvGrpSpPr>
            <p:grpSpPr>
              <a:xfrm>
                <a:off x="674835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477" name="Google Shape;10477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8" name="Google Shape;10478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9" name="Google Shape;10479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0" name="Google Shape;10480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1" name="Google Shape;10481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2" name="Google Shape;10482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3" name="Google Shape;10483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84" name="Google Shape;10484;p17"/>
              <p:cNvGrpSpPr/>
              <p:nvPr/>
            </p:nvGrpSpPr>
            <p:grpSpPr>
              <a:xfrm flipH="1">
                <a:off x="701593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485" name="Google Shape;10485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6" name="Google Shape;10486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7" name="Google Shape;10487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8" name="Google Shape;10488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9" name="Google Shape;10489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0" name="Google Shape;10490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1" name="Google Shape;10491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92" name="Google Shape;10492;p17"/>
              <p:cNvGrpSpPr/>
              <p:nvPr/>
            </p:nvGrpSpPr>
            <p:grpSpPr>
              <a:xfrm>
                <a:off x="729538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493" name="Google Shape;10493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4" name="Google Shape;10494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5" name="Google Shape;10495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6" name="Google Shape;10496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7" name="Google Shape;10497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8" name="Google Shape;10498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9" name="Google Shape;10499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00" name="Google Shape;10500;p17"/>
              <p:cNvGrpSpPr/>
              <p:nvPr/>
            </p:nvGrpSpPr>
            <p:grpSpPr>
              <a:xfrm flipH="1">
                <a:off x="756296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501" name="Google Shape;10501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2" name="Google Shape;10502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3" name="Google Shape;10503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4" name="Google Shape;10504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5" name="Google Shape;10505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6" name="Google Shape;10506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7" name="Google Shape;10507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08" name="Google Shape;10508;p17"/>
              <p:cNvGrpSpPr/>
              <p:nvPr/>
            </p:nvGrpSpPr>
            <p:grpSpPr>
              <a:xfrm>
                <a:off x="78424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509" name="Google Shape;10509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0" name="Google Shape;10510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1" name="Google Shape;10511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2" name="Google Shape;10512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3" name="Google Shape;10513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4" name="Google Shape;10514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5" name="Google Shape;10515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16" name="Google Shape;10516;p17"/>
              <p:cNvGrpSpPr/>
              <p:nvPr/>
            </p:nvGrpSpPr>
            <p:grpSpPr>
              <a:xfrm flipH="1">
                <a:off x="811000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517" name="Google Shape;10517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8" name="Google Shape;10518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9" name="Google Shape;10519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20" name="Google Shape;10520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21" name="Google Shape;10521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22" name="Google Shape;10522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23" name="Google Shape;10523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24" name="Google Shape;10524;p17"/>
              <p:cNvGrpSpPr/>
              <p:nvPr/>
            </p:nvGrpSpPr>
            <p:grpSpPr>
              <a:xfrm>
                <a:off x="838945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525" name="Google Shape;10525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26" name="Google Shape;10526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27" name="Google Shape;10527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28" name="Google Shape;10528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29" name="Google Shape;10529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30" name="Google Shape;10530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31" name="Google Shape;10531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32" name="Google Shape;10532;p17"/>
              <p:cNvGrpSpPr/>
              <p:nvPr/>
            </p:nvGrpSpPr>
            <p:grpSpPr>
              <a:xfrm flipH="1">
                <a:off x="865703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533" name="Google Shape;10533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34" name="Google Shape;10534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35" name="Google Shape;10535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36" name="Google Shape;10536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37" name="Google Shape;10537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38" name="Google Shape;10538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39" name="Google Shape;10539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540" name="Google Shape;10540;p17"/>
            <p:cNvGrpSpPr/>
            <p:nvPr/>
          </p:nvGrpSpPr>
          <p:grpSpPr>
            <a:xfrm>
              <a:off x="194050" y="336190"/>
              <a:ext cx="99873" cy="4471307"/>
              <a:chOff x="194052" y="426142"/>
              <a:chExt cx="99873" cy="4364379"/>
            </a:xfrm>
          </p:grpSpPr>
          <p:grpSp>
            <p:nvGrpSpPr>
              <p:cNvPr id="10541" name="Google Shape;10541;p17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10542" name="Google Shape;10542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43" name="Google Shape;10543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44" name="Google Shape;10544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45" name="Google Shape;10545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46" name="Google Shape;10546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47" name="Google Shape;10547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48" name="Google Shape;10548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49" name="Google Shape;10549;p17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10550" name="Google Shape;10550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51" name="Google Shape;10551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52" name="Google Shape;10552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53" name="Google Shape;10553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54" name="Google Shape;10554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55" name="Google Shape;10555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56" name="Google Shape;10556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57" name="Google Shape;10557;p17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10558" name="Google Shape;10558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59" name="Google Shape;10559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60" name="Google Shape;10560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61" name="Google Shape;10561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62" name="Google Shape;10562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63" name="Google Shape;10563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64" name="Google Shape;10564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65" name="Google Shape;10565;p17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10566" name="Google Shape;10566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67" name="Google Shape;10567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68" name="Google Shape;10568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69" name="Google Shape;10569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70" name="Google Shape;10570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71" name="Google Shape;10571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72" name="Google Shape;10572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73" name="Google Shape;10573;p17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10574" name="Google Shape;10574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75" name="Google Shape;10575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76" name="Google Shape;10576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77" name="Google Shape;10577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78" name="Google Shape;10578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79" name="Google Shape;10579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80" name="Google Shape;10580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81" name="Google Shape;10581;p17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10582" name="Google Shape;10582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83" name="Google Shape;10583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84" name="Google Shape;10584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85" name="Google Shape;10585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86" name="Google Shape;10586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87" name="Google Shape;10587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88" name="Google Shape;10588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89" name="Google Shape;10589;p17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10590" name="Google Shape;10590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1" name="Google Shape;10591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2" name="Google Shape;10592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3" name="Google Shape;10593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4" name="Google Shape;10594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5" name="Google Shape;10595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6" name="Google Shape;10596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97" name="Google Shape;10597;p17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10598" name="Google Shape;10598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9" name="Google Shape;10599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00" name="Google Shape;10600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01" name="Google Shape;10601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02" name="Google Shape;10602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03" name="Google Shape;10603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04" name="Google Shape;10604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05" name="Google Shape;10605;p17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10606" name="Google Shape;10606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07" name="Google Shape;10607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08" name="Google Shape;10608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09" name="Google Shape;10609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10" name="Google Shape;10610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11" name="Google Shape;10611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12" name="Google Shape;10612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13" name="Google Shape;10613;p17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10614" name="Google Shape;10614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15" name="Google Shape;10615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16" name="Google Shape;10616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17" name="Google Shape;10617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18" name="Google Shape;10618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19" name="Google Shape;10619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20" name="Google Shape;10620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21" name="Google Shape;10621;p17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10622" name="Google Shape;10622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23" name="Google Shape;10623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24" name="Google Shape;10624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25" name="Google Shape;10625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26" name="Google Shape;10626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27" name="Google Shape;10627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28" name="Google Shape;10628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29" name="Google Shape;10629;p17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10630" name="Google Shape;10630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31" name="Google Shape;10631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32" name="Google Shape;10632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33" name="Google Shape;10633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34" name="Google Shape;10634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35" name="Google Shape;10635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36" name="Google Shape;10636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37" name="Google Shape;10637;p17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10638" name="Google Shape;10638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39" name="Google Shape;10639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40" name="Google Shape;10640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41" name="Google Shape;10641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42" name="Google Shape;10642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43" name="Google Shape;10643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44" name="Google Shape;10644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45" name="Google Shape;10645;p17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10646" name="Google Shape;10646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47" name="Google Shape;10647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48" name="Google Shape;10648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49" name="Google Shape;10649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50" name="Google Shape;10650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51" name="Google Shape;10651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52" name="Google Shape;10652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53" name="Google Shape;10653;p17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10654" name="Google Shape;10654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55" name="Google Shape;10655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56" name="Google Shape;10656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57" name="Google Shape;10657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58" name="Google Shape;10658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59" name="Google Shape;10659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60" name="Google Shape;10660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61" name="Google Shape;10661;p17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10662" name="Google Shape;10662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63" name="Google Shape;10663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64" name="Google Shape;10664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65" name="Google Shape;10665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66" name="Google Shape;10666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67" name="Google Shape;10667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68" name="Google Shape;10668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669" name="Google Shape;10669;p17"/>
            <p:cNvGrpSpPr/>
            <p:nvPr/>
          </p:nvGrpSpPr>
          <p:grpSpPr>
            <a:xfrm>
              <a:off x="8849976" y="336190"/>
              <a:ext cx="99873" cy="4471307"/>
              <a:chOff x="194052" y="426142"/>
              <a:chExt cx="99873" cy="4364379"/>
            </a:xfrm>
          </p:grpSpPr>
          <p:grpSp>
            <p:nvGrpSpPr>
              <p:cNvPr id="10670" name="Google Shape;10670;p17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10671" name="Google Shape;10671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72" name="Google Shape;10672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73" name="Google Shape;10673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74" name="Google Shape;10674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75" name="Google Shape;10675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76" name="Google Shape;10676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77" name="Google Shape;10677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78" name="Google Shape;10678;p17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10679" name="Google Shape;10679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80" name="Google Shape;10680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81" name="Google Shape;10681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82" name="Google Shape;10682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83" name="Google Shape;10683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84" name="Google Shape;10684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85" name="Google Shape;10685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86" name="Google Shape;10686;p17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10687" name="Google Shape;10687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88" name="Google Shape;10688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89" name="Google Shape;10689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90" name="Google Shape;10690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91" name="Google Shape;10691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92" name="Google Shape;10692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93" name="Google Shape;10693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94" name="Google Shape;10694;p17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10695" name="Google Shape;10695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96" name="Google Shape;10696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97" name="Google Shape;10697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98" name="Google Shape;10698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99" name="Google Shape;10699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0" name="Google Shape;10700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1" name="Google Shape;10701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02" name="Google Shape;10702;p17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10703" name="Google Shape;10703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4" name="Google Shape;10704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5" name="Google Shape;10705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6" name="Google Shape;10706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7" name="Google Shape;10707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8" name="Google Shape;10708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9" name="Google Shape;10709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10" name="Google Shape;10710;p17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10711" name="Google Shape;10711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2" name="Google Shape;10712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3" name="Google Shape;10713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4" name="Google Shape;10714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5" name="Google Shape;10715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6" name="Google Shape;10716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7" name="Google Shape;10717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18" name="Google Shape;10718;p17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10719" name="Google Shape;10719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0" name="Google Shape;10720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1" name="Google Shape;10721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2" name="Google Shape;10722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3" name="Google Shape;10723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4" name="Google Shape;10724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5" name="Google Shape;10725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26" name="Google Shape;10726;p17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10727" name="Google Shape;10727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8" name="Google Shape;10728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9" name="Google Shape;10729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0" name="Google Shape;10730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1" name="Google Shape;10731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2" name="Google Shape;10732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3" name="Google Shape;10733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34" name="Google Shape;10734;p17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10735" name="Google Shape;10735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6" name="Google Shape;10736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7" name="Google Shape;10737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8" name="Google Shape;10738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9" name="Google Shape;10739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0" name="Google Shape;10740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1" name="Google Shape;10741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42" name="Google Shape;10742;p17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10743" name="Google Shape;10743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4" name="Google Shape;10744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5" name="Google Shape;10745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6" name="Google Shape;10746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7" name="Google Shape;10747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8" name="Google Shape;10748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9" name="Google Shape;10749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50" name="Google Shape;10750;p17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10751" name="Google Shape;10751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2" name="Google Shape;10752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3" name="Google Shape;10753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4" name="Google Shape;10754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5" name="Google Shape;10755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6" name="Google Shape;10756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7" name="Google Shape;10757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58" name="Google Shape;10758;p17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10759" name="Google Shape;10759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0" name="Google Shape;10760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1" name="Google Shape;10761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2" name="Google Shape;10762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3" name="Google Shape;10763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4" name="Google Shape;10764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5" name="Google Shape;10765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66" name="Google Shape;10766;p17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10767" name="Google Shape;10767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8" name="Google Shape;10768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9" name="Google Shape;10769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0" name="Google Shape;10770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1" name="Google Shape;10771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2" name="Google Shape;10772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3" name="Google Shape;10773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74" name="Google Shape;10774;p17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10775" name="Google Shape;10775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6" name="Google Shape;10776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7" name="Google Shape;10777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8" name="Google Shape;10778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9" name="Google Shape;10779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0" name="Google Shape;10780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1" name="Google Shape;10781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82" name="Google Shape;10782;p17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10783" name="Google Shape;10783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4" name="Google Shape;10784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5" name="Google Shape;10785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6" name="Google Shape;10786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7" name="Google Shape;10787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8" name="Google Shape;10788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9" name="Google Shape;10789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90" name="Google Shape;10790;p17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10791" name="Google Shape;10791;p17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2" name="Google Shape;10792;p17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3" name="Google Shape;10793;p17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4" name="Google Shape;10794;p17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5" name="Google Shape;10795;p17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6" name="Google Shape;10796;p17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7" name="Google Shape;10797;p17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0798" name="Google Shape;10798;p17"/>
          <p:cNvGrpSpPr/>
          <p:nvPr/>
        </p:nvGrpSpPr>
        <p:grpSpPr>
          <a:xfrm flipH="1">
            <a:off x="375622" y="330420"/>
            <a:ext cx="740011" cy="636065"/>
            <a:chOff x="7615940" y="361497"/>
            <a:chExt cx="960305" cy="825415"/>
          </a:xfrm>
        </p:grpSpPr>
        <p:sp>
          <p:nvSpPr>
            <p:cNvPr id="10799" name="Google Shape;10799;p17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800" name="Google Shape;10800;p17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0801" name="Google Shape;10801;p17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2" name="Google Shape;10802;p17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803" name="Google Shape;10803;p17"/>
          <p:cNvGrpSpPr/>
          <p:nvPr/>
        </p:nvGrpSpPr>
        <p:grpSpPr>
          <a:xfrm rot="10800000">
            <a:off x="375622" y="4146170"/>
            <a:ext cx="740011" cy="636065"/>
            <a:chOff x="7615940" y="361497"/>
            <a:chExt cx="960305" cy="825415"/>
          </a:xfrm>
        </p:grpSpPr>
        <p:sp>
          <p:nvSpPr>
            <p:cNvPr id="10804" name="Google Shape;10804;p17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805" name="Google Shape;10805;p17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0806" name="Google Shape;10806;p17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7" name="Google Shape;10807;p17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808" name="Google Shape;10808;p17"/>
          <p:cNvGrpSpPr/>
          <p:nvPr/>
        </p:nvGrpSpPr>
        <p:grpSpPr>
          <a:xfrm>
            <a:off x="8028373" y="330420"/>
            <a:ext cx="740011" cy="636065"/>
            <a:chOff x="7615940" y="361497"/>
            <a:chExt cx="960305" cy="825415"/>
          </a:xfrm>
        </p:grpSpPr>
        <p:sp>
          <p:nvSpPr>
            <p:cNvPr id="10809" name="Google Shape;10809;p17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810" name="Google Shape;10810;p17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0811" name="Google Shape;10811;p17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2" name="Google Shape;10812;p17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813" name="Google Shape;10813;p17"/>
          <p:cNvGrpSpPr/>
          <p:nvPr/>
        </p:nvGrpSpPr>
        <p:grpSpPr>
          <a:xfrm rot="10800000" flipH="1">
            <a:off x="8028373" y="4146170"/>
            <a:ext cx="740011" cy="636065"/>
            <a:chOff x="7615940" y="361497"/>
            <a:chExt cx="960305" cy="825415"/>
          </a:xfrm>
        </p:grpSpPr>
        <p:sp>
          <p:nvSpPr>
            <p:cNvPr id="10814" name="Google Shape;10814;p17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815" name="Google Shape;10815;p17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0816" name="Google Shape;10816;p17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7" name="Google Shape;10817;p17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818" name="Google Shape;10818;p17"/>
          <p:cNvSpPr txBox="1">
            <a:spLocks noGrp="1"/>
          </p:cNvSpPr>
          <p:nvPr>
            <p:ph type="subTitle" idx="1"/>
          </p:nvPr>
        </p:nvSpPr>
        <p:spPr>
          <a:xfrm>
            <a:off x="2097000" y="1474821"/>
            <a:ext cx="4950000" cy="41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819" name="Google Shape;10819;p17"/>
          <p:cNvSpPr txBox="1">
            <a:spLocks noGrp="1"/>
          </p:cNvSpPr>
          <p:nvPr>
            <p:ph type="title"/>
          </p:nvPr>
        </p:nvSpPr>
        <p:spPr>
          <a:xfrm>
            <a:off x="712050" y="538975"/>
            <a:ext cx="7719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820" name="Google Shape;10820;p17"/>
          <p:cNvGrpSpPr/>
          <p:nvPr/>
        </p:nvGrpSpPr>
        <p:grpSpPr>
          <a:xfrm>
            <a:off x="1636650" y="1194655"/>
            <a:ext cx="5870700" cy="124147"/>
            <a:chOff x="1636650" y="1194655"/>
            <a:chExt cx="5870700" cy="124147"/>
          </a:xfrm>
        </p:grpSpPr>
        <p:cxnSp>
          <p:nvCxnSpPr>
            <p:cNvPr id="10821" name="Google Shape;10821;p17"/>
            <p:cNvCxnSpPr/>
            <p:nvPr/>
          </p:nvCxnSpPr>
          <p:spPr>
            <a:xfrm rot="10800000">
              <a:off x="1636650" y="1256725"/>
              <a:ext cx="58707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10822" name="Google Shape;10822;p17"/>
            <p:cNvSpPr/>
            <p:nvPr/>
          </p:nvSpPr>
          <p:spPr>
            <a:xfrm>
              <a:off x="4509930" y="1194655"/>
              <a:ext cx="124147" cy="124147"/>
            </a:xfrm>
            <a:custGeom>
              <a:avLst/>
              <a:gdLst/>
              <a:ahLst/>
              <a:cxnLst/>
              <a:rect l="l" t="t" r="r" b="b"/>
              <a:pathLst>
                <a:path w="15071" h="15071" extrusionOk="0">
                  <a:moveTo>
                    <a:pt x="7533" y="0"/>
                  </a:moveTo>
                  <a:cubicBezTo>
                    <a:pt x="7533" y="4164"/>
                    <a:pt x="4158" y="7538"/>
                    <a:pt x="1" y="7538"/>
                  </a:cubicBezTo>
                  <a:cubicBezTo>
                    <a:pt x="4158" y="7538"/>
                    <a:pt x="7533" y="10912"/>
                    <a:pt x="7533" y="15070"/>
                  </a:cubicBezTo>
                  <a:cubicBezTo>
                    <a:pt x="7533" y="10912"/>
                    <a:pt x="10907" y="7538"/>
                    <a:pt x="15071" y="7538"/>
                  </a:cubicBezTo>
                  <a:cubicBezTo>
                    <a:pt x="10907" y="7538"/>
                    <a:pt x="7533" y="4164"/>
                    <a:pt x="7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">
    <p:spTree>
      <p:nvGrpSpPr>
        <p:cNvPr id="1" name="Shape 10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24" name="Google Shape;10824;p18"/>
          <p:cNvGrpSpPr/>
          <p:nvPr/>
        </p:nvGrpSpPr>
        <p:grpSpPr>
          <a:xfrm>
            <a:off x="194050" y="193895"/>
            <a:ext cx="8755889" cy="4755698"/>
            <a:chOff x="194050" y="193895"/>
            <a:chExt cx="8755889" cy="4755698"/>
          </a:xfrm>
        </p:grpSpPr>
        <p:sp>
          <p:nvSpPr>
            <p:cNvPr id="10825" name="Google Shape;10825;p18"/>
            <p:cNvSpPr/>
            <p:nvPr/>
          </p:nvSpPr>
          <p:spPr>
            <a:xfrm>
              <a:off x="374325" y="374100"/>
              <a:ext cx="8395200" cy="43953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826" name="Google Shape;10826;p18"/>
            <p:cNvGrpSpPr/>
            <p:nvPr/>
          </p:nvGrpSpPr>
          <p:grpSpPr>
            <a:xfrm>
              <a:off x="194061" y="193895"/>
              <a:ext cx="8755877" cy="99873"/>
              <a:chOff x="194061" y="193895"/>
              <a:chExt cx="8755877" cy="99873"/>
            </a:xfrm>
          </p:grpSpPr>
          <p:sp>
            <p:nvSpPr>
              <p:cNvPr id="10827" name="Google Shape;10827;p18"/>
              <p:cNvSpPr/>
              <p:nvPr/>
            </p:nvSpPr>
            <p:spPr>
              <a:xfrm>
                <a:off x="19406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8" name="Google Shape;10828;p18"/>
              <p:cNvSpPr/>
              <p:nvPr/>
            </p:nvSpPr>
            <p:spPr>
              <a:xfrm>
                <a:off x="4220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9" name="Google Shape;10829;p18"/>
              <p:cNvSpPr/>
              <p:nvPr/>
            </p:nvSpPr>
            <p:spPr>
              <a:xfrm>
                <a:off x="24355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0" name="Google Shape;10830;p18"/>
              <p:cNvSpPr/>
              <p:nvPr/>
            </p:nvSpPr>
            <p:spPr>
              <a:xfrm>
                <a:off x="34927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1" name="Google Shape;10831;p18"/>
              <p:cNvSpPr/>
              <p:nvPr/>
            </p:nvSpPr>
            <p:spPr>
              <a:xfrm>
                <a:off x="29106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2" name="Google Shape;10832;p18"/>
              <p:cNvSpPr/>
              <p:nvPr/>
            </p:nvSpPr>
            <p:spPr>
              <a:xfrm>
                <a:off x="36577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3" name="Google Shape;10833;p18"/>
              <p:cNvSpPr/>
              <p:nvPr/>
            </p:nvSpPr>
            <p:spPr>
              <a:xfrm>
                <a:off x="31334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4" name="Google Shape;10834;p18"/>
              <p:cNvSpPr/>
              <p:nvPr/>
            </p:nvSpPr>
            <p:spPr>
              <a:xfrm flipH="1">
                <a:off x="46164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5" name="Google Shape;10835;p18"/>
              <p:cNvSpPr/>
              <p:nvPr/>
            </p:nvSpPr>
            <p:spPr>
              <a:xfrm flipH="1">
                <a:off x="51279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6" name="Google Shape;10836;p18"/>
              <p:cNvSpPr/>
              <p:nvPr/>
            </p:nvSpPr>
            <p:spPr>
              <a:xfrm flipH="1">
                <a:off x="69135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7" name="Google Shape;10837;p18"/>
              <p:cNvSpPr/>
              <p:nvPr/>
            </p:nvSpPr>
            <p:spPr>
              <a:xfrm flipH="1">
                <a:off x="55485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8" name="Google Shape;10838;p18"/>
              <p:cNvSpPr/>
              <p:nvPr/>
            </p:nvSpPr>
            <p:spPr>
              <a:xfrm flipH="1">
                <a:off x="61274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9" name="Google Shape;10839;p18"/>
              <p:cNvSpPr/>
              <p:nvPr/>
            </p:nvSpPr>
            <p:spPr>
              <a:xfrm flipH="1">
                <a:off x="57346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0" name="Google Shape;10840;p18"/>
              <p:cNvSpPr/>
              <p:nvPr/>
            </p:nvSpPr>
            <p:spPr>
              <a:xfrm flipH="1">
                <a:off x="62597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1" name="Google Shape;10841;p18"/>
              <p:cNvSpPr/>
              <p:nvPr/>
            </p:nvSpPr>
            <p:spPr>
              <a:xfrm>
                <a:off x="739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2" name="Google Shape;10842;p18"/>
              <p:cNvSpPr/>
              <p:nvPr/>
            </p:nvSpPr>
            <p:spPr>
              <a:xfrm>
                <a:off x="96734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3" name="Google Shape;10843;p18"/>
              <p:cNvSpPr/>
              <p:nvPr/>
            </p:nvSpPr>
            <p:spPr>
              <a:xfrm>
                <a:off x="78881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4" name="Google Shape;10844;p18"/>
              <p:cNvSpPr/>
              <p:nvPr/>
            </p:nvSpPr>
            <p:spPr>
              <a:xfrm>
                <a:off x="89453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5" name="Google Shape;10845;p18"/>
              <p:cNvSpPr/>
              <p:nvPr/>
            </p:nvSpPr>
            <p:spPr>
              <a:xfrm>
                <a:off x="83631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6" name="Google Shape;10846;p18"/>
              <p:cNvSpPr/>
              <p:nvPr/>
            </p:nvSpPr>
            <p:spPr>
              <a:xfrm>
                <a:off x="911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7" name="Google Shape;10847;p18"/>
              <p:cNvSpPr/>
              <p:nvPr/>
            </p:nvSpPr>
            <p:spPr>
              <a:xfrm>
                <a:off x="858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8" name="Google Shape;10848;p18"/>
              <p:cNvSpPr/>
              <p:nvPr/>
            </p:nvSpPr>
            <p:spPr>
              <a:xfrm flipH="1">
                <a:off x="1006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9" name="Google Shape;10849;p18"/>
              <p:cNvSpPr/>
              <p:nvPr/>
            </p:nvSpPr>
            <p:spPr>
              <a:xfrm flipH="1">
                <a:off x="1058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0" name="Google Shape;10850;p18"/>
              <p:cNvSpPr/>
              <p:nvPr/>
            </p:nvSpPr>
            <p:spPr>
              <a:xfrm flipH="1">
                <a:off x="1236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1" name="Google Shape;10851;p18"/>
              <p:cNvSpPr/>
              <p:nvPr/>
            </p:nvSpPr>
            <p:spPr>
              <a:xfrm flipH="1">
                <a:off x="1100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2" name="Google Shape;10852;p18"/>
              <p:cNvSpPr/>
              <p:nvPr/>
            </p:nvSpPr>
            <p:spPr>
              <a:xfrm flipH="1">
                <a:off x="1158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3" name="Google Shape;10853;p18"/>
              <p:cNvSpPr/>
              <p:nvPr/>
            </p:nvSpPr>
            <p:spPr>
              <a:xfrm flipH="1">
                <a:off x="1118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4" name="Google Shape;10854;p18"/>
              <p:cNvSpPr/>
              <p:nvPr/>
            </p:nvSpPr>
            <p:spPr>
              <a:xfrm flipH="1">
                <a:off x="1171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5" name="Google Shape;10855;p18"/>
              <p:cNvSpPr/>
              <p:nvPr/>
            </p:nvSpPr>
            <p:spPr>
              <a:xfrm>
                <a:off x="128516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6" name="Google Shape;10856;p18"/>
              <p:cNvSpPr/>
              <p:nvPr/>
            </p:nvSpPr>
            <p:spPr>
              <a:xfrm>
                <a:off x="151318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7" name="Google Shape;10857;p18"/>
              <p:cNvSpPr/>
              <p:nvPr/>
            </p:nvSpPr>
            <p:spPr>
              <a:xfrm>
                <a:off x="13346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8" name="Google Shape;10858;p18"/>
              <p:cNvSpPr/>
              <p:nvPr/>
            </p:nvSpPr>
            <p:spPr>
              <a:xfrm>
                <a:off x="144037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9" name="Google Shape;10859;p18"/>
              <p:cNvSpPr/>
              <p:nvPr/>
            </p:nvSpPr>
            <p:spPr>
              <a:xfrm>
                <a:off x="138216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0" name="Google Shape;10860;p18"/>
              <p:cNvSpPr/>
              <p:nvPr/>
            </p:nvSpPr>
            <p:spPr>
              <a:xfrm>
                <a:off x="145688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1" name="Google Shape;10861;p18"/>
              <p:cNvSpPr/>
              <p:nvPr/>
            </p:nvSpPr>
            <p:spPr>
              <a:xfrm>
                <a:off x="140444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2" name="Google Shape;10862;p18"/>
              <p:cNvSpPr/>
              <p:nvPr/>
            </p:nvSpPr>
            <p:spPr>
              <a:xfrm flipH="1">
                <a:off x="155274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3" name="Google Shape;10863;p18"/>
              <p:cNvSpPr/>
              <p:nvPr/>
            </p:nvSpPr>
            <p:spPr>
              <a:xfrm flipH="1">
                <a:off x="160389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4" name="Google Shape;10864;p18"/>
              <p:cNvSpPr/>
              <p:nvPr/>
            </p:nvSpPr>
            <p:spPr>
              <a:xfrm flipH="1">
                <a:off x="17824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5" name="Google Shape;10865;p18"/>
              <p:cNvSpPr/>
              <p:nvPr/>
            </p:nvSpPr>
            <p:spPr>
              <a:xfrm flipH="1">
                <a:off x="164595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6" name="Google Shape;10866;p18"/>
              <p:cNvSpPr/>
              <p:nvPr/>
            </p:nvSpPr>
            <p:spPr>
              <a:xfrm flipH="1">
                <a:off x="170384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7" name="Google Shape;10867;p18"/>
              <p:cNvSpPr/>
              <p:nvPr/>
            </p:nvSpPr>
            <p:spPr>
              <a:xfrm flipH="1">
                <a:off x="166456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8" name="Google Shape;10868;p18"/>
              <p:cNvSpPr/>
              <p:nvPr/>
            </p:nvSpPr>
            <p:spPr>
              <a:xfrm flipH="1">
                <a:off x="171707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9" name="Google Shape;10869;p18"/>
              <p:cNvSpPr/>
              <p:nvPr/>
            </p:nvSpPr>
            <p:spPr>
              <a:xfrm>
                <a:off x="183100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0" name="Google Shape;10870;p18"/>
              <p:cNvSpPr/>
              <p:nvPr/>
            </p:nvSpPr>
            <p:spPr>
              <a:xfrm>
                <a:off x="2059031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1" name="Google Shape;10871;p18"/>
              <p:cNvSpPr/>
              <p:nvPr/>
            </p:nvSpPr>
            <p:spPr>
              <a:xfrm>
                <a:off x="18804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2" name="Google Shape;10872;p18"/>
              <p:cNvSpPr/>
              <p:nvPr/>
            </p:nvSpPr>
            <p:spPr>
              <a:xfrm>
                <a:off x="198622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3" name="Google Shape;10873;p18"/>
              <p:cNvSpPr/>
              <p:nvPr/>
            </p:nvSpPr>
            <p:spPr>
              <a:xfrm>
                <a:off x="1928006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4" name="Google Shape;10874;p18"/>
              <p:cNvSpPr/>
              <p:nvPr/>
            </p:nvSpPr>
            <p:spPr>
              <a:xfrm>
                <a:off x="200272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5" name="Google Shape;10875;p18"/>
              <p:cNvSpPr/>
              <p:nvPr/>
            </p:nvSpPr>
            <p:spPr>
              <a:xfrm>
                <a:off x="195028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6" name="Google Shape;10876;p18"/>
              <p:cNvSpPr/>
              <p:nvPr/>
            </p:nvSpPr>
            <p:spPr>
              <a:xfrm flipH="1">
                <a:off x="209858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7" name="Google Shape;10877;p18"/>
              <p:cNvSpPr/>
              <p:nvPr/>
            </p:nvSpPr>
            <p:spPr>
              <a:xfrm flipH="1">
                <a:off x="214974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8" name="Google Shape;10878;p18"/>
              <p:cNvSpPr/>
              <p:nvPr/>
            </p:nvSpPr>
            <p:spPr>
              <a:xfrm flipH="1">
                <a:off x="23282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9" name="Google Shape;10879;p18"/>
              <p:cNvSpPr/>
              <p:nvPr/>
            </p:nvSpPr>
            <p:spPr>
              <a:xfrm flipH="1">
                <a:off x="219179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0" name="Google Shape;10880;p18"/>
              <p:cNvSpPr/>
              <p:nvPr/>
            </p:nvSpPr>
            <p:spPr>
              <a:xfrm flipH="1">
                <a:off x="224968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1" name="Google Shape;10881;p18"/>
              <p:cNvSpPr/>
              <p:nvPr/>
            </p:nvSpPr>
            <p:spPr>
              <a:xfrm flipH="1">
                <a:off x="221040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2" name="Google Shape;10882;p18"/>
              <p:cNvSpPr/>
              <p:nvPr/>
            </p:nvSpPr>
            <p:spPr>
              <a:xfrm flipH="1">
                <a:off x="226292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3" name="Google Shape;10883;p18"/>
              <p:cNvSpPr/>
              <p:nvPr/>
            </p:nvSpPr>
            <p:spPr>
              <a:xfrm>
                <a:off x="237685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4" name="Google Shape;10884;p18"/>
              <p:cNvSpPr/>
              <p:nvPr/>
            </p:nvSpPr>
            <p:spPr>
              <a:xfrm>
                <a:off x="260487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5" name="Google Shape;10885;p18"/>
              <p:cNvSpPr/>
              <p:nvPr/>
            </p:nvSpPr>
            <p:spPr>
              <a:xfrm>
                <a:off x="242634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6" name="Google Shape;10886;p18"/>
              <p:cNvSpPr/>
              <p:nvPr/>
            </p:nvSpPr>
            <p:spPr>
              <a:xfrm>
                <a:off x="253206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7" name="Google Shape;10887;p18"/>
              <p:cNvSpPr/>
              <p:nvPr/>
            </p:nvSpPr>
            <p:spPr>
              <a:xfrm>
                <a:off x="247384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8" name="Google Shape;10888;p18"/>
              <p:cNvSpPr/>
              <p:nvPr/>
            </p:nvSpPr>
            <p:spPr>
              <a:xfrm>
                <a:off x="254856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9" name="Google Shape;10889;p18"/>
              <p:cNvSpPr/>
              <p:nvPr/>
            </p:nvSpPr>
            <p:spPr>
              <a:xfrm>
                <a:off x="249612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0" name="Google Shape;10890;p18"/>
              <p:cNvSpPr/>
              <p:nvPr/>
            </p:nvSpPr>
            <p:spPr>
              <a:xfrm flipH="1">
                <a:off x="264443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1" name="Google Shape;10891;p18"/>
              <p:cNvSpPr/>
              <p:nvPr/>
            </p:nvSpPr>
            <p:spPr>
              <a:xfrm flipH="1">
                <a:off x="269558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2" name="Google Shape;10892;p18"/>
              <p:cNvSpPr/>
              <p:nvPr/>
            </p:nvSpPr>
            <p:spPr>
              <a:xfrm flipH="1">
                <a:off x="28741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3" name="Google Shape;10893;p18"/>
              <p:cNvSpPr/>
              <p:nvPr/>
            </p:nvSpPr>
            <p:spPr>
              <a:xfrm flipH="1">
                <a:off x="273764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4" name="Google Shape;10894;p18"/>
              <p:cNvSpPr/>
              <p:nvPr/>
            </p:nvSpPr>
            <p:spPr>
              <a:xfrm flipH="1">
                <a:off x="279553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5" name="Google Shape;10895;p18"/>
              <p:cNvSpPr/>
              <p:nvPr/>
            </p:nvSpPr>
            <p:spPr>
              <a:xfrm flipH="1">
                <a:off x="275625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6" name="Google Shape;10896;p18"/>
              <p:cNvSpPr/>
              <p:nvPr/>
            </p:nvSpPr>
            <p:spPr>
              <a:xfrm flipH="1">
                <a:off x="28087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7" name="Google Shape;10897;p18"/>
              <p:cNvSpPr/>
              <p:nvPr/>
            </p:nvSpPr>
            <p:spPr>
              <a:xfrm>
                <a:off x="292269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8" name="Google Shape;10898;p18"/>
              <p:cNvSpPr/>
              <p:nvPr/>
            </p:nvSpPr>
            <p:spPr>
              <a:xfrm>
                <a:off x="315071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9" name="Google Shape;10899;p18"/>
              <p:cNvSpPr/>
              <p:nvPr/>
            </p:nvSpPr>
            <p:spPr>
              <a:xfrm>
                <a:off x="297218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0" name="Google Shape;10900;p18"/>
              <p:cNvSpPr/>
              <p:nvPr/>
            </p:nvSpPr>
            <p:spPr>
              <a:xfrm>
                <a:off x="307790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1" name="Google Shape;10901;p18"/>
              <p:cNvSpPr/>
              <p:nvPr/>
            </p:nvSpPr>
            <p:spPr>
              <a:xfrm>
                <a:off x="301969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2" name="Google Shape;10902;p18"/>
              <p:cNvSpPr/>
              <p:nvPr/>
            </p:nvSpPr>
            <p:spPr>
              <a:xfrm>
                <a:off x="309441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3" name="Google Shape;10903;p18"/>
              <p:cNvSpPr/>
              <p:nvPr/>
            </p:nvSpPr>
            <p:spPr>
              <a:xfrm>
                <a:off x="304197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4" name="Google Shape;10904;p18"/>
              <p:cNvSpPr/>
              <p:nvPr/>
            </p:nvSpPr>
            <p:spPr>
              <a:xfrm flipH="1">
                <a:off x="319027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5" name="Google Shape;10905;p18"/>
              <p:cNvSpPr/>
              <p:nvPr/>
            </p:nvSpPr>
            <p:spPr>
              <a:xfrm flipH="1">
                <a:off x="324142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6" name="Google Shape;10906;p18"/>
              <p:cNvSpPr/>
              <p:nvPr/>
            </p:nvSpPr>
            <p:spPr>
              <a:xfrm flipH="1">
                <a:off x="341998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7" name="Google Shape;10907;p18"/>
              <p:cNvSpPr/>
              <p:nvPr/>
            </p:nvSpPr>
            <p:spPr>
              <a:xfrm flipH="1">
                <a:off x="328348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8" name="Google Shape;10908;p18"/>
              <p:cNvSpPr/>
              <p:nvPr/>
            </p:nvSpPr>
            <p:spPr>
              <a:xfrm flipH="1">
                <a:off x="334137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18"/>
              <p:cNvSpPr/>
              <p:nvPr/>
            </p:nvSpPr>
            <p:spPr>
              <a:xfrm flipH="1">
                <a:off x="330209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0" name="Google Shape;10910;p18"/>
              <p:cNvSpPr/>
              <p:nvPr/>
            </p:nvSpPr>
            <p:spPr>
              <a:xfrm flipH="1">
                <a:off x="335460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1" name="Google Shape;10911;p18"/>
              <p:cNvSpPr/>
              <p:nvPr/>
            </p:nvSpPr>
            <p:spPr>
              <a:xfrm>
                <a:off x="346853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18"/>
              <p:cNvSpPr/>
              <p:nvPr/>
            </p:nvSpPr>
            <p:spPr>
              <a:xfrm>
                <a:off x="369656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18"/>
              <p:cNvSpPr/>
              <p:nvPr/>
            </p:nvSpPr>
            <p:spPr>
              <a:xfrm>
                <a:off x="351802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18"/>
              <p:cNvSpPr/>
              <p:nvPr/>
            </p:nvSpPr>
            <p:spPr>
              <a:xfrm>
                <a:off x="362374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18"/>
              <p:cNvSpPr/>
              <p:nvPr/>
            </p:nvSpPr>
            <p:spPr>
              <a:xfrm>
                <a:off x="35655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18"/>
              <p:cNvSpPr/>
              <p:nvPr/>
            </p:nvSpPr>
            <p:spPr>
              <a:xfrm>
                <a:off x="36402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18"/>
              <p:cNvSpPr/>
              <p:nvPr/>
            </p:nvSpPr>
            <p:spPr>
              <a:xfrm>
                <a:off x="358781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18"/>
              <p:cNvSpPr/>
              <p:nvPr/>
            </p:nvSpPr>
            <p:spPr>
              <a:xfrm flipH="1">
                <a:off x="37361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18"/>
              <p:cNvSpPr/>
              <p:nvPr/>
            </p:nvSpPr>
            <p:spPr>
              <a:xfrm flipH="1">
                <a:off x="378727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18"/>
              <p:cNvSpPr/>
              <p:nvPr/>
            </p:nvSpPr>
            <p:spPr>
              <a:xfrm flipH="1">
                <a:off x="396582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18"/>
              <p:cNvSpPr/>
              <p:nvPr/>
            </p:nvSpPr>
            <p:spPr>
              <a:xfrm flipH="1">
                <a:off x="382932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18"/>
              <p:cNvSpPr/>
              <p:nvPr/>
            </p:nvSpPr>
            <p:spPr>
              <a:xfrm flipH="1">
                <a:off x="38872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18"/>
              <p:cNvSpPr/>
              <p:nvPr/>
            </p:nvSpPr>
            <p:spPr>
              <a:xfrm flipH="1">
                <a:off x="384793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4" name="Google Shape;10924;p18"/>
              <p:cNvSpPr/>
              <p:nvPr/>
            </p:nvSpPr>
            <p:spPr>
              <a:xfrm flipH="1">
                <a:off x="390045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5" name="Google Shape;10925;p18"/>
              <p:cNvSpPr/>
              <p:nvPr/>
            </p:nvSpPr>
            <p:spPr>
              <a:xfrm>
                <a:off x="401438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6" name="Google Shape;10926;p18"/>
              <p:cNvSpPr/>
              <p:nvPr/>
            </p:nvSpPr>
            <p:spPr>
              <a:xfrm>
                <a:off x="424240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7" name="Google Shape;10927;p18"/>
              <p:cNvSpPr/>
              <p:nvPr/>
            </p:nvSpPr>
            <p:spPr>
              <a:xfrm>
                <a:off x="406387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8" name="Google Shape;10928;p18"/>
              <p:cNvSpPr/>
              <p:nvPr/>
            </p:nvSpPr>
            <p:spPr>
              <a:xfrm>
                <a:off x="416959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9" name="Google Shape;10929;p18"/>
              <p:cNvSpPr/>
              <p:nvPr/>
            </p:nvSpPr>
            <p:spPr>
              <a:xfrm>
                <a:off x="411137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0" name="Google Shape;10930;p18"/>
              <p:cNvSpPr/>
              <p:nvPr/>
            </p:nvSpPr>
            <p:spPr>
              <a:xfrm>
                <a:off x="418609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1" name="Google Shape;10931;p18"/>
              <p:cNvSpPr/>
              <p:nvPr/>
            </p:nvSpPr>
            <p:spPr>
              <a:xfrm>
                <a:off x="413365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2" name="Google Shape;10932;p18"/>
              <p:cNvSpPr/>
              <p:nvPr/>
            </p:nvSpPr>
            <p:spPr>
              <a:xfrm flipH="1">
                <a:off x="428196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3" name="Google Shape;10933;p18"/>
              <p:cNvSpPr/>
              <p:nvPr/>
            </p:nvSpPr>
            <p:spPr>
              <a:xfrm flipH="1">
                <a:off x="433311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4" name="Google Shape;10934;p18"/>
              <p:cNvSpPr/>
              <p:nvPr/>
            </p:nvSpPr>
            <p:spPr>
              <a:xfrm flipH="1">
                <a:off x="451167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5" name="Google Shape;10935;p18"/>
              <p:cNvSpPr/>
              <p:nvPr/>
            </p:nvSpPr>
            <p:spPr>
              <a:xfrm flipH="1">
                <a:off x="437516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6" name="Google Shape;10936;p18"/>
              <p:cNvSpPr/>
              <p:nvPr/>
            </p:nvSpPr>
            <p:spPr>
              <a:xfrm flipH="1">
                <a:off x="443306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7" name="Google Shape;10937;p18"/>
              <p:cNvSpPr/>
              <p:nvPr/>
            </p:nvSpPr>
            <p:spPr>
              <a:xfrm flipH="1">
                <a:off x="439378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8" name="Google Shape;10938;p18"/>
              <p:cNvSpPr/>
              <p:nvPr/>
            </p:nvSpPr>
            <p:spPr>
              <a:xfrm flipH="1">
                <a:off x="444629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9" name="Google Shape;10939;p18"/>
              <p:cNvSpPr/>
              <p:nvPr/>
            </p:nvSpPr>
            <p:spPr>
              <a:xfrm>
                <a:off x="456022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0" name="Google Shape;10940;p18"/>
              <p:cNvSpPr/>
              <p:nvPr/>
            </p:nvSpPr>
            <p:spPr>
              <a:xfrm>
                <a:off x="478824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1" name="Google Shape;10941;p18"/>
              <p:cNvSpPr/>
              <p:nvPr/>
            </p:nvSpPr>
            <p:spPr>
              <a:xfrm>
                <a:off x="46097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2" name="Google Shape;10942;p18"/>
              <p:cNvSpPr/>
              <p:nvPr/>
            </p:nvSpPr>
            <p:spPr>
              <a:xfrm>
                <a:off x="471543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3" name="Google Shape;10943;p18"/>
              <p:cNvSpPr/>
              <p:nvPr/>
            </p:nvSpPr>
            <p:spPr>
              <a:xfrm>
                <a:off x="465722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4" name="Google Shape;10944;p18"/>
              <p:cNvSpPr/>
              <p:nvPr/>
            </p:nvSpPr>
            <p:spPr>
              <a:xfrm>
                <a:off x="473194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5" name="Google Shape;10945;p18"/>
              <p:cNvSpPr/>
              <p:nvPr/>
            </p:nvSpPr>
            <p:spPr>
              <a:xfrm>
                <a:off x="467950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6" name="Google Shape;10946;p18"/>
              <p:cNvSpPr/>
              <p:nvPr/>
            </p:nvSpPr>
            <p:spPr>
              <a:xfrm flipH="1">
                <a:off x="4827805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7" name="Google Shape;10947;p18"/>
              <p:cNvSpPr/>
              <p:nvPr/>
            </p:nvSpPr>
            <p:spPr>
              <a:xfrm flipH="1">
                <a:off x="487895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8" name="Google Shape;10948;p18"/>
              <p:cNvSpPr/>
              <p:nvPr/>
            </p:nvSpPr>
            <p:spPr>
              <a:xfrm flipH="1">
                <a:off x="50575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9" name="Google Shape;10949;p18"/>
              <p:cNvSpPr/>
              <p:nvPr/>
            </p:nvSpPr>
            <p:spPr>
              <a:xfrm flipH="1">
                <a:off x="492101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0" name="Google Shape;10950;p18"/>
              <p:cNvSpPr/>
              <p:nvPr/>
            </p:nvSpPr>
            <p:spPr>
              <a:xfrm flipH="1">
                <a:off x="497890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1" name="Google Shape;10951;p18"/>
              <p:cNvSpPr/>
              <p:nvPr/>
            </p:nvSpPr>
            <p:spPr>
              <a:xfrm flipH="1">
                <a:off x="493962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2" name="Google Shape;10952;p18"/>
              <p:cNvSpPr/>
              <p:nvPr/>
            </p:nvSpPr>
            <p:spPr>
              <a:xfrm flipH="1">
                <a:off x="499213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3" name="Google Shape;10953;p18"/>
              <p:cNvSpPr/>
              <p:nvPr/>
            </p:nvSpPr>
            <p:spPr>
              <a:xfrm>
                <a:off x="510725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4" name="Google Shape;10954;p18"/>
              <p:cNvSpPr/>
              <p:nvPr/>
            </p:nvSpPr>
            <p:spPr>
              <a:xfrm>
                <a:off x="533527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5" name="Google Shape;10955;p18"/>
              <p:cNvSpPr/>
              <p:nvPr/>
            </p:nvSpPr>
            <p:spPr>
              <a:xfrm>
                <a:off x="5156746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6" name="Google Shape;10956;p18"/>
              <p:cNvSpPr/>
              <p:nvPr/>
            </p:nvSpPr>
            <p:spPr>
              <a:xfrm>
                <a:off x="526246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7" name="Google Shape;10957;p18"/>
              <p:cNvSpPr/>
              <p:nvPr/>
            </p:nvSpPr>
            <p:spPr>
              <a:xfrm>
                <a:off x="520425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8" name="Google Shape;10958;p18"/>
              <p:cNvSpPr/>
              <p:nvPr/>
            </p:nvSpPr>
            <p:spPr>
              <a:xfrm>
                <a:off x="527897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9" name="Google Shape;10959;p18"/>
              <p:cNvSpPr/>
              <p:nvPr/>
            </p:nvSpPr>
            <p:spPr>
              <a:xfrm>
                <a:off x="52265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0" name="Google Shape;10960;p18"/>
              <p:cNvSpPr/>
              <p:nvPr/>
            </p:nvSpPr>
            <p:spPr>
              <a:xfrm flipH="1">
                <a:off x="537483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1" name="Google Shape;10961;p18"/>
              <p:cNvSpPr/>
              <p:nvPr/>
            </p:nvSpPr>
            <p:spPr>
              <a:xfrm flipH="1">
                <a:off x="542598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2" name="Google Shape;10962;p18"/>
              <p:cNvSpPr/>
              <p:nvPr/>
            </p:nvSpPr>
            <p:spPr>
              <a:xfrm flipH="1">
                <a:off x="560454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3" name="Google Shape;10963;p18"/>
              <p:cNvSpPr/>
              <p:nvPr/>
            </p:nvSpPr>
            <p:spPr>
              <a:xfrm flipH="1">
                <a:off x="546804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4" name="Google Shape;10964;p18"/>
              <p:cNvSpPr/>
              <p:nvPr/>
            </p:nvSpPr>
            <p:spPr>
              <a:xfrm flipH="1">
                <a:off x="552593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5" name="Google Shape;10965;p18"/>
              <p:cNvSpPr/>
              <p:nvPr/>
            </p:nvSpPr>
            <p:spPr>
              <a:xfrm flipH="1">
                <a:off x="548665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6" name="Google Shape;10966;p18"/>
              <p:cNvSpPr/>
              <p:nvPr/>
            </p:nvSpPr>
            <p:spPr>
              <a:xfrm flipH="1">
                <a:off x="553917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7" name="Google Shape;10967;p18"/>
              <p:cNvSpPr/>
              <p:nvPr/>
            </p:nvSpPr>
            <p:spPr>
              <a:xfrm>
                <a:off x="565428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8" name="Google Shape;10968;p18"/>
              <p:cNvSpPr/>
              <p:nvPr/>
            </p:nvSpPr>
            <p:spPr>
              <a:xfrm>
                <a:off x="588231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9" name="Google Shape;10969;p18"/>
              <p:cNvSpPr/>
              <p:nvPr/>
            </p:nvSpPr>
            <p:spPr>
              <a:xfrm>
                <a:off x="5703779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0" name="Google Shape;10970;p18"/>
              <p:cNvSpPr/>
              <p:nvPr/>
            </p:nvSpPr>
            <p:spPr>
              <a:xfrm>
                <a:off x="580950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1" name="Google Shape;10971;p18"/>
              <p:cNvSpPr/>
              <p:nvPr/>
            </p:nvSpPr>
            <p:spPr>
              <a:xfrm>
                <a:off x="575128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2" name="Google Shape;10972;p18"/>
              <p:cNvSpPr/>
              <p:nvPr/>
            </p:nvSpPr>
            <p:spPr>
              <a:xfrm>
                <a:off x="5826006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3" name="Google Shape;10973;p18"/>
              <p:cNvSpPr/>
              <p:nvPr/>
            </p:nvSpPr>
            <p:spPr>
              <a:xfrm>
                <a:off x="57735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4" name="Google Shape;10974;p18"/>
              <p:cNvSpPr/>
              <p:nvPr/>
            </p:nvSpPr>
            <p:spPr>
              <a:xfrm flipH="1">
                <a:off x="592187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5" name="Google Shape;10975;p18"/>
              <p:cNvSpPr/>
              <p:nvPr/>
            </p:nvSpPr>
            <p:spPr>
              <a:xfrm flipH="1">
                <a:off x="597302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6" name="Google Shape;10976;p18"/>
              <p:cNvSpPr/>
              <p:nvPr/>
            </p:nvSpPr>
            <p:spPr>
              <a:xfrm flipH="1">
                <a:off x="615158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7" name="Google Shape;10977;p18"/>
              <p:cNvSpPr/>
              <p:nvPr/>
            </p:nvSpPr>
            <p:spPr>
              <a:xfrm flipH="1">
                <a:off x="601507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8" name="Google Shape;10978;p18"/>
              <p:cNvSpPr/>
              <p:nvPr/>
            </p:nvSpPr>
            <p:spPr>
              <a:xfrm flipH="1">
                <a:off x="607297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9" name="Google Shape;10979;p18"/>
              <p:cNvSpPr/>
              <p:nvPr/>
            </p:nvSpPr>
            <p:spPr>
              <a:xfrm flipH="1">
                <a:off x="603368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0" name="Google Shape;10980;p18"/>
              <p:cNvSpPr/>
              <p:nvPr/>
            </p:nvSpPr>
            <p:spPr>
              <a:xfrm flipH="1">
                <a:off x="6086203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1" name="Google Shape;10981;p18"/>
              <p:cNvSpPr/>
              <p:nvPr/>
            </p:nvSpPr>
            <p:spPr>
              <a:xfrm>
                <a:off x="6201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2" name="Google Shape;10982;p18"/>
              <p:cNvSpPr/>
              <p:nvPr/>
            </p:nvSpPr>
            <p:spPr>
              <a:xfrm>
                <a:off x="642934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3" name="Google Shape;10983;p18"/>
              <p:cNvSpPr/>
              <p:nvPr/>
            </p:nvSpPr>
            <p:spPr>
              <a:xfrm>
                <a:off x="62508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4" name="Google Shape;10984;p18"/>
              <p:cNvSpPr/>
              <p:nvPr/>
            </p:nvSpPr>
            <p:spPr>
              <a:xfrm>
                <a:off x="635653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5" name="Google Shape;10985;p18"/>
              <p:cNvSpPr/>
              <p:nvPr/>
            </p:nvSpPr>
            <p:spPr>
              <a:xfrm>
                <a:off x="629832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6" name="Google Shape;10986;p18"/>
              <p:cNvSpPr/>
              <p:nvPr/>
            </p:nvSpPr>
            <p:spPr>
              <a:xfrm>
                <a:off x="6373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7" name="Google Shape;10987;p18"/>
              <p:cNvSpPr/>
              <p:nvPr/>
            </p:nvSpPr>
            <p:spPr>
              <a:xfrm>
                <a:off x="6320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8" name="Google Shape;10988;p18"/>
              <p:cNvSpPr/>
              <p:nvPr/>
            </p:nvSpPr>
            <p:spPr>
              <a:xfrm flipH="1">
                <a:off x="6468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9" name="Google Shape;10989;p18"/>
              <p:cNvSpPr/>
              <p:nvPr/>
            </p:nvSpPr>
            <p:spPr>
              <a:xfrm flipH="1">
                <a:off x="6520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0" name="Google Shape;10990;p18"/>
              <p:cNvSpPr/>
              <p:nvPr/>
            </p:nvSpPr>
            <p:spPr>
              <a:xfrm flipH="1">
                <a:off x="6698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1" name="Google Shape;10991;p18"/>
              <p:cNvSpPr/>
              <p:nvPr/>
            </p:nvSpPr>
            <p:spPr>
              <a:xfrm flipH="1">
                <a:off x="6562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2" name="Google Shape;10992;p18"/>
              <p:cNvSpPr/>
              <p:nvPr/>
            </p:nvSpPr>
            <p:spPr>
              <a:xfrm flipH="1">
                <a:off x="6620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3" name="Google Shape;10993;p18"/>
              <p:cNvSpPr/>
              <p:nvPr/>
            </p:nvSpPr>
            <p:spPr>
              <a:xfrm flipH="1">
                <a:off x="6580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4" name="Google Shape;10994;p18"/>
              <p:cNvSpPr/>
              <p:nvPr/>
            </p:nvSpPr>
            <p:spPr>
              <a:xfrm flipH="1">
                <a:off x="6633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5" name="Google Shape;10995;p18"/>
              <p:cNvSpPr/>
              <p:nvPr/>
            </p:nvSpPr>
            <p:spPr>
              <a:xfrm>
                <a:off x="674835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6" name="Google Shape;10996;p18"/>
              <p:cNvSpPr/>
              <p:nvPr/>
            </p:nvSpPr>
            <p:spPr>
              <a:xfrm>
                <a:off x="697637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7" name="Google Shape;10997;p18"/>
              <p:cNvSpPr/>
              <p:nvPr/>
            </p:nvSpPr>
            <p:spPr>
              <a:xfrm>
                <a:off x="679784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8" name="Google Shape;10998;p18"/>
              <p:cNvSpPr/>
              <p:nvPr/>
            </p:nvSpPr>
            <p:spPr>
              <a:xfrm>
                <a:off x="690356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9" name="Google Shape;10999;p18"/>
              <p:cNvSpPr/>
              <p:nvPr/>
            </p:nvSpPr>
            <p:spPr>
              <a:xfrm>
                <a:off x="684535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0" name="Google Shape;11000;p18"/>
              <p:cNvSpPr/>
              <p:nvPr/>
            </p:nvSpPr>
            <p:spPr>
              <a:xfrm>
                <a:off x="692007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1" name="Google Shape;11001;p18"/>
              <p:cNvSpPr/>
              <p:nvPr/>
            </p:nvSpPr>
            <p:spPr>
              <a:xfrm>
                <a:off x="686763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2" name="Google Shape;11002;p18"/>
              <p:cNvSpPr/>
              <p:nvPr/>
            </p:nvSpPr>
            <p:spPr>
              <a:xfrm flipH="1">
                <a:off x="701593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3" name="Google Shape;11003;p18"/>
              <p:cNvSpPr/>
              <p:nvPr/>
            </p:nvSpPr>
            <p:spPr>
              <a:xfrm flipH="1">
                <a:off x="706708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4" name="Google Shape;11004;p18"/>
              <p:cNvSpPr/>
              <p:nvPr/>
            </p:nvSpPr>
            <p:spPr>
              <a:xfrm flipH="1">
                <a:off x="724564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5" name="Google Shape;11005;p18"/>
              <p:cNvSpPr/>
              <p:nvPr/>
            </p:nvSpPr>
            <p:spPr>
              <a:xfrm flipH="1">
                <a:off x="710914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6" name="Google Shape;11006;p18"/>
              <p:cNvSpPr/>
              <p:nvPr/>
            </p:nvSpPr>
            <p:spPr>
              <a:xfrm flipH="1">
                <a:off x="71670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7" name="Google Shape;11007;p18"/>
              <p:cNvSpPr/>
              <p:nvPr/>
            </p:nvSpPr>
            <p:spPr>
              <a:xfrm flipH="1">
                <a:off x="71277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8" name="Google Shape;11008;p18"/>
              <p:cNvSpPr/>
              <p:nvPr/>
            </p:nvSpPr>
            <p:spPr>
              <a:xfrm flipH="1">
                <a:off x="718026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9" name="Google Shape;11009;p18"/>
              <p:cNvSpPr/>
              <p:nvPr/>
            </p:nvSpPr>
            <p:spPr>
              <a:xfrm>
                <a:off x="729538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0" name="Google Shape;11010;p18"/>
              <p:cNvSpPr/>
              <p:nvPr/>
            </p:nvSpPr>
            <p:spPr>
              <a:xfrm>
                <a:off x="752341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1" name="Google Shape;11011;p18"/>
              <p:cNvSpPr/>
              <p:nvPr/>
            </p:nvSpPr>
            <p:spPr>
              <a:xfrm>
                <a:off x="734487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2" name="Google Shape;11012;p18"/>
              <p:cNvSpPr/>
              <p:nvPr/>
            </p:nvSpPr>
            <p:spPr>
              <a:xfrm>
                <a:off x="745059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3" name="Google Shape;11013;p18"/>
              <p:cNvSpPr/>
              <p:nvPr/>
            </p:nvSpPr>
            <p:spPr>
              <a:xfrm>
                <a:off x="739238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4" name="Google Shape;11014;p18"/>
              <p:cNvSpPr/>
              <p:nvPr/>
            </p:nvSpPr>
            <p:spPr>
              <a:xfrm>
                <a:off x="746710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5" name="Google Shape;11015;p18"/>
              <p:cNvSpPr/>
              <p:nvPr/>
            </p:nvSpPr>
            <p:spPr>
              <a:xfrm>
                <a:off x="74146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6" name="Google Shape;11016;p18"/>
              <p:cNvSpPr/>
              <p:nvPr/>
            </p:nvSpPr>
            <p:spPr>
              <a:xfrm flipH="1">
                <a:off x="756296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7" name="Google Shape;11017;p18"/>
              <p:cNvSpPr/>
              <p:nvPr/>
            </p:nvSpPr>
            <p:spPr>
              <a:xfrm flipH="1">
                <a:off x="761412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8" name="Google Shape;11018;p18"/>
              <p:cNvSpPr/>
              <p:nvPr/>
            </p:nvSpPr>
            <p:spPr>
              <a:xfrm flipH="1">
                <a:off x="779267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9" name="Google Shape;11019;p18"/>
              <p:cNvSpPr/>
              <p:nvPr/>
            </p:nvSpPr>
            <p:spPr>
              <a:xfrm flipH="1">
                <a:off x="765617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0" name="Google Shape;11020;p18"/>
              <p:cNvSpPr/>
              <p:nvPr/>
            </p:nvSpPr>
            <p:spPr>
              <a:xfrm flipH="1">
                <a:off x="771406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1" name="Google Shape;11021;p18"/>
              <p:cNvSpPr/>
              <p:nvPr/>
            </p:nvSpPr>
            <p:spPr>
              <a:xfrm flipH="1">
                <a:off x="767478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2" name="Google Shape;11022;p18"/>
              <p:cNvSpPr/>
              <p:nvPr/>
            </p:nvSpPr>
            <p:spPr>
              <a:xfrm flipH="1">
                <a:off x="772730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3" name="Google Shape;11023;p18"/>
              <p:cNvSpPr/>
              <p:nvPr/>
            </p:nvSpPr>
            <p:spPr>
              <a:xfrm>
                <a:off x="78424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4" name="Google Shape;11024;p18"/>
              <p:cNvSpPr/>
              <p:nvPr/>
            </p:nvSpPr>
            <p:spPr>
              <a:xfrm>
                <a:off x="807044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5" name="Google Shape;11025;p18"/>
              <p:cNvSpPr/>
              <p:nvPr/>
            </p:nvSpPr>
            <p:spPr>
              <a:xfrm>
                <a:off x="78919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6" name="Google Shape;11026;p18"/>
              <p:cNvSpPr/>
              <p:nvPr/>
            </p:nvSpPr>
            <p:spPr>
              <a:xfrm>
                <a:off x="799763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7" name="Google Shape;11027;p18"/>
              <p:cNvSpPr/>
              <p:nvPr/>
            </p:nvSpPr>
            <p:spPr>
              <a:xfrm>
                <a:off x="79394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8" name="Google Shape;11028;p18"/>
              <p:cNvSpPr/>
              <p:nvPr/>
            </p:nvSpPr>
            <p:spPr>
              <a:xfrm>
                <a:off x="801413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9" name="Google Shape;11029;p18"/>
              <p:cNvSpPr/>
              <p:nvPr/>
            </p:nvSpPr>
            <p:spPr>
              <a:xfrm>
                <a:off x="796169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0" name="Google Shape;11030;p18"/>
              <p:cNvSpPr/>
              <p:nvPr/>
            </p:nvSpPr>
            <p:spPr>
              <a:xfrm flipH="1">
                <a:off x="811000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1" name="Google Shape;11031;p18"/>
              <p:cNvSpPr/>
              <p:nvPr/>
            </p:nvSpPr>
            <p:spPr>
              <a:xfrm flipH="1">
                <a:off x="816115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2" name="Google Shape;11032;p18"/>
              <p:cNvSpPr/>
              <p:nvPr/>
            </p:nvSpPr>
            <p:spPr>
              <a:xfrm flipH="1">
                <a:off x="83397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3" name="Google Shape;11033;p18"/>
              <p:cNvSpPr/>
              <p:nvPr/>
            </p:nvSpPr>
            <p:spPr>
              <a:xfrm flipH="1">
                <a:off x="820320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4" name="Google Shape;11034;p18"/>
              <p:cNvSpPr/>
              <p:nvPr/>
            </p:nvSpPr>
            <p:spPr>
              <a:xfrm flipH="1">
                <a:off x="826110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5" name="Google Shape;11035;p18"/>
              <p:cNvSpPr/>
              <p:nvPr/>
            </p:nvSpPr>
            <p:spPr>
              <a:xfrm flipH="1">
                <a:off x="822182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6" name="Google Shape;11036;p18"/>
              <p:cNvSpPr/>
              <p:nvPr/>
            </p:nvSpPr>
            <p:spPr>
              <a:xfrm flipH="1">
                <a:off x="82743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7" name="Google Shape;11037;p18"/>
              <p:cNvSpPr/>
              <p:nvPr/>
            </p:nvSpPr>
            <p:spPr>
              <a:xfrm>
                <a:off x="838945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8" name="Google Shape;11038;p18"/>
              <p:cNvSpPr/>
              <p:nvPr/>
            </p:nvSpPr>
            <p:spPr>
              <a:xfrm>
                <a:off x="861747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9" name="Google Shape;11039;p18"/>
              <p:cNvSpPr/>
              <p:nvPr/>
            </p:nvSpPr>
            <p:spPr>
              <a:xfrm>
                <a:off x="84389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0" name="Google Shape;11040;p18"/>
              <p:cNvSpPr/>
              <p:nvPr/>
            </p:nvSpPr>
            <p:spPr>
              <a:xfrm>
                <a:off x="854466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1" name="Google Shape;11041;p18"/>
              <p:cNvSpPr/>
              <p:nvPr/>
            </p:nvSpPr>
            <p:spPr>
              <a:xfrm>
                <a:off x="848645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2" name="Google Shape;11042;p18"/>
              <p:cNvSpPr/>
              <p:nvPr/>
            </p:nvSpPr>
            <p:spPr>
              <a:xfrm>
                <a:off x="856117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3" name="Google Shape;11043;p18"/>
              <p:cNvSpPr/>
              <p:nvPr/>
            </p:nvSpPr>
            <p:spPr>
              <a:xfrm>
                <a:off x="850873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4" name="Google Shape;11044;p18"/>
              <p:cNvSpPr/>
              <p:nvPr/>
            </p:nvSpPr>
            <p:spPr>
              <a:xfrm flipH="1">
                <a:off x="865703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5" name="Google Shape;11045;p18"/>
              <p:cNvSpPr/>
              <p:nvPr/>
            </p:nvSpPr>
            <p:spPr>
              <a:xfrm flipH="1">
                <a:off x="87081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6" name="Google Shape;11046;p18"/>
              <p:cNvSpPr/>
              <p:nvPr/>
            </p:nvSpPr>
            <p:spPr>
              <a:xfrm flipH="1">
                <a:off x="888674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7" name="Google Shape;11047;p18"/>
              <p:cNvSpPr/>
              <p:nvPr/>
            </p:nvSpPr>
            <p:spPr>
              <a:xfrm flipH="1">
                <a:off x="875024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8" name="Google Shape;11048;p18"/>
              <p:cNvSpPr/>
              <p:nvPr/>
            </p:nvSpPr>
            <p:spPr>
              <a:xfrm flipH="1">
                <a:off x="880813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9" name="Google Shape;11049;p18"/>
              <p:cNvSpPr/>
              <p:nvPr/>
            </p:nvSpPr>
            <p:spPr>
              <a:xfrm flipH="1">
                <a:off x="8768853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0" name="Google Shape;11050;p18"/>
              <p:cNvSpPr/>
              <p:nvPr/>
            </p:nvSpPr>
            <p:spPr>
              <a:xfrm flipH="1">
                <a:off x="88213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51" name="Google Shape;11051;p18"/>
            <p:cNvGrpSpPr/>
            <p:nvPr/>
          </p:nvGrpSpPr>
          <p:grpSpPr>
            <a:xfrm>
              <a:off x="194061" y="4849720"/>
              <a:ext cx="8755877" cy="99873"/>
              <a:chOff x="194061" y="4849720"/>
              <a:chExt cx="8755877" cy="99873"/>
            </a:xfrm>
          </p:grpSpPr>
          <p:grpSp>
            <p:nvGrpSpPr>
              <p:cNvPr id="11052" name="Google Shape;11052;p18"/>
              <p:cNvGrpSpPr/>
              <p:nvPr/>
            </p:nvGrpSpPr>
            <p:grpSpPr>
              <a:xfrm>
                <a:off x="19406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053" name="Google Shape;11053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4" name="Google Shape;11054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5" name="Google Shape;11055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6" name="Google Shape;11056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7" name="Google Shape;11057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8" name="Google Shape;11058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9" name="Google Shape;11059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060" name="Google Shape;11060;p18"/>
              <p:cNvGrpSpPr/>
              <p:nvPr/>
            </p:nvGrpSpPr>
            <p:grpSpPr>
              <a:xfrm flipH="1">
                <a:off x="46164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061" name="Google Shape;11061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2" name="Google Shape;11062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3" name="Google Shape;11063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4" name="Google Shape;11064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5" name="Google Shape;11065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6" name="Google Shape;11066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7" name="Google Shape;11067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068" name="Google Shape;11068;p18"/>
              <p:cNvGrpSpPr/>
              <p:nvPr/>
            </p:nvGrpSpPr>
            <p:grpSpPr>
              <a:xfrm>
                <a:off x="739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069" name="Google Shape;11069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0" name="Google Shape;11070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1" name="Google Shape;11071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2" name="Google Shape;11072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3" name="Google Shape;11073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4" name="Google Shape;11074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5" name="Google Shape;11075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076" name="Google Shape;11076;p18"/>
              <p:cNvGrpSpPr/>
              <p:nvPr/>
            </p:nvGrpSpPr>
            <p:grpSpPr>
              <a:xfrm flipH="1">
                <a:off x="1006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077" name="Google Shape;11077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8" name="Google Shape;11078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9" name="Google Shape;11079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0" name="Google Shape;11080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1" name="Google Shape;11081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2" name="Google Shape;11082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3" name="Google Shape;11083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084" name="Google Shape;11084;p18"/>
              <p:cNvGrpSpPr/>
              <p:nvPr/>
            </p:nvGrpSpPr>
            <p:grpSpPr>
              <a:xfrm>
                <a:off x="128516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085" name="Google Shape;11085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6" name="Google Shape;11086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7" name="Google Shape;11087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8" name="Google Shape;11088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9" name="Google Shape;11089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0" name="Google Shape;11090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1" name="Google Shape;11091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092" name="Google Shape;11092;p18"/>
              <p:cNvGrpSpPr/>
              <p:nvPr/>
            </p:nvGrpSpPr>
            <p:grpSpPr>
              <a:xfrm flipH="1">
                <a:off x="155274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093" name="Google Shape;11093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4" name="Google Shape;11094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5" name="Google Shape;11095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6" name="Google Shape;11096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7" name="Google Shape;11097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8" name="Google Shape;11098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9" name="Google Shape;11099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00" name="Google Shape;11100;p18"/>
              <p:cNvGrpSpPr/>
              <p:nvPr/>
            </p:nvGrpSpPr>
            <p:grpSpPr>
              <a:xfrm>
                <a:off x="183100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101" name="Google Shape;11101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2" name="Google Shape;11102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3" name="Google Shape;11103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4" name="Google Shape;11104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5" name="Google Shape;11105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6" name="Google Shape;11106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7" name="Google Shape;11107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08" name="Google Shape;11108;p18"/>
              <p:cNvGrpSpPr/>
              <p:nvPr/>
            </p:nvGrpSpPr>
            <p:grpSpPr>
              <a:xfrm flipH="1">
                <a:off x="209858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109" name="Google Shape;11109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0" name="Google Shape;11110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1" name="Google Shape;11111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2" name="Google Shape;11112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3" name="Google Shape;11113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4" name="Google Shape;11114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5" name="Google Shape;11115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16" name="Google Shape;11116;p18"/>
              <p:cNvGrpSpPr/>
              <p:nvPr/>
            </p:nvGrpSpPr>
            <p:grpSpPr>
              <a:xfrm>
                <a:off x="237685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117" name="Google Shape;11117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8" name="Google Shape;11118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9" name="Google Shape;11119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0" name="Google Shape;11120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1" name="Google Shape;11121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2" name="Google Shape;11122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3" name="Google Shape;11123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24" name="Google Shape;11124;p18"/>
              <p:cNvGrpSpPr/>
              <p:nvPr/>
            </p:nvGrpSpPr>
            <p:grpSpPr>
              <a:xfrm flipH="1">
                <a:off x="264443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125" name="Google Shape;11125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6" name="Google Shape;11126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7" name="Google Shape;11127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8" name="Google Shape;11128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9" name="Google Shape;11129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0" name="Google Shape;11130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1" name="Google Shape;11131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32" name="Google Shape;11132;p18"/>
              <p:cNvGrpSpPr/>
              <p:nvPr/>
            </p:nvGrpSpPr>
            <p:grpSpPr>
              <a:xfrm>
                <a:off x="292269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133" name="Google Shape;11133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4" name="Google Shape;11134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5" name="Google Shape;11135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6" name="Google Shape;11136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7" name="Google Shape;11137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8" name="Google Shape;11138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9" name="Google Shape;11139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40" name="Google Shape;11140;p18"/>
              <p:cNvGrpSpPr/>
              <p:nvPr/>
            </p:nvGrpSpPr>
            <p:grpSpPr>
              <a:xfrm flipH="1">
                <a:off x="319027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141" name="Google Shape;11141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2" name="Google Shape;11142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3" name="Google Shape;11143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4" name="Google Shape;11144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5" name="Google Shape;11145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6" name="Google Shape;11146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7" name="Google Shape;11147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48" name="Google Shape;11148;p18"/>
              <p:cNvGrpSpPr/>
              <p:nvPr/>
            </p:nvGrpSpPr>
            <p:grpSpPr>
              <a:xfrm>
                <a:off x="346853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149" name="Google Shape;11149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0" name="Google Shape;11150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1" name="Google Shape;11151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2" name="Google Shape;11152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3" name="Google Shape;11153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4" name="Google Shape;11154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5" name="Google Shape;11155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56" name="Google Shape;11156;p18"/>
              <p:cNvGrpSpPr/>
              <p:nvPr/>
            </p:nvGrpSpPr>
            <p:grpSpPr>
              <a:xfrm flipH="1">
                <a:off x="37361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157" name="Google Shape;11157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8" name="Google Shape;11158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9" name="Google Shape;11159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0" name="Google Shape;11160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1" name="Google Shape;11161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2" name="Google Shape;11162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3" name="Google Shape;11163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64" name="Google Shape;11164;p18"/>
              <p:cNvGrpSpPr/>
              <p:nvPr/>
            </p:nvGrpSpPr>
            <p:grpSpPr>
              <a:xfrm>
                <a:off x="401438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165" name="Google Shape;11165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6" name="Google Shape;11166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7" name="Google Shape;11167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8" name="Google Shape;11168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9" name="Google Shape;11169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0" name="Google Shape;11170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1" name="Google Shape;11171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72" name="Google Shape;11172;p18"/>
              <p:cNvGrpSpPr/>
              <p:nvPr/>
            </p:nvGrpSpPr>
            <p:grpSpPr>
              <a:xfrm flipH="1">
                <a:off x="428196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173" name="Google Shape;11173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4" name="Google Shape;11174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5" name="Google Shape;11175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6" name="Google Shape;11176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7" name="Google Shape;11177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8" name="Google Shape;11178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9" name="Google Shape;11179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80" name="Google Shape;11180;p18"/>
              <p:cNvGrpSpPr/>
              <p:nvPr/>
            </p:nvGrpSpPr>
            <p:grpSpPr>
              <a:xfrm>
                <a:off x="456022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181" name="Google Shape;11181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2" name="Google Shape;11182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3" name="Google Shape;11183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4" name="Google Shape;11184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5" name="Google Shape;11185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6" name="Google Shape;11186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7" name="Google Shape;11187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88" name="Google Shape;11188;p18"/>
              <p:cNvGrpSpPr/>
              <p:nvPr/>
            </p:nvGrpSpPr>
            <p:grpSpPr>
              <a:xfrm flipH="1">
                <a:off x="4827805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189" name="Google Shape;11189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0" name="Google Shape;11190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1" name="Google Shape;11191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2" name="Google Shape;11192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3" name="Google Shape;11193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4" name="Google Shape;11194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5" name="Google Shape;11195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96" name="Google Shape;11196;p18"/>
              <p:cNvGrpSpPr/>
              <p:nvPr/>
            </p:nvGrpSpPr>
            <p:grpSpPr>
              <a:xfrm>
                <a:off x="510725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197" name="Google Shape;11197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8" name="Google Shape;11198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9" name="Google Shape;11199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0" name="Google Shape;11200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1" name="Google Shape;11201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2" name="Google Shape;11202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3" name="Google Shape;11203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04" name="Google Shape;11204;p18"/>
              <p:cNvGrpSpPr/>
              <p:nvPr/>
            </p:nvGrpSpPr>
            <p:grpSpPr>
              <a:xfrm flipH="1">
                <a:off x="537483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205" name="Google Shape;11205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6" name="Google Shape;11206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7" name="Google Shape;11207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8" name="Google Shape;11208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9" name="Google Shape;11209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0" name="Google Shape;11210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1" name="Google Shape;11211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12" name="Google Shape;11212;p18"/>
              <p:cNvGrpSpPr/>
              <p:nvPr/>
            </p:nvGrpSpPr>
            <p:grpSpPr>
              <a:xfrm>
                <a:off x="565428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213" name="Google Shape;11213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4" name="Google Shape;11214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5" name="Google Shape;11215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6" name="Google Shape;11216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7" name="Google Shape;11217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8" name="Google Shape;11218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9" name="Google Shape;11219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20" name="Google Shape;11220;p18"/>
              <p:cNvGrpSpPr/>
              <p:nvPr/>
            </p:nvGrpSpPr>
            <p:grpSpPr>
              <a:xfrm flipH="1">
                <a:off x="592187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221" name="Google Shape;11221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2" name="Google Shape;11222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3" name="Google Shape;11223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4" name="Google Shape;11224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5" name="Google Shape;11225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6" name="Google Shape;11226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7" name="Google Shape;11227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28" name="Google Shape;11228;p18"/>
              <p:cNvGrpSpPr/>
              <p:nvPr/>
            </p:nvGrpSpPr>
            <p:grpSpPr>
              <a:xfrm>
                <a:off x="6201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229" name="Google Shape;11229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0" name="Google Shape;11230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1" name="Google Shape;11231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2" name="Google Shape;11232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3" name="Google Shape;11233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4" name="Google Shape;11234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5" name="Google Shape;11235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36" name="Google Shape;11236;p18"/>
              <p:cNvGrpSpPr/>
              <p:nvPr/>
            </p:nvGrpSpPr>
            <p:grpSpPr>
              <a:xfrm flipH="1">
                <a:off x="6468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237" name="Google Shape;11237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8" name="Google Shape;11238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9" name="Google Shape;11239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0" name="Google Shape;11240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1" name="Google Shape;11241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2" name="Google Shape;11242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3" name="Google Shape;11243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44" name="Google Shape;11244;p18"/>
              <p:cNvGrpSpPr/>
              <p:nvPr/>
            </p:nvGrpSpPr>
            <p:grpSpPr>
              <a:xfrm>
                <a:off x="674835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245" name="Google Shape;11245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6" name="Google Shape;11246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7" name="Google Shape;11247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8" name="Google Shape;11248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9" name="Google Shape;11249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0" name="Google Shape;11250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1" name="Google Shape;11251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52" name="Google Shape;11252;p18"/>
              <p:cNvGrpSpPr/>
              <p:nvPr/>
            </p:nvGrpSpPr>
            <p:grpSpPr>
              <a:xfrm flipH="1">
                <a:off x="701593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253" name="Google Shape;11253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4" name="Google Shape;11254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5" name="Google Shape;11255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6" name="Google Shape;11256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7" name="Google Shape;11257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8" name="Google Shape;11258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9" name="Google Shape;11259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60" name="Google Shape;11260;p18"/>
              <p:cNvGrpSpPr/>
              <p:nvPr/>
            </p:nvGrpSpPr>
            <p:grpSpPr>
              <a:xfrm>
                <a:off x="729538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261" name="Google Shape;11261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2" name="Google Shape;11262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3" name="Google Shape;11263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4" name="Google Shape;11264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5" name="Google Shape;11265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6" name="Google Shape;11266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7" name="Google Shape;11267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68" name="Google Shape;11268;p18"/>
              <p:cNvGrpSpPr/>
              <p:nvPr/>
            </p:nvGrpSpPr>
            <p:grpSpPr>
              <a:xfrm flipH="1">
                <a:off x="756296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269" name="Google Shape;11269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0" name="Google Shape;11270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1" name="Google Shape;11271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2" name="Google Shape;11272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3" name="Google Shape;11273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4" name="Google Shape;11274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5" name="Google Shape;11275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76" name="Google Shape;11276;p18"/>
              <p:cNvGrpSpPr/>
              <p:nvPr/>
            </p:nvGrpSpPr>
            <p:grpSpPr>
              <a:xfrm>
                <a:off x="78424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277" name="Google Shape;11277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8" name="Google Shape;11278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9" name="Google Shape;11279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0" name="Google Shape;11280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1" name="Google Shape;11281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2" name="Google Shape;11282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3" name="Google Shape;11283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84" name="Google Shape;11284;p18"/>
              <p:cNvGrpSpPr/>
              <p:nvPr/>
            </p:nvGrpSpPr>
            <p:grpSpPr>
              <a:xfrm flipH="1">
                <a:off x="811000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285" name="Google Shape;11285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6" name="Google Shape;11286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7" name="Google Shape;11287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8" name="Google Shape;11288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9" name="Google Shape;11289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0" name="Google Shape;11290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1" name="Google Shape;11291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92" name="Google Shape;11292;p18"/>
              <p:cNvGrpSpPr/>
              <p:nvPr/>
            </p:nvGrpSpPr>
            <p:grpSpPr>
              <a:xfrm>
                <a:off x="838945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293" name="Google Shape;11293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4" name="Google Shape;11294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5" name="Google Shape;11295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6" name="Google Shape;11296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7" name="Google Shape;11297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8" name="Google Shape;11298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9" name="Google Shape;11299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00" name="Google Shape;11300;p18"/>
              <p:cNvGrpSpPr/>
              <p:nvPr/>
            </p:nvGrpSpPr>
            <p:grpSpPr>
              <a:xfrm flipH="1">
                <a:off x="865703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301" name="Google Shape;11301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2" name="Google Shape;11302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3" name="Google Shape;11303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4" name="Google Shape;11304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5" name="Google Shape;11305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6" name="Google Shape;11306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7" name="Google Shape;11307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308" name="Google Shape;11308;p18"/>
            <p:cNvGrpSpPr/>
            <p:nvPr/>
          </p:nvGrpSpPr>
          <p:grpSpPr>
            <a:xfrm>
              <a:off x="194050" y="336190"/>
              <a:ext cx="99873" cy="4471307"/>
              <a:chOff x="194052" y="426142"/>
              <a:chExt cx="99873" cy="4364379"/>
            </a:xfrm>
          </p:grpSpPr>
          <p:grpSp>
            <p:nvGrpSpPr>
              <p:cNvPr id="11309" name="Google Shape;11309;p18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11310" name="Google Shape;11310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1" name="Google Shape;11311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2" name="Google Shape;11312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3" name="Google Shape;11313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4" name="Google Shape;11314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5" name="Google Shape;11315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6" name="Google Shape;11316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17" name="Google Shape;11317;p18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11318" name="Google Shape;11318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9" name="Google Shape;11319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0" name="Google Shape;11320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1" name="Google Shape;11321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2" name="Google Shape;11322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3" name="Google Shape;11323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4" name="Google Shape;11324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25" name="Google Shape;11325;p18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11326" name="Google Shape;11326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7" name="Google Shape;11327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8" name="Google Shape;11328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9" name="Google Shape;11329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0" name="Google Shape;11330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1" name="Google Shape;11331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2" name="Google Shape;11332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33" name="Google Shape;11333;p18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11334" name="Google Shape;11334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5" name="Google Shape;11335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6" name="Google Shape;11336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7" name="Google Shape;11337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8" name="Google Shape;11338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9" name="Google Shape;11339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0" name="Google Shape;11340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41" name="Google Shape;11341;p18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11342" name="Google Shape;11342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3" name="Google Shape;11343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4" name="Google Shape;11344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5" name="Google Shape;11345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6" name="Google Shape;11346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7" name="Google Shape;11347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8" name="Google Shape;11348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49" name="Google Shape;11349;p18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11350" name="Google Shape;11350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1" name="Google Shape;11351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2" name="Google Shape;11352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3" name="Google Shape;11353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4" name="Google Shape;11354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5" name="Google Shape;11355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6" name="Google Shape;11356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57" name="Google Shape;11357;p18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11358" name="Google Shape;11358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9" name="Google Shape;11359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0" name="Google Shape;11360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1" name="Google Shape;11361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2" name="Google Shape;11362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3" name="Google Shape;11363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4" name="Google Shape;11364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65" name="Google Shape;11365;p18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11366" name="Google Shape;11366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7" name="Google Shape;11367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8" name="Google Shape;11368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9" name="Google Shape;11369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0" name="Google Shape;11370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1" name="Google Shape;11371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2" name="Google Shape;11372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73" name="Google Shape;11373;p18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11374" name="Google Shape;11374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5" name="Google Shape;11375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6" name="Google Shape;11376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7" name="Google Shape;11377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8" name="Google Shape;11378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9" name="Google Shape;11379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0" name="Google Shape;11380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81" name="Google Shape;11381;p18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11382" name="Google Shape;11382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3" name="Google Shape;11383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4" name="Google Shape;11384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5" name="Google Shape;11385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6" name="Google Shape;11386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7" name="Google Shape;11387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8" name="Google Shape;11388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89" name="Google Shape;11389;p18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11390" name="Google Shape;11390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1" name="Google Shape;11391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2" name="Google Shape;11392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3" name="Google Shape;11393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4" name="Google Shape;11394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5" name="Google Shape;11395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6" name="Google Shape;11396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97" name="Google Shape;11397;p18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11398" name="Google Shape;11398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9" name="Google Shape;11399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0" name="Google Shape;11400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1" name="Google Shape;11401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2" name="Google Shape;11402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3" name="Google Shape;11403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4" name="Google Shape;11404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05" name="Google Shape;11405;p18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11406" name="Google Shape;11406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7" name="Google Shape;11407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8" name="Google Shape;11408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9" name="Google Shape;11409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0" name="Google Shape;11410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1" name="Google Shape;11411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2" name="Google Shape;11412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13" name="Google Shape;11413;p18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11414" name="Google Shape;11414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5" name="Google Shape;11415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6" name="Google Shape;11416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7" name="Google Shape;11417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8" name="Google Shape;11418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9" name="Google Shape;11419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0" name="Google Shape;11420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21" name="Google Shape;11421;p18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11422" name="Google Shape;11422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3" name="Google Shape;11423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4" name="Google Shape;11424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5" name="Google Shape;11425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6" name="Google Shape;11426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7" name="Google Shape;11427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8" name="Google Shape;11428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29" name="Google Shape;11429;p18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11430" name="Google Shape;11430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1" name="Google Shape;11431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2" name="Google Shape;11432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3" name="Google Shape;11433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4" name="Google Shape;11434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5" name="Google Shape;11435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6" name="Google Shape;11436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437" name="Google Shape;11437;p18"/>
            <p:cNvGrpSpPr/>
            <p:nvPr/>
          </p:nvGrpSpPr>
          <p:grpSpPr>
            <a:xfrm>
              <a:off x="8849976" y="336190"/>
              <a:ext cx="99873" cy="4471307"/>
              <a:chOff x="194052" y="426142"/>
              <a:chExt cx="99873" cy="4364379"/>
            </a:xfrm>
          </p:grpSpPr>
          <p:grpSp>
            <p:nvGrpSpPr>
              <p:cNvPr id="11438" name="Google Shape;11438;p18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11439" name="Google Shape;11439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0" name="Google Shape;11440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1" name="Google Shape;11441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2" name="Google Shape;11442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3" name="Google Shape;11443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4" name="Google Shape;11444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5" name="Google Shape;11445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46" name="Google Shape;11446;p18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11447" name="Google Shape;11447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8" name="Google Shape;11448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9" name="Google Shape;11449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0" name="Google Shape;11450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1" name="Google Shape;11451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2" name="Google Shape;11452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3" name="Google Shape;11453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54" name="Google Shape;11454;p18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11455" name="Google Shape;11455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6" name="Google Shape;11456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7" name="Google Shape;11457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8" name="Google Shape;11458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9" name="Google Shape;11459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0" name="Google Shape;11460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1" name="Google Shape;11461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62" name="Google Shape;11462;p18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11463" name="Google Shape;11463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4" name="Google Shape;11464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5" name="Google Shape;11465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6" name="Google Shape;11466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7" name="Google Shape;11467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8" name="Google Shape;11468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9" name="Google Shape;11469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70" name="Google Shape;11470;p18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11471" name="Google Shape;11471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2" name="Google Shape;11472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3" name="Google Shape;11473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4" name="Google Shape;11474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5" name="Google Shape;11475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6" name="Google Shape;11476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7" name="Google Shape;11477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78" name="Google Shape;11478;p18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11479" name="Google Shape;11479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0" name="Google Shape;11480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1" name="Google Shape;11481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2" name="Google Shape;11482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3" name="Google Shape;11483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4" name="Google Shape;11484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5" name="Google Shape;11485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86" name="Google Shape;11486;p18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11487" name="Google Shape;11487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8" name="Google Shape;11488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9" name="Google Shape;11489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0" name="Google Shape;11490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1" name="Google Shape;11491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2" name="Google Shape;11492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3" name="Google Shape;11493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94" name="Google Shape;11494;p18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11495" name="Google Shape;11495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6" name="Google Shape;11496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7" name="Google Shape;11497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8" name="Google Shape;11498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9" name="Google Shape;11499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0" name="Google Shape;11500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1" name="Google Shape;11501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02" name="Google Shape;11502;p18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11503" name="Google Shape;11503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4" name="Google Shape;11504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5" name="Google Shape;11505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6" name="Google Shape;11506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7" name="Google Shape;11507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8" name="Google Shape;11508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9" name="Google Shape;11509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10" name="Google Shape;11510;p18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11511" name="Google Shape;11511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2" name="Google Shape;11512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3" name="Google Shape;11513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4" name="Google Shape;11514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5" name="Google Shape;11515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6" name="Google Shape;11516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7" name="Google Shape;11517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18" name="Google Shape;11518;p18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11519" name="Google Shape;11519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0" name="Google Shape;11520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1" name="Google Shape;11521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2" name="Google Shape;11522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3" name="Google Shape;11523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4" name="Google Shape;11524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5" name="Google Shape;11525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26" name="Google Shape;11526;p18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11527" name="Google Shape;11527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8" name="Google Shape;11528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9" name="Google Shape;11529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0" name="Google Shape;11530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1" name="Google Shape;11531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2" name="Google Shape;11532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3" name="Google Shape;11533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34" name="Google Shape;11534;p18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11535" name="Google Shape;11535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6" name="Google Shape;11536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7" name="Google Shape;11537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8" name="Google Shape;11538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9" name="Google Shape;11539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0" name="Google Shape;11540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1" name="Google Shape;11541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42" name="Google Shape;11542;p18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11543" name="Google Shape;11543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4" name="Google Shape;11544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5" name="Google Shape;11545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6" name="Google Shape;11546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7" name="Google Shape;11547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8" name="Google Shape;11548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9" name="Google Shape;11549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50" name="Google Shape;11550;p18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11551" name="Google Shape;11551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2" name="Google Shape;11552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3" name="Google Shape;11553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4" name="Google Shape;11554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5" name="Google Shape;11555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6" name="Google Shape;11556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7" name="Google Shape;11557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58" name="Google Shape;11558;p18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11559" name="Google Shape;11559;p1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0" name="Google Shape;11560;p1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1" name="Google Shape;11561;p1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2" name="Google Shape;11562;p1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3" name="Google Shape;11563;p1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4" name="Google Shape;11564;p1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5" name="Google Shape;11565;p1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1566" name="Google Shape;11566;p18"/>
          <p:cNvSpPr txBox="1">
            <a:spLocks noGrp="1"/>
          </p:cNvSpPr>
          <p:nvPr>
            <p:ph type="title"/>
          </p:nvPr>
        </p:nvSpPr>
        <p:spPr>
          <a:xfrm>
            <a:off x="2347950" y="540000"/>
            <a:ext cx="4448100" cy="7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67" name="Google Shape;11567;p18"/>
          <p:cNvSpPr txBox="1">
            <a:spLocks noGrp="1"/>
          </p:cNvSpPr>
          <p:nvPr>
            <p:ph type="subTitle" idx="1"/>
          </p:nvPr>
        </p:nvSpPr>
        <p:spPr>
          <a:xfrm>
            <a:off x="2347900" y="1614549"/>
            <a:ext cx="4448100" cy="13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1568" name="Google Shape;11568;p18"/>
          <p:cNvGrpSpPr/>
          <p:nvPr/>
        </p:nvGrpSpPr>
        <p:grpSpPr>
          <a:xfrm flipH="1">
            <a:off x="375622" y="330420"/>
            <a:ext cx="740011" cy="636065"/>
            <a:chOff x="7615940" y="361497"/>
            <a:chExt cx="960305" cy="825415"/>
          </a:xfrm>
        </p:grpSpPr>
        <p:sp>
          <p:nvSpPr>
            <p:cNvPr id="11569" name="Google Shape;11569;p18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570" name="Google Shape;11570;p18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1571" name="Google Shape;11571;p18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2" name="Google Shape;11572;p18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573" name="Google Shape;11573;p18"/>
          <p:cNvGrpSpPr/>
          <p:nvPr/>
        </p:nvGrpSpPr>
        <p:grpSpPr>
          <a:xfrm rot="10800000">
            <a:off x="375622" y="4146170"/>
            <a:ext cx="740011" cy="636065"/>
            <a:chOff x="7615940" y="361497"/>
            <a:chExt cx="960305" cy="825415"/>
          </a:xfrm>
        </p:grpSpPr>
        <p:sp>
          <p:nvSpPr>
            <p:cNvPr id="11574" name="Google Shape;11574;p18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575" name="Google Shape;11575;p18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1576" name="Google Shape;11576;p18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7" name="Google Shape;11577;p18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578" name="Google Shape;11578;p18"/>
          <p:cNvGrpSpPr/>
          <p:nvPr/>
        </p:nvGrpSpPr>
        <p:grpSpPr>
          <a:xfrm>
            <a:off x="8028373" y="330420"/>
            <a:ext cx="740011" cy="636065"/>
            <a:chOff x="7615940" y="361497"/>
            <a:chExt cx="960305" cy="825415"/>
          </a:xfrm>
        </p:grpSpPr>
        <p:sp>
          <p:nvSpPr>
            <p:cNvPr id="11579" name="Google Shape;11579;p18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580" name="Google Shape;11580;p18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1581" name="Google Shape;11581;p18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2" name="Google Shape;11582;p18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583" name="Google Shape;11583;p18"/>
          <p:cNvGrpSpPr/>
          <p:nvPr/>
        </p:nvGrpSpPr>
        <p:grpSpPr>
          <a:xfrm rot="10800000" flipH="1">
            <a:off x="8028373" y="4146170"/>
            <a:ext cx="740011" cy="636065"/>
            <a:chOff x="7615940" y="361497"/>
            <a:chExt cx="960305" cy="825415"/>
          </a:xfrm>
        </p:grpSpPr>
        <p:sp>
          <p:nvSpPr>
            <p:cNvPr id="11584" name="Google Shape;11584;p18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585" name="Google Shape;11585;p18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1586" name="Google Shape;11586;p18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7" name="Google Shape;11587;p18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588" name="Google Shape;11588;p18"/>
          <p:cNvGrpSpPr/>
          <p:nvPr/>
        </p:nvGrpSpPr>
        <p:grpSpPr>
          <a:xfrm>
            <a:off x="1273850" y="1434454"/>
            <a:ext cx="6596300" cy="261775"/>
            <a:chOff x="1259150" y="4046900"/>
            <a:chExt cx="6596300" cy="261775"/>
          </a:xfrm>
        </p:grpSpPr>
        <p:cxnSp>
          <p:nvCxnSpPr>
            <p:cNvPr id="11589" name="Google Shape;11589;p18"/>
            <p:cNvCxnSpPr/>
            <p:nvPr/>
          </p:nvCxnSpPr>
          <p:spPr>
            <a:xfrm>
              <a:off x="5218450" y="4138575"/>
              <a:ext cx="26370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11590" name="Google Shape;11590;p18"/>
            <p:cNvCxnSpPr/>
            <p:nvPr/>
          </p:nvCxnSpPr>
          <p:spPr>
            <a:xfrm rot="10800000">
              <a:off x="1259150" y="4138575"/>
              <a:ext cx="26370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grpSp>
          <p:nvGrpSpPr>
            <p:cNvPr id="11591" name="Google Shape;11591;p18"/>
            <p:cNvGrpSpPr/>
            <p:nvPr/>
          </p:nvGrpSpPr>
          <p:grpSpPr>
            <a:xfrm>
              <a:off x="3886475" y="4046900"/>
              <a:ext cx="1352731" cy="261775"/>
              <a:chOff x="3895576" y="959675"/>
              <a:chExt cx="1352731" cy="261775"/>
            </a:xfrm>
          </p:grpSpPr>
          <p:sp>
            <p:nvSpPr>
              <p:cNvPr id="11592" name="Google Shape;11592;p18"/>
              <p:cNvSpPr/>
              <p:nvPr/>
            </p:nvSpPr>
            <p:spPr>
              <a:xfrm>
                <a:off x="4575504" y="975694"/>
                <a:ext cx="560138" cy="166118"/>
              </a:xfrm>
              <a:custGeom>
                <a:avLst/>
                <a:gdLst/>
                <a:ahLst/>
                <a:cxnLst/>
                <a:rect l="l" t="t" r="r" b="b"/>
                <a:pathLst>
                  <a:path w="7378" h="2188" extrusionOk="0">
                    <a:moveTo>
                      <a:pt x="6079" y="1"/>
                    </a:moveTo>
                    <a:cubicBezTo>
                      <a:pt x="5792" y="1"/>
                      <a:pt x="5509" y="132"/>
                      <a:pt x="5377" y="405"/>
                    </a:cubicBezTo>
                    <a:cubicBezTo>
                      <a:pt x="5227" y="690"/>
                      <a:pt x="5285" y="1092"/>
                      <a:pt x="5568" y="1273"/>
                    </a:cubicBezTo>
                    <a:cubicBezTo>
                      <a:pt x="5665" y="1337"/>
                      <a:pt x="5781" y="1373"/>
                      <a:pt x="5898" y="1373"/>
                    </a:cubicBezTo>
                    <a:cubicBezTo>
                      <a:pt x="5943" y="1373"/>
                      <a:pt x="5989" y="1367"/>
                      <a:pt x="6034" y="1356"/>
                    </a:cubicBezTo>
                    <a:cubicBezTo>
                      <a:pt x="6052" y="1353"/>
                      <a:pt x="6061" y="1331"/>
                      <a:pt x="6058" y="1313"/>
                    </a:cubicBezTo>
                    <a:cubicBezTo>
                      <a:pt x="6056" y="1297"/>
                      <a:pt x="6041" y="1288"/>
                      <a:pt x="6025" y="1288"/>
                    </a:cubicBezTo>
                    <a:cubicBezTo>
                      <a:pt x="6023" y="1288"/>
                      <a:pt x="6021" y="1288"/>
                      <a:pt x="6018" y="1289"/>
                    </a:cubicBezTo>
                    <a:cubicBezTo>
                      <a:pt x="5982" y="1296"/>
                      <a:pt x="5945" y="1300"/>
                      <a:pt x="5909" y="1300"/>
                    </a:cubicBezTo>
                    <a:cubicBezTo>
                      <a:pt x="5803" y="1300"/>
                      <a:pt x="5698" y="1268"/>
                      <a:pt x="5614" y="1209"/>
                    </a:cubicBezTo>
                    <a:cubicBezTo>
                      <a:pt x="5233" y="951"/>
                      <a:pt x="5365" y="332"/>
                      <a:pt x="5764" y="166"/>
                    </a:cubicBezTo>
                    <a:cubicBezTo>
                      <a:pt x="5865" y="121"/>
                      <a:pt x="5969" y="101"/>
                      <a:pt x="6071" y="101"/>
                    </a:cubicBezTo>
                    <a:cubicBezTo>
                      <a:pt x="6536" y="101"/>
                      <a:pt x="6955" y="527"/>
                      <a:pt x="6877" y="1028"/>
                    </a:cubicBezTo>
                    <a:cubicBezTo>
                      <a:pt x="6819" y="1463"/>
                      <a:pt x="6436" y="1792"/>
                      <a:pt x="6025" y="1905"/>
                    </a:cubicBezTo>
                    <a:cubicBezTo>
                      <a:pt x="5861" y="1949"/>
                      <a:pt x="5693" y="1968"/>
                      <a:pt x="5522" y="1968"/>
                    </a:cubicBezTo>
                    <a:cubicBezTo>
                      <a:pt x="4413" y="1968"/>
                      <a:pt x="3202" y="1131"/>
                      <a:pt x="2298" y="623"/>
                    </a:cubicBezTo>
                    <a:cubicBezTo>
                      <a:pt x="2017" y="434"/>
                      <a:pt x="1669" y="312"/>
                      <a:pt x="1329" y="312"/>
                    </a:cubicBezTo>
                    <a:cubicBezTo>
                      <a:pt x="1047" y="312"/>
                      <a:pt x="771" y="396"/>
                      <a:pt x="544" y="595"/>
                    </a:cubicBezTo>
                    <a:cubicBezTo>
                      <a:pt x="1" y="1040"/>
                      <a:pt x="136" y="1933"/>
                      <a:pt x="814" y="2153"/>
                    </a:cubicBezTo>
                    <a:cubicBezTo>
                      <a:pt x="887" y="2176"/>
                      <a:pt x="959" y="2187"/>
                      <a:pt x="1029" y="2187"/>
                    </a:cubicBezTo>
                    <a:cubicBezTo>
                      <a:pt x="1645" y="2187"/>
                      <a:pt x="2058" y="1358"/>
                      <a:pt x="1396" y="1000"/>
                    </a:cubicBezTo>
                    <a:cubicBezTo>
                      <a:pt x="1391" y="998"/>
                      <a:pt x="1386" y="997"/>
                      <a:pt x="1382" y="997"/>
                    </a:cubicBezTo>
                    <a:cubicBezTo>
                      <a:pt x="1351" y="997"/>
                      <a:pt x="1334" y="1046"/>
                      <a:pt x="1369" y="1062"/>
                    </a:cubicBezTo>
                    <a:cubicBezTo>
                      <a:pt x="1936" y="1379"/>
                      <a:pt x="1570" y="2094"/>
                      <a:pt x="1038" y="2094"/>
                    </a:cubicBezTo>
                    <a:cubicBezTo>
                      <a:pt x="974" y="2094"/>
                      <a:pt x="908" y="2084"/>
                      <a:pt x="841" y="2061"/>
                    </a:cubicBezTo>
                    <a:cubicBezTo>
                      <a:pt x="243" y="1856"/>
                      <a:pt x="127" y="1071"/>
                      <a:pt x="611" y="675"/>
                    </a:cubicBezTo>
                    <a:cubicBezTo>
                      <a:pt x="817" y="498"/>
                      <a:pt x="1065" y="423"/>
                      <a:pt x="1319" y="423"/>
                    </a:cubicBezTo>
                    <a:cubicBezTo>
                      <a:pt x="1641" y="423"/>
                      <a:pt x="1973" y="543"/>
                      <a:pt x="2240" y="724"/>
                    </a:cubicBezTo>
                    <a:cubicBezTo>
                      <a:pt x="3168" y="1249"/>
                      <a:pt x="4367" y="2094"/>
                      <a:pt x="5507" y="2094"/>
                    </a:cubicBezTo>
                    <a:cubicBezTo>
                      <a:pt x="5693" y="2094"/>
                      <a:pt x="5877" y="2071"/>
                      <a:pt x="6058" y="2022"/>
                    </a:cubicBezTo>
                    <a:cubicBezTo>
                      <a:pt x="6886" y="1804"/>
                      <a:pt x="7377" y="804"/>
                      <a:pt x="6635" y="187"/>
                    </a:cubicBezTo>
                    <a:cubicBezTo>
                      <a:pt x="6480" y="64"/>
                      <a:pt x="6279" y="1"/>
                      <a:pt x="60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3" name="Google Shape;11593;p18"/>
              <p:cNvSpPr/>
              <p:nvPr/>
            </p:nvSpPr>
            <p:spPr>
              <a:xfrm>
                <a:off x="4642617" y="959751"/>
                <a:ext cx="605690" cy="155945"/>
              </a:xfrm>
              <a:custGeom>
                <a:avLst/>
                <a:gdLst/>
                <a:ahLst/>
                <a:cxnLst/>
                <a:rect l="l" t="t" r="r" b="b"/>
                <a:pathLst>
                  <a:path w="7978" h="2054" extrusionOk="0">
                    <a:moveTo>
                      <a:pt x="449" y="1"/>
                    </a:moveTo>
                    <a:cubicBezTo>
                      <a:pt x="305" y="1"/>
                      <a:pt x="163" y="21"/>
                      <a:pt x="28" y="66"/>
                    </a:cubicBezTo>
                    <a:lnTo>
                      <a:pt x="25" y="66"/>
                    </a:lnTo>
                    <a:cubicBezTo>
                      <a:pt x="9" y="72"/>
                      <a:pt x="0" y="91"/>
                      <a:pt x="6" y="106"/>
                    </a:cubicBezTo>
                    <a:cubicBezTo>
                      <a:pt x="11" y="121"/>
                      <a:pt x="24" y="129"/>
                      <a:pt x="38" y="129"/>
                    </a:cubicBezTo>
                    <a:cubicBezTo>
                      <a:pt x="42" y="129"/>
                      <a:pt x="45" y="129"/>
                      <a:pt x="49" y="128"/>
                    </a:cubicBezTo>
                    <a:cubicBezTo>
                      <a:pt x="166" y="91"/>
                      <a:pt x="288" y="74"/>
                      <a:pt x="414" y="74"/>
                    </a:cubicBezTo>
                    <a:cubicBezTo>
                      <a:pt x="1124" y="74"/>
                      <a:pt x="1945" y="595"/>
                      <a:pt x="2537" y="879"/>
                    </a:cubicBezTo>
                    <a:cubicBezTo>
                      <a:pt x="3639" y="1454"/>
                      <a:pt x="4837" y="2054"/>
                      <a:pt x="6109" y="2054"/>
                    </a:cubicBezTo>
                    <a:cubicBezTo>
                      <a:pt x="6200" y="2054"/>
                      <a:pt x="6291" y="2051"/>
                      <a:pt x="6383" y="2044"/>
                    </a:cubicBezTo>
                    <a:cubicBezTo>
                      <a:pt x="6834" y="2011"/>
                      <a:pt x="7334" y="1922"/>
                      <a:pt x="7646" y="1554"/>
                    </a:cubicBezTo>
                    <a:cubicBezTo>
                      <a:pt x="7978" y="1164"/>
                      <a:pt x="7867" y="486"/>
                      <a:pt x="7297" y="428"/>
                    </a:cubicBezTo>
                    <a:cubicBezTo>
                      <a:pt x="7270" y="424"/>
                      <a:pt x="7243" y="422"/>
                      <a:pt x="7217" y="422"/>
                    </a:cubicBezTo>
                    <a:cubicBezTo>
                      <a:pt x="6872" y="422"/>
                      <a:pt x="6573" y="747"/>
                      <a:pt x="6656" y="1100"/>
                    </a:cubicBezTo>
                    <a:cubicBezTo>
                      <a:pt x="6677" y="1219"/>
                      <a:pt x="6754" y="1327"/>
                      <a:pt x="6858" y="1391"/>
                    </a:cubicBezTo>
                    <a:cubicBezTo>
                      <a:pt x="6864" y="1395"/>
                      <a:pt x="6870" y="1396"/>
                      <a:pt x="6877" y="1396"/>
                    </a:cubicBezTo>
                    <a:cubicBezTo>
                      <a:pt x="6888" y="1396"/>
                      <a:pt x="6898" y="1392"/>
                      <a:pt x="6904" y="1382"/>
                    </a:cubicBezTo>
                    <a:cubicBezTo>
                      <a:pt x="6913" y="1364"/>
                      <a:pt x="6907" y="1345"/>
                      <a:pt x="6892" y="1336"/>
                    </a:cubicBezTo>
                    <a:cubicBezTo>
                      <a:pt x="6711" y="1223"/>
                      <a:pt x="6674" y="965"/>
                      <a:pt x="6766" y="781"/>
                    </a:cubicBezTo>
                    <a:cubicBezTo>
                      <a:pt x="6851" y="607"/>
                      <a:pt x="7036" y="517"/>
                      <a:pt x="7222" y="517"/>
                    </a:cubicBezTo>
                    <a:cubicBezTo>
                      <a:pt x="7347" y="517"/>
                      <a:pt x="7472" y="557"/>
                      <a:pt x="7567" y="640"/>
                    </a:cubicBezTo>
                    <a:cubicBezTo>
                      <a:pt x="7812" y="854"/>
                      <a:pt x="7760" y="1253"/>
                      <a:pt x="7564" y="1483"/>
                    </a:cubicBezTo>
                    <a:cubicBezTo>
                      <a:pt x="7272" y="1818"/>
                      <a:pt x="6800" y="1900"/>
                      <a:pt x="6377" y="1928"/>
                    </a:cubicBezTo>
                    <a:cubicBezTo>
                      <a:pt x="6291" y="1934"/>
                      <a:pt x="6205" y="1937"/>
                      <a:pt x="6120" y="1937"/>
                    </a:cubicBezTo>
                    <a:cubicBezTo>
                      <a:pt x="5316" y="1937"/>
                      <a:pt x="4529" y="1686"/>
                      <a:pt x="3794" y="1370"/>
                    </a:cubicBezTo>
                    <a:cubicBezTo>
                      <a:pt x="3386" y="1189"/>
                      <a:pt x="2987" y="986"/>
                      <a:pt x="2586" y="784"/>
                    </a:cubicBezTo>
                    <a:cubicBezTo>
                      <a:pt x="1982" y="500"/>
                      <a:pt x="1174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4" name="Google Shape;11594;p18"/>
              <p:cNvSpPr/>
              <p:nvPr/>
            </p:nvSpPr>
            <p:spPr>
              <a:xfrm>
                <a:off x="5009760" y="1053436"/>
                <a:ext cx="35986" cy="268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54" extrusionOk="0">
                    <a:moveTo>
                      <a:pt x="237" y="1"/>
                    </a:moveTo>
                    <a:cubicBezTo>
                      <a:pt x="108" y="1"/>
                      <a:pt x="1" y="81"/>
                      <a:pt x="1" y="179"/>
                    </a:cubicBezTo>
                    <a:cubicBezTo>
                      <a:pt x="1" y="274"/>
                      <a:pt x="108" y="353"/>
                      <a:pt x="237" y="353"/>
                    </a:cubicBezTo>
                    <a:cubicBezTo>
                      <a:pt x="369" y="353"/>
                      <a:pt x="473" y="274"/>
                      <a:pt x="473" y="179"/>
                    </a:cubicBezTo>
                    <a:cubicBezTo>
                      <a:pt x="473" y="81"/>
                      <a:pt x="369" y="1"/>
                      <a:pt x="2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5" name="Google Shape;11595;p18"/>
              <p:cNvSpPr/>
              <p:nvPr/>
            </p:nvSpPr>
            <p:spPr>
              <a:xfrm>
                <a:off x="5153019" y="1044326"/>
                <a:ext cx="30064" cy="2535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34" extrusionOk="0">
                    <a:moveTo>
                      <a:pt x="148" y="0"/>
                    </a:moveTo>
                    <a:cubicBezTo>
                      <a:pt x="110" y="0"/>
                      <a:pt x="76" y="14"/>
                      <a:pt x="52" y="41"/>
                    </a:cubicBezTo>
                    <a:cubicBezTo>
                      <a:pt x="0" y="99"/>
                      <a:pt x="22" y="207"/>
                      <a:pt x="104" y="277"/>
                    </a:cubicBezTo>
                    <a:cubicBezTo>
                      <a:pt x="148" y="314"/>
                      <a:pt x="200" y="334"/>
                      <a:pt x="247" y="334"/>
                    </a:cubicBezTo>
                    <a:cubicBezTo>
                      <a:pt x="285" y="334"/>
                      <a:pt x="320" y="320"/>
                      <a:pt x="344" y="293"/>
                    </a:cubicBezTo>
                    <a:cubicBezTo>
                      <a:pt x="396" y="234"/>
                      <a:pt x="374" y="127"/>
                      <a:pt x="295" y="59"/>
                    </a:cubicBezTo>
                    <a:cubicBezTo>
                      <a:pt x="249" y="20"/>
                      <a:pt x="196" y="0"/>
                      <a:pt x="1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6" name="Google Shape;11596;p18"/>
              <p:cNvSpPr/>
              <p:nvPr/>
            </p:nvSpPr>
            <p:spPr>
              <a:xfrm>
                <a:off x="4550375" y="1154031"/>
                <a:ext cx="81842" cy="67419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888" extrusionOk="0">
                    <a:moveTo>
                      <a:pt x="258" y="1"/>
                    </a:moveTo>
                    <a:lnTo>
                      <a:pt x="136" y="160"/>
                    </a:lnTo>
                    <a:cubicBezTo>
                      <a:pt x="1" y="326"/>
                      <a:pt x="1" y="562"/>
                      <a:pt x="136" y="731"/>
                    </a:cubicBezTo>
                    <a:lnTo>
                      <a:pt x="258" y="887"/>
                    </a:lnTo>
                    <a:lnTo>
                      <a:pt x="384" y="731"/>
                    </a:lnTo>
                    <a:cubicBezTo>
                      <a:pt x="439" y="663"/>
                      <a:pt x="470" y="583"/>
                      <a:pt x="479" y="504"/>
                    </a:cubicBezTo>
                    <a:cubicBezTo>
                      <a:pt x="494" y="510"/>
                      <a:pt x="510" y="516"/>
                      <a:pt x="522" y="522"/>
                    </a:cubicBezTo>
                    <a:cubicBezTo>
                      <a:pt x="580" y="547"/>
                      <a:pt x="645" y="560"/>
                      <a:pt x="710" y="560"/>
                    </a:cubicBezTo>
                    <a:cubicBezTo>
                      <a:pt x="866" y="560"/>
                      <a:pt x="1023" y="486"/>
                      <a:pt x="1077" y="332"/>
                    </a:cubicBezTo>
                    <a:cubicBezTo>
                      <a:pt x="967" y="311"/>
                      <a:pt x="893" y="292"/>
                      <a:pt x="823" y="274"/>
                    </a:cubicBezTo>
                    <a:cubicBezTo>
                      <a:pt x="620" y="206"/>
                      <a:pt x="415" y="182"/>
                      <a:pt x="25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7" name="Google Shape;11597;p18"/>
              <p:cNvSpPr/>
              <p:nvPr/>
            </p:nvSpPr>
            <p:spPr>
              <a:xfrm>
                <a:off x="4559941" y="1116071"/>
                <a:ext cx="20347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00" extrusionOk="0">
                    <a:moveTo>
                      <a:pt x="132" y="1"/>
                    </a:moveTo>
                    <a:lnTo>
                      <a:pt x="0" y="200"/>
                    </a:lnTo>
                    <a:lnTo>
                      <a:pt x="132" y="400"/>
                    </a:lnTo>
                    <a:lnTo>
                      <a:pt x="267" y="200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8" name="Google Shape;11598;p18"/>
              <p:cNvSpPr/>
              <p:nvPr/>
            </p:nvSpPr>
            <p:spPr>
              <a:xfrm>
                <a:off x="4554779" y="964534"/>
                <a:ext cx="30368" cy="5496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24" extrusionOk="0">
                    <a:moveTo>
                      <a:pt x="200" y="0"/>
                    </a:moveTo>
                    <a:lnTo>
                      <a:pt x="1" y="362"/>
                    </a:lnTo>
                    <a:lnTo>
                      <a:pt x="200" y="724"/>
                    </a:lnTo>
                    <a:lnTo>
                      <a:pt x="400" y="36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9" name="Google Shape;11599;p18"/>
              <p:cNvSpPr/>
              <p:nvPr/>
            </p:nvSpPr>
            <p:spPr>
              <a:xfrm>
                <a:off x="4015527" y="975542"/>
                <a:ext cx="548902" cy="166270"/>
              </a:xfrm>
              <a:custGeom>
                <a:avLst/>
                <a:gdLst/>
                <a:ahLst/>
                <a:cxnLst/>
                <a:rect l="l" t="t" r="r" b="b"/>
                <a:pathLst>
                  <a:path w="7230" h="2190" extrusionOk="0">
                    <a:moveTo>
                      <a:pt x="1161" y="0"/>
                    </a:moveTo>
                    <a:cubicBezTo>
                      <a:pt x="799" y="0"/>
                      <a:pt x="441" y="223"/>
                      <a:pt x="307" y="570"/>
                    </a:cubicBezTo>
                    <a:cubicBezTo>
                      <a:pt x="108" y="1027"/>
                      <a:pt x="350" y="1564"/>
                      <a:pt x="746" y="1824"/>
                    </a:cubicBezTo>
                    <a:cubicBezTo>
                      <a:pt x="1039" y="2021"/>
                      <a:pt x="1382" y="2099"/>
                      <a:pt x="1728" y="2099"/>
                    </a:cubicBezTo>
                    <a:cubicBezTo>
                      <a:pt x="2008" y="2099"/>
                      <a:pt x="2291" y="2048"/>
                      <a:pt x="2552" y="1965"/>
                    </a:cubicBezTo>
                    <a:cubicBezTo>
                      <a:pt x="3430" y="1689"/>
                      <a:pt x="4212" y="1186"/>
                      <a:pt x="4994" y="726"/>
                    </a:cubicBezTo>
                    <a:cubicBezTo>
                      <a:pt x="5259" y="545"/>
                      <a:pt x="5590" y="425"/>
                      <a:pt x="5911" y="425"/>
                    </a:cubicBezTo>
                    <a:cubicBezTo>
                      <a:pt x="6165" y="425"/>
                      <a:pt x="6413" y="500"/>
                      <a:pt x="6619" y="677"/>
                    </a:cubicBezTo>
                    <a:cubicBezTo>
                      <a:pt x="7107" y="1073"/>
                      <a:pt x="6987" y="1858"/>
                      <a:pt x="6392" y="2063"/>
                    </a:cubicBezTo>
                    <a:cubicBezTo>
                      <a:pt x="6325" y="2086"/>
                      <a:pt x="6259" y="2096"/>
                      <a:pt x="6196" y="2096"/>
                    </a:cubicBezTo>
                    <a:cubicBezTo>
                      <a:pt x="5665" y="2096"/>
                      <a:pt x="5295" y="1384"/>
                      <a:pt x="5865" y="1064"/>
                    </a:cubicBezTo>
                    <a:cubicBezTo>
                      <a:pt x="5902" y="1048"/>
                      <a:pt x="5881" y="999"/>
                      <a:pt x="5849" y="999"/>
                    </a:cubicBezTo>
                    <a:cubicBezTo>
                      <a:pt x="5844" y="999"/>
                      <a:pt x="5839" y="1000"/>
                      <a:pt x="5834" y="1002"/>
                    </a:cubicBezTo>
                    <a:cubicBezTo>
                      <a:pt x="5178" y="1360"/>
                      <a:pt x="5587" y="2189"/>
                      <a:pt x="6204" y="2189"/>
                    </a:cubicBezTo>
                    <a:cubicBezTo>
                      <a:pt x="6274" y="2189"/>
                      <a:pt x="6346" y="2178"/>
                      <a:pt x="6420" y="2155"/>
                    </a:cubicBezTo>
                    <a:cubicBezTo>
                      <a:pt x="7101" y="1935"/>
                      <a:pt x="7230" y="1045"/>
                      <a:pt x="6690" y="597"/>
                    </a:cubicBezTo>
                    <a:cubicBezTo>
                      <a:pt x="6463" y="399"/>
                      <a:pt x="6188" y="315"/>
                      <a:pt x="5906" y="315"/>
                    </a:cubicBezTo>
                    <a:cubicBezTo>
                      <a:pt x="5566" y="315"/>
                      <a:pt x="5217" y="437"/>
                      <a:pt x="4935" y="625"/>
                    </a:cubicBezTo>
                    <a:cubicBezTo>
                      <a:pt x="4411" y="932"/>
                      <a:pt x="3896" y="1251"/>
                      <a:pt x="3350" y="1508"/>
                    </a:cubicBezTo>
                    <a:cubicBezTo>
                      <a:pt x="2842" y="1747"/>
                      <a:pt x="2281" y="1974"/>
                      <a:pt x="1716" y="1974"/>
                    </a:cubicBezTo>
                    <a:cubicBezTo>
                      <a:pt x="1547" y="1974"/>
                      <a:pt x="1377" y="1954"/>
                      <a:pt x="1209" y="1907"/>
                    </a:cubicBezTo>
                    <a:cubicBezTo>
                      <a:pt x="467" y="1720"/>
                      <a:pt x="1" y="837"/>
                      <a:pt x="663" y="275"/>
                    </a:cubicBezTo>
                    <a:cubicBezTo>
                      <a:pt x="801" y="164"/>
                      <a:pt x="981" y="107"/>
                      <a:pt x="1158" y="107"/>
                    </a:cubicBezTo>
                    <a:cubicBezTo>
                      <a:pt x="1407" y="107"/>
                      <a:pt x="1650" y="219"/>
                      <a:pt x="1770" y="453"/>
                    </a:cubicBezTo>
                    <a:cubicBezTo>
                      <a:pt x="1905" y="699"/>
                      <a:pt x="1865" y="1048"/>
                      <a:pt x="1620" y="1211"/>
                    </a:cubicBezTo>
                    <a:cubicBezTo>
                      <a:pt x="1534" y="1272"/>
                      <a:pt x="1432" y="1303"/>
                      <a:pt x="1328" y="1303"/>
                    </a:cubicBezTo>
                    <a:cubicBezTo>
                      <a:pt x="1290" y="1303"/>
                      <a:pt x="1252" y="1299"/>
                      <a:pt x="1215" y="1291"/>
                    </a:cubicBezTo>
                    <a:cubicBezTo>
                      <a:pt x="1213" y="1290"/>
                      <a:pt x="1210" y="1290"/>
                      <a:pt x="1208" y="1290"/>
                    </a:cubicBezTo>
                    <a:cubicBezTo>
                      <a:pt x="1192" y="1290"/>
                      <a:pt x="1178" y="1299"/>
                      <a:pt x="1175" y="1315"/>
                    </a:cubicBezTo>
                    <a:cubicBezTo>
                      <a:pt x="1169" y="1333"/>
                      <a:pt x="1181" y="1355"/>
                      <a:pt x="1200" y="1358"/>
                    </a:cubicBezTo>
                    <a:cubicBezTo>
                      <a:pt x="1245" y="1369"/>
                      <a:pt x="1291" y="1375"/>
                      <a:pt x="1337" y="1375"/>
                    </a:cubicBezTo>
                    <a:cubicBezTo>
                      <a:pt x="1452" y="1375"/>
                      <a:pt x="1567" y="1341"/>
                      <a:pt x="1663" y="1275"/>
                    </a:cubicBezTo>
                    <a:cubicBezTo>
                      <a:pt x="2105" y="990"/>
                      <a:pt x="1973" y="269"/>
                      <a:pt x="1510" y="76"/>
                    </a:cubicBezTo>
                    <a:cubicBezTo>
                      <a:pt x="1398" y="24"/>
                      <a:pt x="1279" y="0"/>
                      <a:pt x="11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0" name="Google Shape;11600;p18"/>
              <p:cNvSpPr/>
              <p:nvPr/>
            </p:nvSpPr>
            <p:spPr>
              <a:xfrm>
                <a:off x="3895576" y="959675"/>
                <a:ext cx="602046" cy="155869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053" extrusionOk="0">
                    <a:moveTo>
                      <a:pt x="7478" y="1"/>
                    </a:moveTo>
                    <a:cubicBezTo>
                      <a:pt x="6754" y="1"/>
                      <a:pt x="5946" y="501"/>
                      <a:pt x="5341" y="785"/>
                    </a:cubicBezTo>
                    <a:cubicBezTo>
                      <a:pt x="4942" y="987"/>
                      <a:pt x="4543" y="1190"/>
                      <a:pt x="4132" y="1371"/>
                    </a:cubicBezTo>
                    <a:cubicBezTo>
                      <a:pt x="3398" y="1687"/>
                      <a:pt x="2613" y="1938"/>
                      <a:pt x="1810" y="1938"/>
                    </a:cubicBezTo>
                    <a:cubicBezTo>
                      <a:pt x="1724" y="1938"/>
                      <a:pt x="1639" y="1935"/>
                      <a:pt x="1553" y="1929"/>
                    </a:cubicBezTo>
                    <a:cubicBezTo>
                      <a:pt x="1127" y="1901"/>
                      <a:pt x="654" y="1819"/>
                      <a:pt x="366" y="1484"/>
                    </a:cubicBezTo>
                    <a:cubicBezTo>
                      <a:pt x="170" y="1254"/>
                      <a:pt x="114" y="855"/>
                      <a:pt x="360" y="641"/>
                    </a:cubicBezTo>
                    <a:cubicBezTo>
                      <a:pt x="455" y="558"/>
                      <a:pt x="581" y="517"/>
                      <a:pt x="707" y="517"/>
                    </a:cubicBezTo>
                    <a:cubicBezTo>
                      <a:pt x="893" y="517"/>
                      <a:pt x="1078" y="606"/>
                      <a:pt x="1160" y="782"/>
                    </a:cubicBezTo>
                    <a:cubicBezTo>
                      <a:pt x="1255" y="966"/>
                      <a:pt x="1219" y="1224"/>
                      <a:pt x="1035" y="1337"/>
                    </a:cubicBezTo>
                    <a:cubicBezTo>
                      <a:pt x="1019" y="1346"/>
                      <a:pt x="1016" y="1365"/>
                      <a:pt x="1025" y="1380"/>
                    </a:cubicBezTo>
                    <a:cubicBezTo>
                      <a:pt x="1031" y="1392"/>
                      <a:pt x="1042" y="1397"/>
                      <a:pt x="1053" y="1397"/>
                    </a:cubicBezTo>
                    <a:cubicBezTo>
                      <a:pt x="1060" y="1397"/>
                      <a:pt x="1066" y="1395"/>
                      <a:pt x="1071" y="1392"/>
                    </a:cubicBezTo>
                    <a:cubicBezTo>
                      <a:pt x="1176" y="1331"/>
                      <a:pt x="1252" y="1220"/>
                      <a:pt x="1274" y="1101"/>
                    </a:cubicBezTo>
                    <a:cubicBezTo>
                      <a:pt x="1351" y="673"/>
                      <a:pt x="1020" y="428"/>
                      <a:pt x="689" y="428"/>
                    </a:cubicBezTo>
                    <a:cubicBezTo>
                      <a:pt x="438" y="428"/>
                      <a:pt x="187" y="569"/>
                      <a:pt x="111" y="877"/>
                    </a:cubicBezTo>
                    <a:cubicBezTo>
                      <a:pt x="1" y="1792"/>
                      <a:pt x="928" y="2052"/>
                      <a:pt x="1806" y="2052"/>
                    </a:cubicBezTo>
                    <a:cubicBezTo>
                      <a:pt x="2219" y="2052"/>
                      <a:pt x="2622" y="1994"/>
                      <a:pt x="2899" y="1920"/>
                    </a:cubicBezTo>
                    <a:cubicBezTo>
                      <a:pt x="3783" y="1708"/>
                      <a:pt x="4599" y="1294"/>
                      <a:pt x="5393" y="880"/>
                    </a:cubicBezTo>
                    <a:cubicBezTo>
                      <a:pt x="5982" y="596"/>
                      <a:pt x="6805" y="75"/>
                      <a:pt x="7515" y="75"/>
                    </a:cubicBezTo>
                    <a:cubicBezTo>
                      <a:pt x="7641" y="75"/>
                      <a:pt x="7763" y="92"/>
                      <a:pt x="7880" y="129"/>
                    </a:cubicBezTo>
                    <a:cubicBezTo>
                      <a:pt x="7884" y="130"/>
                      <a:pt x="7887" y="130"/>
                      <a:pt x="7890" y="130"/>
                    </a:cubicBezTo>
                    <a:cubicBezTo>
                      <a:pt x="7903" y="130"/>
                      <a:pt x="7915" y="122"/>
                      <a:pt x="7920" y="110"/>
                    </a:cubicBezTo>
                    <a:cubicBezTo>
                      <a:pt x="7929" y="92"/>
                      <a:pt x="7920" y="73"/>
                      <a:pt x="7902" y="67"/>
                    </a:cubicBezTo>
                    <a:cubicBezTo>
                      <a:pt x="7765" y="21"/>
                      <a:pt x="7623" y="1"/>
                      <a:pt x="74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1" name="Google Shape;11601;p18"/>
              <p:cNvSpPr/>
              <p:nvPr/>
            </p:nvSpPr>
            <p:spPr>
              <a:xfrm>
                <a:off x="4094483" y="1053436"/>
                <a:ext cx="35682" cy="26877"/>
              </a:xfrm>
              <a:custGeom>
                <a:avLst/>
                <a:gdLst/>
                <a:ahLst/>
                <a:cxnLst/>
                <a:rect l="l" t="t" r="r" b="b"/>
                <a:pathLst>
                  <a:path w="470" h="354" extrusionOk="0">
                    <a:moveTo>
                      <a:pt x="236" y="1"/>
                    </a:moveTo>
                    <a:cubicBezTo>
                      <a:pt x="105" y="1"/>
                      <a:pt x="0" y="81"/>
                      <a:pt x="0" y="179"/>
                    </a:cubicBezTo>
                    <a:cubicBezTo>
                      <a:pt x="0" y="274"/>
                      <a:pt x="105" y="353"/>
                      <a:pt x="236" y="353"/>
                    </a:cubicBezTo>
                    <a:cubicBezTo>
                      <a:pt x="365" y="353"/>
                      <a:pt x="470" y="274"/>
                      <a:pt x="470" y="179"/>
                    </a:cubicBezTo>
                    <a:cubicBezTo>
                      <a:pt x="470" y="81"/>
                      <a:pt x="365" y="1"/>
                      <a:pt x="2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2" name="Google Shape;11602;p18"/>
              <p:cNvSpPr/>
              <p:nvPr/>
            </p:nvSpPr>
            <p:spPr>
              <a:xfrm>
                <a:off x="3956842" y="1044326"/>
                <a:ext cx="30368" cy="2535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334" extrusionOk="0">
                    <a:moveTo>
                      <a:pt x="250" y="0"/>
                    </a:moveTo>
                    <a:cubicBezTo>
                      <a:pt x="202" y="0"/>
                      <a:pt x="149" y="20"/>
                      <a:pt x="105" y="59"/>
                    </a:cubicBezTo>
                    <a:cubicBezTo>
                      <a:pt x="25" y="127"/>
                      <a:pt x="1" y="234"/>
                      <a:pt x="56" y="293"/>
                    </a:cubicBezTo>
                    <a:cubicBezTo>
                      <a:pt x="79" y="320"/>
                      <a:pt x="114" y="334"/>
                      <a:pt x="153" y="334"/>
                    </a:cubicBezTo>
                    <a:cubicBezTo>
                      <a:pt x="199" y="334"/>
                      <a:pt x="251" y="314"/>
                      <a:pt x="295" y="277"/>
                    </a:cubicBezTo>
                    <a:cubicBezTo>
                      <a:pt x="375" y="207"/>
                      <a:pt x="399" y="99"/>
                      <a:pt x="347" y="41"/>
                    </a:cubicBezTo>
                    <a:cubicBezTo>
                      <a:pt x="324" y="14"/>
                      <a:pt x="289" y="0"/>
                      <a:pt x="2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3" name="Google Shape;11603;p18"/>
              <p:cNvSpPr/>
              <p:nvPr/>
            </p:nvSpPr>
            <p:spPr>
              <a:xfrm>
                <a:off x="4507785" y="1154031"/>
                <a:ext cx="81994" cy="67419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888" extrusionOk="0">
                    <a:moveTo>
                      <a:pt x="819" y="1"/>
                    </a:moveTo>
                    <a:cubicBezTo>
                      <a:pt x="666" y="182"/>
                      <a:pt x="460" y="206"/>
                      <a:pt x="255" y="274"/>
                    </a:cubicBezTo>
                    <a:cubicBezTo>
                      <a:pt x="187" y="292"/>
                      <a:pt x="114" y="311"/>
                      <a:pt x="0" y="332"/>
                    </a:cubicBezTo>
                    <a:cubicBezTo>
                      <a:pt x="57" y="486"/>
                      <a:pt x="214" y="560"/>
                      <a:pt x="370" y="560"/>
                    </a:cubicBezTo>
                    <a:cubicBezTo>
                      <a:pt x="434" y="560"/>
                      <a:pt x="499" y="547"/>
                      <a:pt x="555" y="522"/>
                    </a:cubicBezTo>
                    <a:cubicBezTo>
                      <a:pt x="571" y="516"/>
                      <a:pt x="586" y="510"/>
                      <a:pt x="601" y="504"/>
                    </a:cubicBezTo>
                    <a:cubicBezTo>
                      <a:pt x="611" y="583"/>
                      <a:pt x="641" y="663"/>
                      <a:pt x="697" y="731"/>
                    </a:cubicBezTo>
                    <a:lnTo>
                      <a:pt x="819" y="887"/>
                    </a:lnTo>
                    <a:lnTo>
                      <a:pt x="945" y="731"/>
                    </a:lnTo>
                    <a:cubicBezTo>
                      <a:pt x="1080" y="562"/>
                      <a:pt x="1080" y="326"/>
                      <a:pt x="945" y="160"/>
                    </a:cubicBezTo>
                    <a:lnTo>
                      <a:pt x="81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4" name="Google Shape;11604;p18"/>
              <p:cNvSpPr/>
              <p:nvPr/>
            </p:nvSpPr>
            <p:spPr>
              <a:xfrm>
                <a:off x="4559941" y="1116071"/>
                <a:ext cx="20347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00" extrusionOk="0">
                    <a:moveTo>
                      <a:pt x="132" y="1"/>
                    </a:moveTo>
                    <a:lnTo>
                      <a:pt x="0" y="200"/>
                    </a:lnTo>
                    <a:lnTo>
                      <a:pt x="132" y="400"/>
                    </a:lnTo>
                    <a:lnTo>
                      <a:pt x="267" y="200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5" name="Google Shape;11605;p18"/>
              <p:cNvSpPr/>
              <p:nvPr/>
            </p:nvSpPr>
            <p:spPr>
              <a:xfrm>
                <a:off x="4554779" y="964534"/>
                <a:ext cx="30368" cy="5496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24" extrusionOk="0">
                    <a:moveTo>
                      <a:pt x="200" y="0"/>
                    </a:moveTo>
                    <a:lnTo>
                      <a:pt x="1" y="362"/>
                    </a:lnTo>
                    <a:lnTo>
                      <a:pt x="200" y="724"/>
                    </a:lnTo>
                    <a:lnTo>
                      <a:pt x="400" y="36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6" name="Google Shape;11606;p18"/>
              <p:cNvSpPr/>
              <p:nvPr/>
            </p:nvSpPr>
            <p:spPr>
              <a:xfrm>
                <a:off x="4565483" y="1031116"/>
                <a:ext cx="9186" cy="7038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927" extrusionOk="0">
                    <a:moveTo>
                      <a:pt x="59" y="0"/>
                    </a:moveTo>
                    <a:cubicBezTo>
                      <a:pt x="1" y="310"/>
                      <a:pt x="1" y="620"/>
                      <a:pt x="59" y="927"/>
                    </a:cubicBezTo>
                    <a:cubicBezTo>
                      <a:pt x="121" y="620"/>
                      <a:pt x="121" y="310"/>
                      <a:pt x="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607" name="Google Shape;11607;p18"/>
          <p:cNvSpPr txBox="1"/>
          <p:nvPr/>
        </p:nvSpPr>
        <p:spPr>
          <a:xfrm>
            <a:off x="2099100" y="3654424"/>
            <a:ext cx="4945800" cy="55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CREDITS: This template has been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Albert Sans"/>
                <a:ea typeface="Albert Sans"/>
                <a:cs typeface="Albert Sans"/>
                <a:sym typeface="Albert Sans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, and includes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Albert Sans"/>
                <a:ea typeface="Albert Sans"/>
                <a:cs typeface="Albert Sans"/>
                <a:sym typeface="Albert Sans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,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Albert Sans"/>
                <a:ea typeface="Albert Sans"/>
                <a:cs typeface="Albert Sans"/>
                <a:sym typeface="Albert Sans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r>
              <a:rPr lang="en" sz="120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 and content by </a:t>
            </a:r>
            <a:r>
              <a:rPr lang="en" sz="1200" b="1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Eliana Delacour</a:t>
            </a:r>
            <a:endParaRPr sz="1200" b="1">
              <a:solidFill>
                <a:schemeClr val="dk1"/>
              </a:solidFill>
              <a:latin typeface="Albert Sans"/>
              <a:ea typeface="Albert Sans"/>
              <a:cs typeface="Albert Sans"/>
              <a:sym typeface="Albert Sans"/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_1">
    <p:spTree>
      <p:nvGrpSpPr>
        <p:cNvPr id="1" name="Shape 11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09" name="Google Shape;11609;p19"/>
          <p:cNvGrpSpPr/>
          <p:nvPr/>
        </p:nvGrpSpPr>
        <p:grpSpPr>
          <a:xfrm>
            <a:off x="194050" y="193895"/>
            <a:ext cx="8755889" cy="4755698"/>
            <a:chOff x="194050" y="193895"/>
            <a:chExt cx="8755889" cy="4755698"/>
          </a:xfrm>
        </p:grpSpPr>
        <p:sp>
          <p:nvSpPr>
            <p:cNvPr id="11610" name="Google Shape;11610;p19"/>
            <p:cNvSpPr/>
            <p:nvPr/>
          </p:nvSpPr>
          <p:spPr>
            <a:xfrm>
              <a:off x="374325" y="374100"/>
              <a:ext cx="8395200" cy="43953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611" name="Google Shape;11611;p19"/>
            <p:cNvGrpSpPr/>
            <p:nvPr/>
          </p:nvGrpSpPr>
          <p:grpSpPr>
            <a:xfrm>
              <a:off x="194061" y="193895"/>
              <a:ext cx="8755877" cy="99873"/>
              <a:chOff x="194061" y="193895"/>
              <a:chExt cx="8755877" cy="99873"/>
            </a:xfrm>
          </p:grpSpPr>
          <p:sp>
            <p:nvSpPr>
              <p:cNvPr id="11612" name="Google Shape;11612;p19"/>
              <p:cNvSpPr/>
              <p:nvPr/>
            </p:nvSpPr>
            <p:spPr>
              <a:xfrm>
                <a:off x="19406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3" name="Google Shape;11613;p19"/>
              <p:cNvSpPr/>
              <p:nvPr/>
            </p:nvSpPr>
            <p:spPr>
              <a:xfrm>
                <a:off x="4220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4" name="Google Shape;11614;p19"/>
              <p:cNvSpPr/>
              <p:nvPr/>
            </p:nvSpPr>
            <p:spPr>
              <a:xfrm>
                <a:off x="24355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5" name="Google Shape;11615;p19"/>
              <p:cNvSpPr/>
              <p:nvPr/>
            </p:nvSpPr>
            <p:spPr>
              <a:xfrm>
                <a:off x="34927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6" name="Google Shape;11616;p19"/>
              <p:cNvSpPr/>
              <p:nvPr/>
            </p:nvSpPr>
            <p:spPr>
              <a:xfrm>
                <a:off x="29106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7" name="Google Shape;11617;p19"/>
              <p:cNvSpPr/>
              <p:nvPr/>
            </p:nvSpPr>
            <p:spPr>
              <a:xfrm>
                <a:off x="36577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8" name="Google Shape;11618;p19"/>
              <p:cNvSpPr/>
              <p:nvPr/>
            </p:nvSpPr>
            <p:spPr>
              <a:xfrm>
                <a:off x="31334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9" name="Google Shape;11619;p19"/>
              <p:cNvSpPr/>
              <p:nvPr/>
            </p:nvSpPr>
            <p:spPr>
              <a:xfrm flipH="1">
                <a:off x="46164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0" name="Google Shape;11620;p19"/>
              <p:cNvSpPr/>
              <p:nvPr/>
            </p:nvSpPr>
            <p:spPr>
              <a:xfrm flipH="1">
                <a:off x="51279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1" name="Google Shape;11621;p19"/>
              <p:cNvSpPr/>
              <p:nvPr/>
            </p:nvSpPr>
            <p:spPr>
              <a:xfrm flipH="1">
                <a:off x="69135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2" name="Google Shape;11622;p19"/>
              <p:cNvSpPr/>
              <p:nvPr/>
            </p:nvSpPr>
            <p:spPr>
              <a:xfrm flipH="1">
                <a:off x="55485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3" name="Google Shape;11623;p19"/>
              <p:cNvSpPr/>
              <p:nvPr/>
            </p:nvSpPr>
            <p:spPr>
              <a:xfrm flipH="1">
                <a:off x="61274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4" name="Google Shape;11624;p19"/>
              <p:cNvSpPr/>
              <p:nvPr/>
            </p:nvSpPr>
            <p:spPr>
              <a:xfrm flipH="1">
                <a:off x="57346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5" name="Google Shape;11625;p19"/>
              <p:cNvSpPr/>
              <p:nvPr/>
            </p:nvSpPr>
            <p:spPr>
              <a:xfrm flipH="1">
                <a:off x="62597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6" name="Google Shape;11626;p19"/>
              <p:cNvSpPr/>
              <p:nvPr/>
            </p:nvSpPr>
            <p:spPr>
              <a:xfrm>
                <a:off x="739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7" name="Google Shape;11627;p19"/>
              <p:cNvSpPr/>
              <p:nvPr/>
            </p:nvSpPr>
            <p:spPr>
              <a:xfrm>
                <a:off x="96734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8" name="Google Shape;11628;p19"/>
              <p:cNvSpPr/>
              <p:nvPr/>
            </p:nvSpPr>
            <p:spPr>
              <a:xfrm>
                <a:off x="78881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9" name="Google Shape;11629;p19"/>
              <p:cNvSpPr/>
              <p:nvPr/>
            </p:nvSpPr>
            <p:spPr>
              <a:xfrm>
                <a:off x="89453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0" name="Google Shape;11630;p19"/>
              <p:cNvSpPr/>
              <p:nvPr/>
            </p:nvSpPr>
            <p:spPr>
              <a:xfrm>
                <a:off x="83631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1" name="Google Shape;11631;p19"/>
              <p:cNvSpPr/>
              <p:nvPr/>
            </p:nvSpPr>
            <p:spPr>
              <a:xfrm>
                <a:off x="911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2" name="Google Shape;11632;p19"/>
              <p:cNvSpPr/>
              <p:nvPr/>
            </p:nvSpPr>
            <p:spPr>
              <a:xfrm>
                <a:off x="858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3" name="Google Shape;11633;p19"/>
              <p:cNvSpPr/>
              <p:nvPr/>
            </p:nvSpPr>
            <p:spPr>
              <a:xfrm flipH="1">
                <a:off x="1006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4" name="Google Shape;11634;p19"/>
              <p:cNvSpPr/>
              <p:nvPr/>
            </p:nvSpPr>
            <p:spPr>
              <a:xfrm flipH="1">
                <a:off x="1058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5" name="Google Shape;11635;p19"/>
              <p:cNvSpPr/>
              <p:nvPr/>
            </p:nvSpPr>
            <p:spPr>
              <a:xfrm flipH="1">
                <a:off x="1236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6" name="Google Shape;11636;p19"/>
              <p:cNvSpPr/>
              <p:nvPr/>
            </p:nvSpPr>
            <p:spPr>
              <a:xfrm flipH="1">
                <a:off x="1100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7" name="Google Shape;11637;p19"/>
              <p:cNvSpPr/>
              <p:nvPr/>
            </p:nvSpPr>
            <p:spPr>
              <a:xfrm flipH="1">
                <a:off x="1158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8" name="Google Shape;11638;p19"/>
              <p:cNvSpPr/>
              <p:nvPr/>
            </p:nvSpPr>
            <p:spPr>
              <a:xfrm flipH="1">
                <a:off x="1118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9" name="Google Shape;11639;p19"/>
              <p:cNvSpPr/>
              <p:nvPr/>
            </p:nvSpPr>
            <p:spPr>
              <a:xfrm flipH="1">
                <a:off x="1171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0" name="Google Shape;11640;p19"/>
              <p:cNvSpPr/>
              <p:nvPr/>
            </p:nvSpPr>
            <p:spPr>
              <a:xfrm>
                <a:off x="128516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1" name="Google Shape;11641;p19"/>
              <p:cNvSpPr/>
              <p:nvPr/>
            </p:nvSpPr>
            <p:spPr>
              <a:xfrm>
                <a:off x="151318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2" name="Google Shape;11642;p19"/>
              <p:cNvSpPr/>
              <p:nvPr/>
            </p:nvSpPr>
            <p:spPr>
              <a:xfrm>
                <a:off x="13346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3" name="Google Shape;11643;p19"/>
              <p:cNvSpPr/>
              <p:nvPr/>
            </p:nvSpPr>
            <p:spPr>
              <a:xfrm>
                <a:off x="144037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4" name="Google Shape;11644;p19"/>
              <p:cNvSpPr/>
              <p:nvPr/>
            </p:nvSpPr>
            <p:spPr>
              <a:xfrm>
                <a:off x="138216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5" name="Google Shape;11645;p19"/>
              <p:cNvSpPr/>
              <p:nvPr/>
            </p:nvSpPr>
            <p:spPr>
              <a:xfrm>
                <a:off x="145688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6" name="Google Shape;11646;p19"/>
              <p:cNvSpPr/>
              <p:nvPr/>
            </p:nvSpPr>
            <p:spPr>
              <a:xfrm>
                <a:off x="140444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7" name="Google Shape;11647;p19"/>
              <p:cNvSpPr/>
              <p:nvPr/>
            </p:nvSpPr>
            <p:spPr>
              <a:xfrm flipH="1">
                <a:off x="155274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8" name="Google Shape;11648;p19"/>
              <p:cNvSpPr/>
              <p:nvPr/>
            </p:nvSpPr>
            <p:spPr>
              <a:xfrm flipH="1">
                <a:off x="160389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9" name="Google Shape;11649;p19"/>
              <p:cNvSpPr/>
              <p:nvPr/>
            </p:nvSpPr>
            <p:spPr>
              <a:xfrm flipH="1">
                <a:off x="17824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0" name="Google Shape;11650;p19"/>
              <p:cNvSpPr/>
              <p:nvPr/>
            </p:nvSpPr>
            <p:spPr>
              <a:xfrm flipH="1">
                <a:off x="164595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1" name="Google Shape;11651;p19"/>
              <p:cNvSpPr/>
              <p:nvPr/>
            </p:nvSpPr>
            <p:spPr>
              <a:xfrm flipH="1">
                <a:off x="170384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2" name="Google Shape;11652;p19"/>
              <p:cNvSpPr/>
              <p:nvPr/>
            </p:nvSpPr>
            <p:spPr>
              <a:xfrm flipH="1">
                <a:off x="166456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3" name="Google Shape;11653;p19"/>
              <p:cNvSpPr/>
              <p:nvPr/>
            </p:nvSpPr>
            <p:spPr>
              <a:xfrm flipH="1">
                <a:off x="171707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4" name="Google Shape;11654;p19"/>
              <p:cNvSpPr/>
              <p:nvPr/>
            </p:nvSpPr>
            <p:spPr>
              <a:xfrm>
                <a:off x="183100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5" name="Google Shape;11655;p19"/>
              <p:cNvSpPr/>
              <p:nvPr/>
            </p:nvSpPr>
            <p:spPr>
              <a:xfrm>
                <a:off x="2059031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6" name="Google Shape;11656;p19"/>
              <p:cNvSpPr/>
              <p:nvPr/>
            </p:nvSpPr>
            <p:spPr>
              <a:xfrm>
                <a:off x="18804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7" name="Google Shape;11657;p19"/>
              <p:cNvSpPr/>
              <p:nvPr/>
            </p:nvSpPr>
            <p:spPr>
              <a:xfrm>
                <a:off x="198622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8" name="Google Shape;11658;p19"/>
              <p:cNvSpPr/>
              <p:nvPr/>
            </p:nvSpPr>
            <p:spPr>
              <a:xfrm>
                <a:off x="1928006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9" name="Google Shape;11659;p19"/>
              <p:cNvSpPr/>
              <p:nvPr/>
            </p:nvSpPr>
            <p:spPr>
              <a:xfrm>
                <a:off x="200272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0" name="Google Shape;11660;p19"/>
              <p:cNvSpPr/>
              <p:nvPr/>
            </p:nvSpPr>
            <p:spPr>
              <a:xfrm>
                <a:off x="195028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1" name="Google Shape;11661;p19"/>
              <p:cNvSpPr/>
              <p:nvPr/>
            </p:nvSpPr>
            <p:spPr>
              <a:xfrm flipH="1">
                <a:off x="209858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2" name="Google Shape;11662;p19"/>
              <p:cNvSpPr/>
              <p:nvPr/>
            </p:nvSpPr>
            <p:spPr>
              <a:xfrm flipH="1">
                <a:off x="214974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3" name="Google Shape;11663;p19"/>
              <p:cNvSpPr/>
              <p:nvPr/>
            </p:nvSpPr>
            <p:spPr>
              <a:xfrm flipH="1">
                <a:off x="23282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4" name="Google Shape;11664;p19"/>
              <p:cNvSpPr/>
              <p:nvPr/>
            </p:nvSpPr>
            <p:spPr>
              <a:xfrm flipH="1">
                <a:off x="219179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5" name="Google Shape;11665;p19"/>
              <p:cNvSpPr/>
              <p:nvPr/>
            </p:nvSpPr>
            <p:spPr>
              <a:xfrm flipH="1">
                <a:off x="224968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6" name="Google Shape;11666;p19"/>
              <p:cNvSpPr/>
              <p:nvPr/>
            </p:nvSpPr>
            <p:spPr>
              <a:xfrm flipH="1">
                <a:off x="221040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7" name="Google Shape;11667;p19"/>
              <p:cNvSpPr/>
              <p:nvPr/>
            </p:nvSpPr>
            <p:spPr>
              <a:xfrm flipH="1">
                <a:off x="226292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8" name="Google Shape;11668;p19"/>
              <p:cNvSpPr/>
              <p:nvPr/>
            </p:nvSpPr>
            <p:spPr>
              <a:xfrm>
                <a:off x="237685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9" name="Google Shape;11669;p19"/>
              <p:cNvSpPr/>
              <p:nvPr/>
            </p:nvSpPr>
            <p:spPr>
              <a:xfrm>
                <a:off x="260487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0" name="Google Shape;11670;p19"/>
              <p:cNvSpPr/>
              <p:nvPr/>
            </p:nvSpPr>
            <p:spPr>
              <a:xfrm>
                <a:off x="242634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1" name="Google Shape;11671;p19"/>
              <p:cNvSpPr/>
              <p:nvPr/>
            </p:nvSpPr>
            <p:spPr>
              <a:xfrm>
                <a:off x="253206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2" name="Google Shape;11672;p19"/>
              <p:cNvSpPr/>
              <p:nvPr/>
            </p:nvSpPr>
            <p:spPr>
              <a:xfrm>
                <a:off x="247384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3" name="Google Shape;11673;p19"/>
              <p:cNvSpPr/>
              <p:nvPr/>
            </p:nvSpPr>
            <p:spPr>
              <a:xfrm>
                <a:off x="254856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4" name="Google Shape;11674;p19"/>
              <p:cNvSpPr/>
              <p:nvPr/>
            </p:nvSpPr>
            <p:spPr>
              <a:xfrm>
                <a:off x="249612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5" name="Google Shape;11675;p19"/>
              <p:cNvSpPr/>
              <p:nvPr/>
            </p:nvSpPr>
            <p:spPr>
              <a:xfrm flipH="1">
                <a:off x="264443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6" name="Google Shape;11676;p19"/>
              <p:cNvSpPr/>
              <p:nvPr/>
            </p:nvSpPr>
            <p:spPr>
              <a:xfrm flipH="1">
                <a:off x="269558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7" name="Google Shape;11677;p19"/>
              <p:cNvSpPr/>
              <p:nvPr/>
            </p:nvSpPr>
            <p:spPr>
              <a:xfrm flipH="1">
                <a:off x="28741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8" name="Google Shape;11678;p19"/>
              <p:cNvSpPr/>
              <p:nvPr/>
            </p:nvSpPr>
            <p:spPr>
              <a:xfrm flipH="1">
                <a:off x="273764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9" name="Google Shape;11679;p19"/>
              <p:cNvSpPr/>
              <p:nvPr/>
            </p:nvSpPr>
            <p:spPr>
              <a:xfrm flipH="1">
                <a:off x="279553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0" name="Google Shape;11680;p19"/>
              <p:cNvSpPr/>
              <p:nvPr/>
            </p:nvSpPr>
            <p:spPr>
              <a:xfrm flipH="1">
                <a:off x="275625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1" name="Google Shape;11681;p19"/>
              <p:cNvSpPr/>
              <p:nvPr/>
            </p:nvSpPr>
            <p:spPr>
              <a:xfrm flipH="1">
                <a:off x="28087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2" name="Google Shape;11682;p19"/>
              <p:cNvSpPr/>
              <p:nvPr/>
            </p:nvSpPr>
            <p:spPr>
              <a:xfrm>
                <a:off x="292269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3" name="Google Shape;11683;p19"/>
              <p:cNvSpPr/>
              <p:nvPr/>
            </p:nvSpPr>
            <p:spPr>
              <a:xfrm>
                <a:off x="315071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4" name="Google Shape;11684;p19"/>
              <p:cNvSpPr/>
              <p:nvPr/>
            </p:nvSpPr>
            <p:spPr>
              <a:xfrm>
                <a:off x="297218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5" name="Google Shape;11685;p19"/>
              <p:cNvSpPr/>
              <p:nvPr/>
            </p:nvSpPr>
            <p:spPr>
              <a:xfrm>
                <a:off x="307790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6" name="Google Shape;11686;p19"/>
              <p:cNvSpPr/>
              <p:nvPr/>
            </p:nvSpPr>
            <p:spPr>
              <a:xfrm>
                <a:off x="301969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7" name="Google Shape;11687;p19"/>
              <p:cNvSpPr/>
              <p:nvPr/>
            </p:nvSpPr>
            <p:spPr>
              <a:xfrm>
                <a:off x="309441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8" name="Google Shape;11688;p19"/>
              <p:cNvSpPr/>
              <p:nvPr/>
            </p:nvSpPr>
            <p:spPr>
              <a:xfrm>
                <a:off x="304197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9" name="Google Shape;11689;p19"/>
              <p:cNvSpPr/>
              <p:nvPr/>
            </p:nvSpPr>
            <p:spPr>
              <a:xfrm flipH="1">
                <a:off x="319027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0" name="Google Shape;11690;p19"/>
              <p:cNvSpPr/>
              <p:nvPr/>
            </p:nvSpPr>
            <p:spPr>
              <a:xfrm flipH="1">
                <a:off x="324142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1" name="Google Shape;11691;p19"/>
              <p:cNvSpPr/>
              <p:nvPr/>
            </p:nvSpPr>
            <p:spPr>
              <a:xfrm flipH="1">
                <a:off x="341998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2" name="Google Shape;11692;p19"/>
              <p:cNvSpPr/>
              <p:nvPr/>
            </p:nvSpPr>
            <p:spPr>
              <a:xfrm flipH="1">
                <a:off x="328348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3" name="Google Shape;11693;p19"/>
              <p:cNvSpPr/>
              <p:nvPr/>
            </p:nvSpPr>
            <p:spPr>
              <a:xfrm flipH="1">
                <a:off x="334137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4" name="Google Shape;11694;p19"/>
              <p:cNvSpPr/>
              <p:nvPr/>
            </p:nvSpPr>
            <p:spPr>
              <a:xfrm flipH="1">
                <a:off x="330209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5" name="Google Shape;11695;p19"/>
              <p:cNvSpPr/>
              <p:nvPr/>
            </p:nvSpPr>
            <p:spPr>
              <a:xfrm flipH="1">
                <a:off x="335460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6" name="Google Shape;11696;p19"/>
              <p:cNvSpPr/>
              <p:nvPr/>
            </p:nvSpPr>
            <p:spPr>
              <a:xfrm>
                <a:off x="346853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7" name="Google Shape;11697;p19"/>
              <p:cNvSpPr/>
              <p:nvPr/>
            </p:nvSpPr>
            <p:spPr>
              <a:xfrm>
                <a:off x="369656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8" name="Google Shape;11698;p19"/>
              <p:cNvSpPr/>
              <p:nvPr/>
            </p:nvSpPr>
            <p:spPr>
              <a:xfrm>
                <a:off x="351802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9" name="Google Shape;11699;p19"/>
              <p:cNvSpPr/>
              <p:nvPr/>
            </p:nvSpPr>
            <p:spPr>
              <a:xfrm>
                <a:off x="362374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0" name="Google Shape;11700;p19"/>
              <p:cNvSpPr/>
              <p:nvPr/>
            </p:nvSpPr>
            <p:spPr>
              <a:xfrm>
                <a:off x="35655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1" name="Google Shape;11701;p19"/>
              <p:cNvSpPr/>
              <p:nvPr/>
            </p:nvSpPr>
            <p:spPr>
              <a:xfrm>
                <a:off x="36402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2" name="Google Shape;11702;p19"/>
              <p:cNvSpPr/>
              <p:nvPr/>
            </p:nvSpPr>
            <p:spPr>
              <a:xfrm>
                <a:off x="358781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3" name="Google Shape;11703;p19"/>
              <p:cNvSpPr/>
              <p:nvPr/>
            </p:nvSpPr>
            <p:spPr>
              <a:xfrm flipH="1">
                <a:off x="37361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4" name="Google Shape;11704;p19"/>
              <p:cNvSpPr/>
              <p:nvPr/>
            </p:nvSpPr>
            <p:spPr>
              <a:xfrm flipH="1">
                <a:off x="378727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5" name="Google Shape;11705;p19"/>
              <p:cNvSpPr/>
              <p:nvPr/>
            </p:nvSpPr>
            <p:spPr>
              <a:xfrm flipH="1">
                <a:off x="396582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6" name="Google Shape;11706;p19"/>
              <p:cNvSpPr/>
              <p:nvPr/>
            </p:nvSpPr>
            <p:spPr>
              <a:xfrm flipH="1">
                <a:off x="382932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7" name="Google Shape;11707;p19"/>
              <p:cNvSpPr/>
              <p:nvPr/>
            </p:nvSpPr>
            <p:spPr>
              <a:xfrm flipH="1">
                <a:off x="38872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8" name="Google Shape;11708;p19"/>
              <p:cNvSpPr/>
              <p:nvPr/>
            </p:nvSpPr>
            <p:spPr>
              <a:xfrm flipH="1">
                <a:off x="384793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9" name="Google Shape;11709;p19"/>
              <p:cNvSpPr/>
              <p:nvPr/>
            </p:nvSpPr>
            <p:spPr>
              <a:xfrm flipH="1">
                <a:off x="390045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0" name="Google Shape;11710;p19"/>
              <p:cNvSpPr/>
              <p:nvPr/>
            </p:nvSpPr>
            <p:spPr>
              <a:xfrm>
                <a:off x="401438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1" name="Google Shape;11711;p19"/>
              <p:cNvSpPr/>
              <p:nvPr/>
            </p:nvSpPr>
            <p:spPr>
              <a:xfrm>
                <a:off x="424240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2" name="Google Shape;11712;p19"/>
              <p:cNvSpPr/>
              <p:nvPr/>
            </p:nvSpPr>
            <p:spPr>
              <a:xfrm>
                <a:off x="406387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3" name="Google Shape;11713;p19"/>
              <p:cNvSpPr/>
              <p:nvPr/>
            </p:nvSpPr>
            <p:spPr>
              <a:xfrm>
                <a:off x="416959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4" name="Google Shape;11714;p19"/>
              <p:cNvSpPr/>
              <p:nvPr/>
            </p:nvSpPr>
            <p:spPr>
              <a:xfrm>
                <a:off x="411137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5" name="Google Shape;11715;p19"/>
              <p:cNvSpPr/>
              <p:nvPr/>
            </p:nvSpPr>
            <p:spPr>
              <a:xfrm>
                <a:off x="418609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6" name="Google Shape;11716;p19"/>
              <p:cNvSpPr/>
              <p:nvPr/>
            </p:nvSpPr>
            <p:spPr>
              <a:xfrm>
                <a:off x="413365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7" name="Google Shape;11717;p19"/>
              <p:cNvSpPr/>
              <p:nvPr/>
            </p:nvSpPr>
            <p:spPr>
              <a:xfrm flipH="1">
                <a:off x="428196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8" name="Google Shape;11718;p19"/>
              <p:cNvSpPr/>
              <p:nvPr/>
            </p:nvSpPr>
            <p:spPr>
              <a:xfrm flipH="1">
                <a:off x="433311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9" name="Google Shape;11719;p19"/>
              <p:cNvSpPr/>
              <p:nvPr/>
            </p:nvSpPr>
            <p:spPr>
              <a:xfrm flipH="1">
                <a:off x="451167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0" name="Google Shape;11720;p19"/>
              <p:cNvSpPr/>
              <p:nvPr/>
            </p:nvSpPr>
            <p:spPr>
              <a:xfrm flipH="1">
                <a:off x="437516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1" name="Google Shape;11721;p19"/>
              <p:cNvSpPr/>
              <p:nvPr/>
            </p:nvSpPr>
            <p:spPr>
              <a:xfrm flipH="1">
                <a:off x="443306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2" name="Google Shape;11722;p19"/>
              <p:cNvSpPr/>
              <p:nvPr/>
            </p:nvSpPr>
            <p:spPr>
              <a:xfrm flipH="1">
                <a:off x="439378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3" name="Google Shape;11723;p19"/>
              <p:cNvSpPr/>
              <p:nvPr/>
            </p:nvSpPr>
            <p:spPr>
              <a:xfrm flipH="1">
                <a:off x="444629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4" name="Google Shape;11724;p19"/>
              <p:cNvSpPr/>
              <p:nvPr/>
            </p:nvSpPr>
            <p:spPr>
              <a:xfrm>
                <a:off x="456022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5" name="Google Shape;11725;p19"/>
              <p:cNvSpPr/>
              <p:nvPr/>
            </p:nvSpPr>
            <p:spPr>
              <a:xfrm>
                <a:off x="478824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6" name="Google Shape;11726;p19"/>
              <p:cNvSpPr/>
              <p:nvPr/>
            </p:nvSpPr>
            <p:spPr>
              <a:xfrm>
                <a:off x="46097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7" name="Google Shape;11727;p19"/>
              <p:cNvSpPr/>
              <p:nvPr/>
            </p:nvSpPr>
            <p:spPr>
              <a:xfrm>
                <a:off x="471543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8" name="Google Shape;11728;p19"/>
              <p:cNvSpPr/>
              <p:nvPr/>
            </p:nvSpPr>
            <p:spPr>
              <a:xfrm>
                <a:off x="465722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9" name="Google Shape;11729;p19"/>
              <p:cNvSpPr/>
              <p:nvPr/>
            </p:nvSpPr>
            <p:spPr>
              <a:xfrm>
                <a:off x="473194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0" name="Google Shape;11730;p19"/>
              <p:cNvSpPr/>
              <p:nvPr/>
            </p:nvSpPr>
            <p:spPr>
              <a:xfrm>
                <a:off x="467950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1" name="Google Shape;11731;p19"/>
              <p:cNvSpPr/>
              <p:nvPr/>
            </p:nvSpPr>
            <p:spPr>
              <a:xfrm flipH="1">
                <a:off x="4827805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2" name="Google Shape;11732;p19"/>
              <p:cNvSpPr/>
              <p:nvPr/>
            </p:nvSpPr>
            <p:spPr>
              <a:xfrm flipH="1">
                <a:off x="487895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3" name="Google Shape;11733;p19"/>
              <p:cNvSpPr/>
              <p:nvPr/>
            </p:nvSpPr>
            <p:spPr>
              <a:xfrm flipH="1">
                <a:off x="50575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4" name="Google Shape;11734;p19"/>
              <p:cNvSpPr/>
              <p:nvPr/>
            </p:nvSpPr>
            <p:spPr>
              <a:xfrm flipH="1">
                <a:off x="492101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5" name="Google Shape;11735;p19"/>
              <p:cNvSpPr/>
              <p:nvPr/>
            </p:nvSpPr>
            <p:spPr>
              <a:xfrm flipH="1">
                <a:off x="497890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6" name="Google Shape;11736;p19"/>
              <p:cNvSpPr/>
              <p:nvPr/>
            </p:nvSpPr>
            <p:spPr>
              <a:xfrm flipH="1">
                <a:off x="493962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7" name="Google Shape;11737;p19"/>
              <p:cNvSpPr/>
              <p:nvPr/>
            </p:nvSpPr>
            <p:spPr>
              <a:xfrm flipH="1">
                <a:off x="499213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8" name="Google Shape;11738;p19"/>
              <p:cNvSpPr/>
              <p:nvPr/>
            </p:nvSpPr>
            <p:spPr>
              <a:xfrm>
                <a:off x="510725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9" name="Google Shape;11739;p19"/>
              <p:cNvSpPr/>
              <p:nvPr/>
            </p:nvSpPr>
            <p:spPr>
              <a:xfrm>
                <a:off x="533527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0" name="Google Shape;11740;p19"/>
              <p:cNvSpPr/>
              <p:nvPr/>
            </p:nvSpPr>
            <p:spPr>
              <a:xfrm>
                <a:off x="5156746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1" name="Google Shape;11741;p19"/>
              <p:cNvSpPr/>
              <p:nvPr/>
            </p:nvSpPr>
            <p:spPr>
              <a:xfrm>
                <a:off x="526246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2" name="Google Shape;11742;p19"/>
              <p:cNvSpPr/>
              <p:nvPr/>
            </p:nvSpPr>
            <p:spPr>
              <a:xfrm>
                <a:off x="520425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3" name="Google Shape;11743;p19"/>
              <p:cNvSpPr/>
              <p:nvPr/>
            </p:nvSpPr>
            <p:spPr>
              <a:xfrm>
                <a:off x="527897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4" name="Google Shape;11744;p19"/>
              <p:cNvSpPr/>
              <p:nvPr/>
            </p:nvSpPr>
            <p:spPr>
              <a:xfrm>
                <a:off x="52265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5" name="Google Shape;11745;p19"/>
              <p:cNvSpPr/>
              <p:nvPr/>
            </p:nvSpPr>
            <p:spPr>
              <a:xfrm flipH="1">
                <a:off x="537483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6" name="Google Shape;11746;p19"/>
              <p:cNvSpPr/>
              <p:nvPr/>
            </p:nvSpPr>
            <p:spPr>
              <a:xfrm flipH="1">
                <a:off x="542598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7" name="Google Shape;11747;p19"/>
              <p:cNvSpPr/>
              <p:nvPr/>
            </p:nvSpPr>
            <p:spPr>
              <a:xfrm flipH="1">
                <a:off x="560454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8" name="Google Shape;11748;p19"/>
              <p:cNvSpPr/>
              <p:nvPr/>
            </p:nvSpPr>
            <p:spPr>
              <a:xfrm flipH="1">
                <a:off x="546804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9" name="Google Shape;11749;p19"/>
              <p:cNvSpPr/>
              <p:nvPr/>
            </p:nvSpPr>
            <p:spPr>
              <a:xfrm flipH="1">
                <a:off x="552593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0" name="Google Shape;11750;p19"/>
              <p:cNvSpPr/>
              <p:nvPr/>
            </p:nvSpPr>
            <p:spPr>
              <a:xfrm flipH="1">
                <a:off x="548665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1" name="Google Shape;11751;p19"/>
              <p:cNvSpPr/>
              <p:nvPr/>
            </p:nvSpPr>
            <p:spPr>
              <a:xfrm flipH="1">
                <a:off x="553917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2" name="Google Shape;11752;p19"/>
              <p:cNvSpPr/>
              <p:nvPr/>
            </p:nvSpPr>
            <p:spPr>
              <a:xfrm>
                <a:off x="565428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3" name="Google Shape;11753;p19"/>
              <p:cNvSpPr/>
              <p:nvPr/>
            </p:nvSpPr>
            <p:spPr>
              <a:xfrm>
                <a:off x="588231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4" name="Google Shape;11754;p19"/>
              <p:cNvSpPr/>
              <p:nvPr/>
            </p:nvSpPr>
            <p:spPr>
              <a:xfrm>
                <a:off x="5703779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5" name="Google Shape;11755;p19"/>
              <p:cNvSpPr/>
              <p:nvPr/>
            </p:nvSpPr>
            <p:spPr>
              <a:xfrm>
                <a:off x="580950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6" name="Google Shape;11756;p19"/>
              <p:cNvSpPr/>
              <p:nvPr/>
            </p:nvSpPr>
            <p:spPr>
              <a:xfrm>
                <a:off x="575128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7" name="Google Shape;11757;p19"/>
              <p:cNvSpPr/>
              <p:nvPr/>
            </p:nvSpPr>
            <p:spPr>
              <a:xfrm>
                <a:off x="5826006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8" name="Google Shape;11758;p19"/>
              <p:cNvSpPr/>
              <p:nvPr/>
            </p:nvSpPr>
            <p:spPr>
              <a:xfrm>
                <a:off x="57735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9" name="Google Shape;11759;p19"/>
              <p:cNvSpPr/>
              <p:nvPr/>
            </p:nvSpPr>
            <p:spPr>
              <a:xfrm flipH="1">
                <a:off x="592187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0" name="Google Shape;11760;p19"/>
              <p:cNvSpPr/>
              <p:nvPr/>
            </p:nvSpPr>
            <p:spPr>
              <a:xfrm flipH="1">
                <a:off x="597302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1" name="Google Shape;11761;p19"/>
              <p:cNvSpPr/>
              <p:nvPr/>
            </p:nvSpPr>
            <p:spPr>
              <a:xfrm flipH="1">
                <a:off x="615158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2" name="Google Shape;11762;p19"/>
              <p:cNvSpPr/>
              <p:nvPr/>
            </p:nvSpPr>
            <p:spPr>
              <a:xfrm flipH="1">
                <a:off x="601507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3" name="Google Shape;11763;p19"/>
              <p:cNvSpPr/>
              <p:nvPr/>
            </p:nvSpPr>
            <p:spPr>
              <a:xfrm flipH="1">
                <a:off x="607297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4" name="Google Shape;11764;p19"/>
              <p:cNvSpPr/>
              <p:nvPr/>
            </p:nvSpPr>
            <p:spPr>
              <a:xfrm flipH="1">
                <a:off x="603368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5" name="Google Shape;11765;p19"/>
              <p:cNvSpPr/>
              <p:nvPr/>
            </p:nvSpPr>
            <p:spPr>
              <a:xfrm flipH="1">
                <a:off x="6086203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6" name="Google Shape;11766;p19"/>
              <p:cNvSpPr/>
              <p:nvPr/>
            </p:nvSpPr>
            <p:spPr>
              <a:xfrm>
                <a:off x="6201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7" name="Google Shape;11767;p19"/>
              <p:cNvSpPr/>
              <p:nvPr/>
            </p:nvSpPr>
            <p:spPr>
              <a:xfrm>
                <a:off x="642934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8" name="Google Shape;11768;p19"/>
              <p:cNvSpPr/>
              <p:nvPr/>
            </p:nvSpPr>
            <p:spPr>
              <a:xfrm>
                <a:off x="62508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9" name="Google Shape;11769;p19"/>
              <p:cNvSpPr/>
              <p:nvPr/>
            </p:nvSpPr>
            <p:spPr>
              <a:xfrm>
                <a:off x="635653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0" name="Google Shape;11770;p19"/>
              <p:cNvSpPr/>
              <p:nvPr/>
            </p:nvSpPr>
            <p:spPr>
              <a:xfrm>
                <a:off x="629832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1" name="Google Shape;11771;p19"/>
              <p:cNvSpPr/>
              <p:nvPr/>
            </p:nvSpPr>
            <p:spPr>
              <a:xfrm>
                <a:off x="6373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2" name="Google Shape;11772;p19"/>
              <p:cNvSpPr/>
              <p:nvPr/>
            </p:nvSpPr>
            <p:spPr>
              <a:xfrm>
                <a:off x="6320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3" name="Google Shape;11773;p19"/>
              <p:cNvSpPr/>
              <p:nvPr/>
            </p:nvSpPr>
            <p:spPr>
              <a:xfrm flipH="1">
                <a:off x="6468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4" name="Google Shape;11774;p19"/>
              <p:cNvSpPr/>
              <p:nvPr/>
            </p:nvSpPr>
            <p:spPr>
              <a:xfrm flipH="1">
                <a:off x="6520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5" name="Google Shape;11775;p19"/>
              <p:cNvSpPr/>
              <p:nvPr/>
            </p:nvSpPr>
            <p:spPr>
              <a:xfrm flipH="1">
                <a:off x="6698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6" name="Google Shape;11776;p19"/>
              <p:cNvSpPr/>
              <p:nvPr/>
            </p:nvSpPr>
            <p:spPr>
              <a:xfrm flipH="1">
                <a:off x="6562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7" name="Google Shape;11777;p19"/>
              <p:cNvSpPr/>
              <p:nvPr/>
            </p:nvSpPr>
            <p:spPr>
              <a:xfrm flipH="1">
                <a:off x="6620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8" name="Google Shape;11778;p19"/>
              <p:cNvSpPr/>
              <p:nvPr/>
            </p:nvSpPr>
            <p:spPr>
              <a:xfrm flipH="1">
                <a:off x="6580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9" name="Google Shape;11779;p19"/>
              <p:cNvSpPr/>
              <p:nvPr/>
            </p:nvSpPr>
            <p:spPr>
              <a:xfrm flipH="1">
                <a:off x="6633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0" name="Google Shape;11780;p19"/>
              <p:cNvSpPr/>
              <p:nvPr/>
            </p:nvSpPr>
            <p:spPr>
              <a:xfrm>
                <a:off x="674835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1" name="Google Shape;11781;p19"/>
              <p:cNvSpPr/>
              <p:nvPr/>
            </p:nvSpPr>
            <p:spPr>
              <a:xfrm>
                <a:off x="697637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2" name="Google Shape;11782;p19"/>
              <p:cNvSpPr/>
              <p:nvPr/>
            </p:nvSpPr>
            <p:spPr>
              <a:xfrm>
                <a:off x="679784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3" name="Google Shape;11783;p19"/>
              <p:cNvSpPr/>
              <p:nvPr/>
            </p:nvSpPr>
            <p:spPr>
              <a:xfrm>
                <a:off x="690356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4" name="Google Shape;11784;p19"/>
              <p:cNvSpPr/>
              <p:nvPr/>
            </p:nvSpPr>
            <p:spPr>
              <a:xfrm>
                <a:off x="684535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5" name="Google Shape;11785;p19"/>
              <p:cNvSpPr/>
              <p:nvPr/>
            </p:nvSpPr>
            <p:spPr>
              <a:xfrm>
                <a:off x="692007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6" name="Google Shape;11786;p19"/>
              <p:cNvSpPr/>
              <p:nvPr/>
            </p:nvSpPr>
            <p:spPr>
              <a:xfrm>
                <a:off x="686763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7" name="Google Shape;11787;p19"/>
              <p:cNvSpPr/>
              <p:nvPr/>
            </p:nvSpPr>
            <p:spPr>
              <a:xfrm flipH="1">
                <a:off x="701593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8" name="Google Shape;11788;p19"/>
              <p:cNvSpPr/>
              <p:nvPr/>
            </p:nvSpPr>
            <p:spPr>
              <a:xfrm flipH="1">
                <a:off x="706708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9" name="Google Shape;11789;p19"/>
              <p:cNvSpPr/>
              <p:nvPr/>
            </p:nvSpPr>
            <p:spPr>
              <a:xfrm flipH="1">
                <a:off x="724564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0" name="Google Shape;11790;p19"/>
              <p:cNvSpPr/>
              <p:nvPr/>
            </p:nvSpPr>
            <p:spPr>
              <a:xfrm flipH="1">
                <a:off x="710914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1" name="Google Shape;11791;p19"/>
              <p:cNvSpPr/>
              <p:nvPr/>
            </p:nvSpPr>
            <p:spPr>
              <a:xfrm flipH="1">
                <a:off x="71670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2" name="Google Shape;11792;p19"/>
              <p:cNvSpPr/>
              <p:nvPr/>
            </p:nvSpPr>
            <p:spPr>
              <a:xfrm flipH="1">
                <a:off x="71277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3" name="Google Shape;11793;p19"/>
              <p:cNvSpPr/>
              <p:nvPr/>
            </p:nvSpPr>
            <p:spPr>
              <a:xfrm flipH="1">
                <a:off x="718026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4" name="Google Shape;11794;p19"/>
              <p:cNvSpPr/>
              <p:nvPr/>
            </p:nvSpPr>
            <p:spPr>
              <a:xfrm>
                <a:off x="729538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5" name="Google Shape;11795;p19"/>
              <p:cNvSpPr/>
              <p:nvPr/>
            </p:nvSpPr>
            <p:spPr>
              <a:xfrm>
                <a:off x="752341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6" name="Google Shape;11796;p19"/>
              <p:cNvSpPr/>
              <p:nvPr/>
            </p:nvSpPr>
            <p:spPr>
              <a:xfrm>
                <a:off x="734487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7" name="Google Shape;11797;p19"/>
              <p:cNvSpPr/>
              <p:nvPr/>
            </p:nvSpPr>
            <p:spPr>
              <a:xfrm>
                <a:off x="745059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8" name="Google Shape;11798;p19"/>
              <p:cNvSpPr/>
              <p:nvPr/>
            </p:nvSpPr>
            <p:spPr>
              <a:xfrm>
                <a:off x="739238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9" name="Google Shape;11799;p19"/>
              <p:cNvSpPr/>
              <p:nvPr/>
            </p:nvSpPr>
            <p:spPr>
              <a:xfrm>
                <a:off x="746710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0" name="Google Shape;11800;p19"/>
              <p:cNvSpPr/>
              <p:nvPr/>
            </p:nvSpPr>
            <p:spPr>
              <a:xfrm>
                <a:off x="74146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1" name="Google Shape;11801;p19"/>
              <p:cNvSpPr/>
              <p:nvPr/>
            </p:nvSpPr>
            <p:spPr>
              <a:xfrm flipH="1">
                <a:off x="756296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2" name="Google Shape;11802;p19"/>
              <p:cNvSpPr/>
              <p:nvPr/>
            </p:nvSpPr>
            <p:spPr>
              <a:xfrm flipH="1">
                <a:off x="761412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3" name="Google Shape;11803;p19"/>
              <p:cNvSpPr/>
              <p:nvPr/>
            </p:nvSpPr>
            <p:spPr>
              <a:xfrm flipH="1">
                <a:off x="779267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4" name="Google Shape;11804;p19"/>
              <p:cNvSpPr/>
              <p:nvPr/>
            </p:nvSpPr>
            <p:spPr>
              <a:xfrm flipH="1">
                <a:off x="765617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5" name="Google Shape;11805;p19"/>
              <p:cNvSpPr/>
              <p:nvPr/>
            </p:nvSpPr>
            <p:spPr>
              <a:xfrm flipH="1">
                <a:off x="771406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6" name="Google Shape;11806;p19"/>
              <p:cNvSpPr/>
              <p:nvPr/>
            </p:nvSpPr>
            <p:spPr>
              <a:xfrm flipH="1">
                <a:off x="767478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7" name="Google Shape;11807;p19"/>
              <p:cNvSpPr/>
              <p:nvPr/>
            </p:nvSpPr>
            <p:spPr>
              <a:xfrm flipH="1">
                <a:off x="772730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8" name="Google Shape;11808;p19"/>
              <p:cNvSpPr/>
              <p:nvPr/>
            </p:nvSpPr>
            <p:spPr>
              <a:xfrm>
                <a:off x="78424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9" name="Google Shape;11809;p19"/>
              <p:cNvSpPr/>
              <p:nvPr/>
            </p:nvSpPr>
            <p:spPr>
              <a:xfrm>
                <a:off x="807044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0" name="Google Shape;11810;p19"/>
              <p:cNvSpPr/>
              <p:nvPr/>
            </p:nvSpPr>
            <p:spPr>
              <a:xfrm>
                <a:off x="78919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1" name="Google Shape;11811;p19"/>
              <p:cNvSpPr/>
              <p:nvPr/>
            </p:nvSpPr>
            <p:spPr>
              <a:xfrm>
                <a:off x="799763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2" name="Google Shape;11812;p19"/>
              <p:cNvSpPr/>
              <p:nvPr/>
            </p:nvSpPr>
            <p:spPr>
              <a:xfrm>
                <a:off x="79394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3" name="Google Shape;11813;p19"/>
              <p:cNvSpPr/>
              <p:nvPr/>
            </p:nvSpPr>
            <p:spPr>
              <a:xfrm>
                <a:off x="801413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4" name="Google Shape;11814;p19"/>
              <p:cNvSpPr/>
              <p:nvPr/>
            </p:nvSpPr>
            <p:spPr>
              <a:xfrm>
                <a:off x="796169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5" name="Google Shape;11815;p19"/>
              <p:cNvSpPr/>
              <p:nvPr/>
            </p:nvSpPr>
            <p:spPr>
              <a:xfrm flipH="1">
                <a:off x="811000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6" name="Google Shape;11816;p19"/>
              <p:cNvSpPr/>
              <p:nvPr/>
            </p:nvSpPr>
            <p:spPr>
              <a:xfrm flipH="1">
                <a:off x="816115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7" name="Google Shape;11817;p19"/>
              <p:cNvSpPr/>
              <p:nvPr/>
            </p:nvSpPr>
            <p:spPr>
              <a:xfrm flipH="1">
                <a:off x="83397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8" name="Google Shape;11818;p19"/>
              <p:cNvSpPr/>
              <p:nvPr/>
            </p:nvSpPr>
            <p:spPr>
              <a:xfrm flipH="1">
                <a:off x="820320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9" name="Google Shape;11819;p19"/>
              <p:cNvSpPr/>
              <p:nvPr/>
            </p:nvSpPr>
            <p:spPr>
              <a:xfrm flipH="1">
                <a:off x="826110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0" name="Google Shape;11820;p19"/>
              <p:cNvSpPr/>
              <p:nvPr/>
            </p:nvSpPr>
            <p:spPr>
              <a:xfrm flipH="1">
                <a:off x="822182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1" name="Google Shape;11821;p19"/>
              <p:cNvSpPr/>
              <p:nvPr/>
            </p:nvSpPr>
            <p:spPr>
              <a:xfrm flipH="1">
                <a:off x="82743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2" name="Google Shape;11822;p19"/>
              <p:cNvSpPr/>
              <p:nvPr/>
            </p:nvSpPr>
            <p:spPr>
              <a:xfrm>
                <a:off x="838945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3" name="Google Shape;11823;p19"/>
              <p:cNvSpPr/>
              <p:nvPr/>
            </p:nvSpPr>
            <p:spPr>
              <a:xfrm>
                <a:off x="861747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4" name="Google Shape;11824;p19"/>
              <p:cNvSpPr/>
              <p:nvPr/>
            </p:nvSpPr>
            <p:spPr>
              <a:xfrm>
                <a:off x="84389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5" name="Google Shape;11825;p19"/>
              <p:cNvSpPr/>
              <p:nvPr/>
            </p:nvSpPr>
            <p:spPr>
              <a:xfrm>
                <a:off x="854466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6" name="Google Shape;11826;p19"/>
              <p:cNvSpPr/>
              <p:nvPr/>
            </p:nvSpPr>
            <p:spPr>
              <a:xfrm>
                <a:off x="848645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7" name="Google Shape;11827;p19"/>
              <p:cNvSpPr/>
              <p:nvPr/>
            </p:nvSpPr>
            <p:spPr>
              <a:xfrm>
                <a:off x="856117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8" name="Google Shape;11828;p19"/>
              <p:cNvSpPr/>
              <p:nvPr/>
            </p:nvSpPr>
            <p:spPr>
              <a:xfrm>
                <a:off x="850873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9" name="Google Shape;11829;p19"/>
              <p:cNvSpPr/>
              <p:nvPr/>
            </p:nvSpPr>
            <p:spPr>
              <a:xfrm flipH="1">
                <a:off x="865703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0" name="Google Shape;11830;p19"/>
              <p:cNvSpPr/>
              <p:nvPr/>
            </p:nvSpPr>
            <p:spPr>
              <a:xfrm flipH="1">
                <a:off x="87081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1" name="Google Shape;11831;p19"/>
              <p:cNvSpPr/>
              <p:nvPr/>
            </p:nvSpPr>
            <p:spPr>
              <a:xfrm flipH="1">
                <a:off x="888674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2" name="Google Shape;11832;p19"/>
              <p:cNvSpPr/>
              <p:nvPr/>
            </p:nvSpPr>
            <p:spPr>
              <a:xfrm flipH="1">
                <a:off x="875024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3" name="Google Shape;11833;p19"/>
              <p:cNvSpPr/>
              <p:nvPr/>
            </p:nvSpPr>
            <p:spPr>
              <a:xfrm flipH="1">
                <a:off x="880813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4" name="Google Shape;11834;p19"/>
              <p:cNvSpPr/>
              <p:nvPr/>
            </p:nvSpPr>
            <p:spPr>
              <a:xfrm flipH="1">
                <a:off x="8768853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5" name="Google Shape;11835;p19"/>
              <p:cNvSpPr/>
              <p:nvPr/>
            </p:nvSpPr>
            <p:spPr>
              <a:xfrm flipH="1">
                <a:off x="88213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36" name="Google Shape;11836;p19"/>
            <p:cNvGrpSpPr/>
            <p:nvPr/>
          </p:nvGrpSpPr>
          <p:grpSpPr>
            <a:xfrm>
              <a:off x="194061" y="4849720"/>
              <a:ext cx="8755877" cy="99873"/>
              <a:chOff x="194061" y="4849720"/>
              <a:chExt cx="8755877" cy="99873"/>
            </a:xfrm>
          </p:grpSpPr>
          <p:grpSp>
            <p:nvGrpSpPr>
              <p:cNvPr id="11837" name="Google Shape;11837;p19"/>
              <p:cNvGrpSpPr/>
              <p:nvPr/>
            </p:nvGrpSpPr>
            <p:grpSpPr>
              <a:xfrm>
                <a:off x="19406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838" name="Google Shape;11838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39" name="Google Shape;11839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0" name="Google Shape;11840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1" name="Google Shape;11841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2" name="Google Shape;11842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3" name="Google Shape;11843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4" name="Google Shape;11844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845" name="Google Shape;11845;p19"/>
              <p:cNvGrpSpPr/>
              <p:nvPr/>
            </p:nvGrpSpPr>
            <p:grpSpPr>
              <a:xfrm flipH="1">
                <a:off x="46164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846" name="Google Shape;11846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7" name="Google Shape;11847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8" name="Google Shape;11848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9" name="Google Shape;11849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0" name="Google Shape;11850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1" name="Google Shape;11851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2" name="Google Shape;11852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853" name="Google Shape;11853;p19"/>
              <p:cNvGrpSpPr/>
              <p:nvPr/>
            </p:nvGrpSpPr>
            <p:grpSpPr>
              <a:xfrm>
                <a:off x="739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854" name="Google Shape;11854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5" name="Google Shape;11855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6" name="Google Shape;11856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7" name="Google Shape;11857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8" name="Google Shape;11858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9" name="Google Shape;11859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0" name="Google Shape;11860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861" name="Google Shape;11861;p19"/>
              <p:cNvGrpSpPr/>
              <p:nvPr/>
            </p:nvGrpSpPr>
            <p:grpSpPr>
              <a:xfrm flipH="1">
                <a:off x="1006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862" name="Google Shape;11862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3" name="Google Shape;11863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4" name="Google Shape;11864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5" name="Google Shape;11865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6" name="Google Shape;11866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7" name="Google Shape;11867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8" name="Google Shape;11868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869" name="Google Shape;11869;p19"/>
              <p:cNvGrpSpPr/>
              <p:nvPr/>
            </p:nvGrpSpPr>
            <p:grpSpPr>
              <a:xfrm>
                <a:off x="128516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870" name="Google Shape;11870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1" name="Google Shape;11871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2" name="Google Shape;11872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3" name="Google Shape;11873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4" name="Google Shape;11874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5" name="Google Shape;11875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6" name="Google Shape;11876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877" name="Google Shape;11877;p19"/>
              <p:cNvGrpSpPr/>
              <p:nvPr/>
            </p:nvGrpSpPr>
            <p:grpSpPr>
              <a:xfrm flipH="1">
                <a:off x="155274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878" name="Google Shape;11878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9" name="Google Shape;11879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0" name="Google Shape;11880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1" name="Google Shape;11881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2" name="Google Shape;11882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3" name="Google Shape;11883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4" name="Google Shape;11884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885" name="Google Shape;11885;p19"/>
              <p:cNvGrpSpPr/>
              <p:nvPr/>
            </p:nvGrpSpPr>
            <p:grpSpPr>
              <a:xfrm>
                <a:off x="183100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886" name="Google Shape;11886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7" name="Google Shape;11887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8" name="Google Shape;11888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9" name="Google Shape;11889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0" name="Google Shape;11890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1" name="Google Shape;11891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2" name="Google Shape;11892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893" name="Google Shape;11893;p19"/>
              <p:cNvGrpSpPr/>
              <p:nvPr/>
            </p:nvGrpSpPr>
            <p:grpSpPr>
              <a:xfrm flipH="1">
                <a:off x="209858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894" name="Google Shape;11894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5" name="Google Shape;11895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6" name="Google Shape;11896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7" name="Google Shape;11897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8" name="Google Shape;11898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9" name="Google Shape;11899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0" name="Google Shape;11900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01" name="Google Shape;11901;p19"/>
              <p:cNvGrpSpPr/>
              <p:nvPr/>
            </p:nvGrpSpPr>
            <p:grpSpPr>
              <a:xfrm>
                <a:off x="237685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902" name="Google Shape;11902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3" name="Google Shape;11903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4" name="Google Shape;11904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5" name="Google Shape;11905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6" name="Google Shape;11906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7" name="Google Shape;11907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8" name="Google Shape;11908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09" name="Google Shape;11909;p19"/>
              <p:cNvGrpSpPr/>
              <p:nvPr/>
            </p:nvGrpSpPr>
            <p:grpSpPr>
              <a:xfrm flipH="1">
                <a:off x="264443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910" name="Google Shape;11910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11" name="Google Shape;11911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12" name="Google Shape;11912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13" name="Google Shape;11913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14" name="Google Shape;11914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15" name="Google Shape;11915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16" name="Google Shape;11916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17" name="Google Shape;11917;p19"/>
              <p:cNvGrpSpPr/>
              <p:nvPr/>
            </p:nvGrpSpPr>
            <p:grpSpPr>
              <a:xfrm>
                <a:off x="292269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918" name="Google Shape;11918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19" name="Google Shape;11919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20" name="Google Shape;11920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21" name="Google Shape;11921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22" name="Google Shape;11922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23" name="Google Shape;11923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24" name="Google Shape;11924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25" name="Google Shape;11925;p19"/>
              <p:cNvGrpSpPr/>
              <p:nvPr/>
            </p:nvGrpSpPr>
            <p:grpSpPr>
              <a:xfrm flipH="1">
                <a:off x="319027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926" name="Google Shape;11926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27" name="Google Shape;11927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28" name="Google Shape;11928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29" name="Google Shape;11929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30" name="Google Shape;11930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31" name="Google Shape;11931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32" name="Google Shape;11932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33" name="Google Shape;11933;p19"/>
              <p:cNvGrpSpPr/>
              <p:nvPr/>
            </p:nvGrpSpPr>
            <p:grpSpPr>
              <a:xfrm>
                <a:off x="346853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934" name="Google Shape;11934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35" name="Google Shape;11935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36" name="Google Shape;11936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37" name="Google Shape;11937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38" name="Google Shape;11938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39" name="Google Shape;11939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40" name="Google Shape;11940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41" name="Google Shape;11941;p19"/>
              <p:cNvGrpSpPr/>
              <p:nvPr/>
            </p:nvGrpSpPr>
            <p:grpSpPr>
              <a:xfrm flipH="1">
                <a:off x="37361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942" name="Google Shape;11942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43" name="Google Shape;11943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44" name="Google Shape;11944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45" name="Google Shape;11945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46" name="Google Shape;11946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47" name="Google Shape;11947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48" name="Google Shape;11948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49" name="Google Shape;11949;p19"/>
              <p:cNvGrpSpPr/>
              <p:nvPr/>
            </p:nvGrpSpPr>
            <p:grpSpPr>
              <a:xfrm>
                <a:off x="401438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950" name="Google Shape;11950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51" name="Google Shape;11951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52" name="Google Shape;11952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53" name="Google Shape;11953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54" name="Google Shape;11954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55" name="Google Shape;11955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56" name="Google Shape;11956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57" name="Google Shape;11957;p19"/>
              <p:cNvGrpSpPr/>
              <p:nvPr/>
            </p:nvGrpSpPr>
            <p:grpSpPr>
              <a:xfrm flipH="1">
                <a:off x="428196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958" name="Google Shape;11958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59" name="Google Shape;11959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0" name="Google Shape;11960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1" name="Google Shape;11961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2" name="Google Shape;11962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3" name="Google Shape;11963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4" name="Google Shape;11964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65" name="Google Shape;11965;p19"/>
              <p:cNvGrpSpPr/>
              <p:nvPr/>
            </p:nvGrpSpPr>
            <p:grpSpPr>
              <a:xfrm>
                <a:off x="456022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966" name="Google Shape;11966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7" name="Google Shape;11967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8" name="Google Shape;11968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9" name="Google Shape;11969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0" name="Google Shape;11970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1" name="Google Shape;11971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2" name="Google Shape;11972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73" name="Google Shape;11973;p19"/>
              <p:cNvGrpSpPr/>
              <p:nvPr/>
            </p:nvGrpSpPr>
            <p:grpSpPr>
              <a:xfrm flipH="1">
                <a:off x="4827805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974" name="Google Shape;11974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5" name="Google Shape;11975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6" name="Google Shape;11976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7" name="Google Shape;11977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8" name="Google Shape;11978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9" name="Google Shape;11979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80" name="Google Shape;11980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81" name="Google Shape;11981;p19"/>
              <p:cNvGrpSpPr/>
              <p:nvPr/>
            </p:nvGrpSpPr>
            <p:grpSpPr>
              <a:xfrm>
                <a:off x="510725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982" name="Google Shape;11982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83" name="Google Shape;11983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84" name="Google Shape;11984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85" name="Google Shape;11985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86" name="Google Shape;11986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87" name="Google Shape;11987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88" name="Google Shape;11988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89" name="Google Shape;11989;p19"/>
              <p:cNvGrpSpPr/>
              <p:nvPr/>
            </p:nvGrpSpPr>
            <p:grpSpPr>
              <a:xfrm flipH="1">
                <a:off x="537483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990" name="Google Shape;11990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91" name="Google Shape;11991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92" name="Google Shape;11992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93" name="Google Shape;11993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94" name="Google Shape;11994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95" name="Google Shape;11995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96" name="Google Shape;11996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97" name="Google Shape;11997;p19"/>
              <p:cNvGrpSpPr/>
              <p:nvPr/>
            </p:nvGrpSpPr>
            <p:grpSpPr>
              <a:xfrm>
                <a:off x="565428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998" name="Google Shape;11998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99" name="Google Shape;11999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0" name="Google Shape;12000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1" name="Google Shape;12001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2" name="Google Shape;12002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3" name="Google Shape;12003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4" name="Google Shape;12004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005" name="Google Shape;12005;p19"/>
              <p:cNvGrpSpPr/>
              <p:nvPr/>
            </p:nvGrpSpPr>
            <p:grpSpPr>
              <a:xfrm flipH="1">
                <a:off x="592187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006" name="Google Shape;12006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7" name="Google Shape;12007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8" name="Google Shape;12008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9" name="Google Shape;12009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10" name="Google Shape;12010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11" name="Google Shape;12011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12" name="Google Shape;12012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013" name="Google Shape;12013;p19"/>
              <p:cNvGrpSpPr/>
              <p:nvPr/>
            </p:nvGrpSpPr>
            <p:grpSpPr>
              <a:xfrm>
                <a:off x="6201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014" name="Google Shape;12014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15" name="Google Shape;12015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16" name="Google Shape;12016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17" name="Google Shape;12017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18" name="Google Shape;12018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19" name="Google Shape;12019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20" name="Google Shape;12020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021" name="Google Shape;12021;p19"/>
              <p:cNvGrpSpPr/>
              <p:nvPr/>
            </p:nvGrpSpPr>
            <p:grpSpPr>
              <a:xfrm flipH="1">
                <a:off x="6468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022" name="Google Shape;12022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23" name="Google Shape;12023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24" name="Google Shape;12024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25" name="Google Shape;12025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26" name="Google Shape;12026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27" name="Google Shape;12027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28" name="Google Shape;12028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029" name="Google Shape;12029;p19"/>
              <p:cNvGrpSpPr/>
              <p:nvPr/>
            </p:nvGrpSpPr>
            <p:grpSpPr>
              <a:xfrm>
                <a:off x="674835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030" name="Google Shape;12030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1" name="Google Shape;12031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2" name="Google Shape;12032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3" name="Google Shape;12033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4" name="Google Shape;12034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5" name="Google Shape;12035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6" name="Google Shape;12036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037" name="Google Shape;12037;p19"/>
              <p:cNvGrpSpPr/>
              <p:nvPr/>
            </p:nvGrpSpPr>
            <p:grpSpPr>
              <a:xfrm flipH="1">
                <a:off x="701593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038" name="Google Shape;12038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9" name="Google Shape;12039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40" name="Google Shape;12040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41" name="Google Shape;12041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42" name="Google Shape;12042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43" name="Google Shape;12043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44" name="Google Shape;12044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045" name="Google Shape;12045;p19"/>
              <p:cNvGrpSpPr/>
              <p:nvPr/>
            </p:nvGrpSpPr>
            <p:grpSpPr>
              <a:xfrm>
                <a:off x="729538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046" name="Google Shape;12046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47" name="Google Shape;12047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48" name="Google Shape;12048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49" name="Google Shape;12049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50" name="Google Shape;12050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51" name="Google Shape;12051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52" name="Google Shape;12052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053" name="Google Shape;12053;p19"/>
              <p:cNvGrpSpPr/>
              <p:nvPr/>
            </p:nvGrpSpPr>
            <p:grpSpPr>
              <a:xfrm flipH="1">
                <a:off x="756296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054" name="Google Shape;12054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55" name="Google Shape;12055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56" name="Google Shape;12056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57" name="Google Shape;12057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58" name="Google Shape;12058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59" name="Google Shape;12059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0" name="Google Shape;12060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061" name="Google Shape;12061;p19"/>
              <p:cNvGrpSpPr/>
              <p:nvPr/>
            </p:nvGrpSpPr>
            <p:grpSpPr>
              <a:xfrm>
                <a:off x="78424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062" name="Google Shape;12062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3" name="Google Shape;12063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4" name="Google Shape;12064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5" name="Google Shape;12065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6" name="Google Shape;12066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7" name="Google Shape;12067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8" name="Google Shape;12068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069" name="Google Shape;12069;p19"/>
              <p:cNvGrpSpPr/>
              <p:nvPr/>
            </p:nvGrpSpPr>
            <p:grpSpPr>
              <a:xfrm flipH="1">
                <a:off x="811000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070" name="Google Shape;12070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1" name="Google Shape;12071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2" name="Google Shape;12072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3" name="Google Shape;12073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4" name="Google Shape;12074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5" name="Google Shape;12075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6" name="Google Shape;12076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077" name="Google Shape;12077;p19"/>
              <p:cNvGrpSpPr/>
              <p:nvPr/>
            </p:nvGrpSpPr>
            <p:grpSpPr>
              <a:xfrm>
                <a:off x="838945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078" name="Google Shape;12078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9" name="Google Shape;12079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80" name="Google Shape;12080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81" name="Google Shape;12081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82" name="Google Shape;12082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83" name="Google Shape;12083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84" name="Google Shape;12084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085" name="Google Shape;12085;p19"/>
              <p:cNvGrpSpPr/>
              <p:nvPr/>
            </p:nvGrpSpPr>
            <p:grpSpPr>
              <a:xfrm flipH="1">
                <a:off x="865703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086" name="Google Shape;12086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87" name="Google Shape;12087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88" name="Google Shape;12088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89" name="Google Shape;12089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0" name="Google Shape;12090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1" name="Google Shape;12091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2" name="Google Shape;12092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093" name="Google Shape;12093;p19"/>
            <p:cNvGrpSpPr/>
            <p:nvPr/>
          </p:nvGrpSpPr>
          <p:grpSpPr>
            <a:xfrm>
              <a:off x="194050" y="336190"/>
              <a:ext cx="99873" cy="4471307"/>
              <a:chOff x="194052" y="426142"/>
              <a:chExt cx="99873" cy="4364379"/>
            </a:xfrm>
          </p:grpSpPr>
          <p:grpSp>
            <p:nvGrpSpPr>
              <p:cNvPr id="12094" name="Google Shape;12094;p19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12095" name="Google Shape;12095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6" name="Google Shape;12096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7" name="Google Shape;12097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8" name="Google Shape;12098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9" name="Google Shape;12099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0" name="Google Shape;12100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1" name="Google Shape;12101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02" name="Google Shape;12102;p19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12103" name="Google Shape;12103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4" name="Google Shape;12104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5" name="Google Shape;12105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6" name="Google Shape;12106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7" name="Google Shape;12107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8" name="Google Shape;12108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9" name="Google Shape;12109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10" name="Google Shape;12110;p19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12111" name="Google Shape;12111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2" name="Google Shape;12112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3" name="Google Shape;12113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4" name="Google Shape;12114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5" name="Google Shape;12115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6" name="Google Shape;12116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7" name="Google Shape;12117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18" name="Google Shape;12118;p19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12119" name="Google Shape;12119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0" name="Google Shape;12120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1" name="Google Shape;12121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2" name="Google Shape;12122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3" name="Google Shape;12123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4" name="Google Shape;12124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5" name="Google Shape;12125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26" name="Google Shape;12126;p19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12127" name="Google Shape;12127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8" name="Google Shape;12128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9" name="Google Shape;12129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0" name="Google Shape;12130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1" name="Google Shape;12131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2" name="Google Shape;12132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3" name="Google Shape;12133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34" name="Google Shape;12134;p19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12135" name="Google Shape;12135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6" name="Google Shape;12136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7" name="Google Shape;12137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8" name="Google Shape;12138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9" name="Google Shape;12139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0" name="Google Shape;12140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1" name="Google Shape;12141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42" name="Google Shape;12142;p19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12143" name="Google Shape;12143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4" name="Google Shape;12144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5" name="Google Shape;12145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6" name="Google Shape;12146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7" name="Google Shape;12147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8" name="Google Shape;12148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9" name="Google Shape;12149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50" name="Google Shape;12150;p19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12151" name="Google Shape;12151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2" name="Google Shape;12152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3" name="Google Shape;12153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4" name="Google Shape;12154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5" name="Google Shape;12155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6" name="Google Shape;12156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7" name="Google Shape;12157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58" name="Google Shape;12158;p19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12159" name="Google Shape;12159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0" name="Google Shape;12160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1" name="Google Shape;12161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2" name="Google Shape;12162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3" name="Google Shape;12163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4" name="Google Shape;12164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5" name="Google Shape;12165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66" name="Google Shape;12166;p19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12167" name="Google Shape;12167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8" name="Google Shape;12168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9" name="Google Shape;12169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0" name="Google Shape;12170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1" name="Google Shape;12171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2" name="Google Shape;12172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3" name="Google Shape;12173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74" name="Google Shape;12174;p19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12175" name="Google Shape;12175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6" name="Google Shape;12176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7" name="Google Shape;12177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8" name="Google Shape;12178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9" name="Google Shape;12179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0" name="Google Shape;12180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1" name="Google Shape;12181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82" name="Google Shape;12182;p19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12183" name="Google Shape;12183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4" name="Google Shape;12184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5" name="Google Shape;12185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6" name="Google Shape;12186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7" name="Google Shape;12187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8" name="Google Shape;12188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9" name="Google Shape;12189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90" name="Google Shape;12190;p19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12191" name="Google Shape;12191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2" name="Google Shape;12192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3" name="Google Shape;12193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4" name="Google Shape;12194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5" name="Google Shape;12195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6" name="Google Shape;12196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7" name="Google Shape;12197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98" name="Google Shape;12198;p19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12199" name="Google Shape;12199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0" name="Google Shape;12200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1" name="Google Shape;12201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2" name="Google Shape;12202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3" name="Google Shape;12203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4" name="Google Shape;12204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5" name="Google Shape;12205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206" name="Google Shape;12206;p19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12207" name="Google Shape;12207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8" name="Google Shape;12208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9" name="Google Shape;12209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0" name="Google Shape;12210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1" name="Google Shape;12211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2" name="Google Shape;12212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3" name="Google Shape;12213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214" name="Google Shape;12214;p19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12215" name="Google Shape;12215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6" name="Google Shape;12216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7" name="Google Shape;12217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8" name="Google Shape;12218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9" name="Google Shape;12219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0" name="Google Shape;12220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1" name="Google Shape;12221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222" name="Google Shape;12222;p19"/>
            <p:cNvGrpSpPr/>
            <p:nvPr/>
          </p:nvGrpSpPr>
          <p:grpSpPr>
            <a:xfrm>
              <a:off x="8849976" y="336190"/>
              <a:ext cx="99873" cy="4471307"/>
              <a:chOff x="194052" y="426142"/>
              <a:chExt cx="99873" cy="4364379"/>
            </a:xfrm>
          </p:grpSpPr>
          <p:grpSp>
            <p:nvGrpSpPr>
              <p:cNvPr id="12223" name="Google Shape;12223;p19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12224" name="Google Shape;12224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5" name="Google Shape;12225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6" name="Google Shape;12226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7" name="Google Shape;12227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8" name="Google Shape;12228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9" name="Google Shape;12229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0" name="Google Shape;12230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231" name="Google Shape;12231;p19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12232" name="Google Shape;12232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3" name="Google Shape;12233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4" name="Google Shape;12234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5" name="Google Shape;12235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6" name="Google Shape;12236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7" name="Google Shape;12237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8" name="Google Shape;12238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239" name="Google Shape;12239;p19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12240" name="Google Shape;12240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1" name="Google Shape;12241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2" name="Google Shape;12242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3" name="Google Shape;12243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4" name="Google Shape;12244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5" name="Google Shape;12245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6" name="Google Shape;12246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247" name="Google Shape;12247;p19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12248" name="Google Shape;12248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9" name="Google Shape;12249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0" name="Google Shape;12250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1" name="Google Shape;12251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2" name="Google Shape;12252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3" name="Google Shape;12253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4" name="Google Shape;12254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255" name="Google Shape;12255;p19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12256" name="Google Shape;12256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7" name="Google Shape;12257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8" name="Google Shape;12258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9" name="Google Shape;12259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0" name="Google Shape;12260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1" name="Google Shape;12261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2" name="Google Shape;12262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263" name="Google Shape;12263;p19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12264" name="Google Shape;12264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5" name="Google Shape;12265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6" name="Google Shape;12266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7" name="Google Shape;12267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8" name="Google Shape;12268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9" name="Google Shape;12269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0" name="Google Shape;12270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271" name="Google Shape;12271;p19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12272" name="Google Shape;12272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3" name="Google Shape;12273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4" name="Google Shape;12274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5" name="Google Shape;12275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6" name="Google Shape;12276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7" name="Google Shape;12277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8" name="Google Shape;12278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279" name="Google Shape;12279;p19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12280" name="Google Shape;12280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1" name="Google Shape;12281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2" name="Google Shape;12282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3" name="Google Shape;12283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4" name="Google Shape;12284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5" name="Google Shape;12285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6" name="Google Shape;12286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287" name="Google Shape;12287;p19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12288" name="Google Shape;12288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9" name="Google Shape;12289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0" name="Google Shape;12290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1" name="Google Shape;12291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2" name="Google Shape;12292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3" name="Google Shape;12293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4" name="Google Shape;12294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295" name="Google Shape;12295;p19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12296" name="Google Shape;12296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7" name="Google Shape;12297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8" name="Google Shape;12298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9" name="Google Shape;12299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0" name="Google Shape;12300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1" name="Google Shape;12301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2" name="Google Shape;12302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303" name="Google Shape;12303;p19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12304" name="Google Shape;12304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5" name="Google Shape;12305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6" name="Google Shape;12306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7" name="Google Shape;12307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8" name="Google Shape;12308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9" name="Google Shape;12309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0" name="Google Shape;12310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311" name="Google Shape;12311;p19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12312" name="Google Shape;12312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3" name="Google Shape;12313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4" name="Google Shape;12314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5" name="Google Shape;12315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6" name="Google Shape;12316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7" name="Google Shape;12317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8" name="Google Shape;12318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319" name="Google Shape;12319;p19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12320" name="Google Shape;12320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1" name="Google Shape;12321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2" name="Google Shape;12322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3" name="Google Shape;12323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4" name="Google Shape;12324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5" name="Google Shape;12325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6" name="Google Shape;12326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327" name="Google Shape;12327;p19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12328" name="Google Shape;12328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9" name="Google Shape;12329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0" name="Google Shape;12330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1" name="Google Shape;12331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2" name="Google Shape;12332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3" name="Google Shape;12333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4" name="Google Shape;12334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335" name="Google Shape;12335;p19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12336" name="Google Shape;12336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7" name="Google Shape;12337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8" name="Google Shape;12338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9" name="Google Shape;12339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0" name="Google Shape;12340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1" name="Google Shape;12341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2" name="Google Shape;12342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343" name="Google Shape;12343;p19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12344" name="Google Shape;12344;p1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5" name="Google Shape;12345;p1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6" name="Google Shape;12346;p1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7" name="Google Shape;12347;p1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8" name="Google Shape;12348;p1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9" name="Google Shape;12349;p1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50" name="Google Shape;12350;p1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2351" name="Google Shape;12351;p19"/>
          <p:cNvGrpSpPr/>
          <p:nvPr/>
        </p:nvGrpSpPr>
        <p:grpSpPr>
          <a:xfrm flipH="1">
            <a:off x="375622" y="330420"/>
            <a:ext cx="740011" cy="636065"/>
            <a:chOff x="7615940" y="361497"/>
            <a:chExt cx="960305" cy="825415"/>
          </a:xfrm>
        </p:grpSpPr>
        <p:sp>
          <p:nvSpPr>
            <p:cNvPr id="12352" name="Google Shape;12352;p19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353" name="Google Shape;12353;p19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2354" name="Google Shape;12354;p19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5" name="Google Shape;12355;p19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356" name="Google Shape;12356;p19"/>
          <p:cNvGrpSpPr/>
          <p:nvPr/>
        </p:nvGrpSpPr>
        <p:grpSpPr>
          <a:xfrm rot="10800000">
            <a:off x="375622" y="4146170"/>
            <a:ext cx="740011" cy="636065"/>
            <a:chOff x="7615940" y="361497"/>
            <a:chExt cx="960305" cy="825415"/>
          </a:xfrm>
        </p:grpSpPr>
        <p:sp>
          <p:nvSpPr>
            <p:cNvPr id="12357" name="Google Shape;12357;p19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358" name="Google Shape;12358;p19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2359" name="Google Shape;12359;p19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0" name="Google Shape;12360;p19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361" name="Google Shape;12361;p19"/>
          <p:cNvGrpSpPr/>
          <p:nvPr/>
        </p:nvGrpSpPr>
        <p:grpSpPr>
          <a:xfrm>
            <a:off x="8028373" y="330420"/>
            <a:ext cx="740011" cy="636065"/>
            <a:chOff x="7615940" y="361497"/>
            <a:chExt cx="960305" cy="825415"/>
          </a:xfrm>
        </p:grpSpPr>
        <p:sp>
          <p:nvSpPr>
            <p:cNvPr id="12362" name="Google Shape;12362;p19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363" name="Google Shape;12363;p19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2364" name="Google Shape;12364;p19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5" name="Google Shape;12365;p19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366" name="Google Shape;12366;p19"/>
          <p:cNvGrpSpPr/>
          <p:nvPr/>
        </p:nvGrpSpPr>
        <p:grpSpPr>
          <a:xfrm rot="10800000" flipH="1">
            <a:off x="8028373" y="4146170"/>
            <a:ext cx="740011" cy="636065"/>
            <a:chOff x="7615940" y="361497"/>
            <a:chExt cx="960305" cy="825415"/>
          </a:xfrm>
        </p:grpSpPr>
        <p:sp>
          <p:nvSpPr>
            <p:cNvPr id="12367" name="Google Shape;12367;p19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368" name="Google Shape;12368;p19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2369" name="Google Shape;12369;p19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0" name="Google Shape;12370;p19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371" name="Google Shape;12371;p19"/>
          <p:cNvGrpSpPr/>
          <p:nvPr/>
        </p:nvGrpSpPr>
        <p:grpSpPr>
          <a:xfrm>
            <a:off x="1273850" y="1434454"/>
            <a:ext cx="6596300" cy="261775"/>
            <a:chOff x="1259150" y="4046900"/>
            <a:chExt cx="6596300" cy="261775"/>
          </a:xfrm>
        </p:grpSpPr>
        <p:cxnSp>
          <p:nvCxnSpPr>
            <p:cNvPr id="12372" name="Google Shape;12372;p19"/>
            <p:cNvCxnSpPr/>
            <p:nvPr/>
          </p:nvCxnSpPr>
          <p:spPr>
            <a:xfrm>
              <a:off x="5218450" y="4138575"/>
              <a:ext cx="26370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12373" name="Google Shape;12373;p19"/>
            <p:cNvCxnSpPr/>
            <p:nvPr/>
          </p:nvCxnSpPr>
          <p:spPr>
            <a:xfrm rot="10800000">
              <a:off x="1259150" y="4138575"/>
              <a:ext cx="26370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grpSp>
          <p:nvGrpSpPr>
            <p:cNvPr id="12374" name="Google Shape;12374;p19"/>
            <p:cNvGrpSpPr/>
            <p:nvPr/>
          </p:nvGrpSpPr>
          <p:grpSpPr>
            <a:xfrm>
              <a:off x="3886475" y="4046900"/>
              <a:ext cx="1352731" cy="261775"/>
              <a:chOff x="3895576" y="959675"/>
              <a:chExt cx="1352731" cy="261775"/>
            </a:xfrm>
          </p:grpSpPr>
          <p:sp>
            <p:nvSpPr>
              <p:cNvPr id="12375" name="Google Shape;12375;p19"/>
              <p:cNvSpPr/>
              <p:nvPr/>
            </p:nvSpPr>
            <p:spPr>
              <a:xfrm>
                <a:off x="4575504" y="975694"/>
                <a:ext cx="560138" cy="166118"/>
              </a:xfrm>
              <a:custGeom>
                <a:avLst/>
                <a:gdLst/>
                <a:ahLst/>
                <a:cxnLst/>
                <a:rect l="l" t="t" r="r" b="b"/>
                <a:pathLst>
                  <a:path w="7378" h="2188" extrusionOk="0">
                    <a:moveTo>
                      <a:pt x="6079" y="1"/>
                    </a:moveTo>
                    <a:cubicBezTo>
                      <a:pt x="5792" y="1"/>
                      <a:pt x="5509" y="132"/>
                      <a:pt x="5377" y="405"/>
                    </a:cubicBezTo>
                    <a:cubicBezTo>
                      <a:pt x="5227" y="690"/>
                      <a:pt x="5285" y="1092"/>
                      <a:pt x="5568" y="1273"/>
                    </a:cubicBezTo>
                    <a:cubicBezTo>
                      <a:pt x="5665" y="1337"/>
                      <a:pt x="5781" y="1373"/>
                      <a:pt x="5898" y="1373"/>
                    </a:cubicBezTo>
                    <a:cubicBezTo>
                      <a:pt x="5943" y="1373"/>
                      <a:pt x="5989" y="1367"/>
                      <a:pt x="6034" y="1356"/>
                    </a:cubicBezTo>
                    <a:cubicBezTo>
                      <a:pt x="6052" y="1353"/>
                      <a:pt x="6061" y="1331"/>
                      <a:pt x="6058" y="1313"/>
                    </a:cubicBezTo>
                    <a:cubicBezTo>
                      <a:pt x="6056" y="1297"/>
                      <a:pt x="6041" y="1288"/>
                      <a:pt x="6025" y="1288"/>
                    </a:cubicBezTo>
                    <a:cubicBezTo>
                      <a:pt x="6023" y="1288"/>
                      <a:pt x="6021" y="1288"/>
                      <a:pt x="6018" y="1289"/>
                    </a:cubicBezTo>
                    <a:cubicBezTo>
                      <a:pt x="5982" y="1296"/>
                      <a:pt x="5945" y="1300"/>
                      <a:pt x="5909" y="1300"/>
                    </a:cubicBezTo>
                    <a:cubicBezTo>
                      <a:pt x="5803" y="1300"/>
                      <a:pt x="5698" y="1268"/>
                      <a:pt x="5614" y="1209"/>
                    </a:cubicBezTo>
                    <a:cubicBezTo>
                      <a:pt x="5233" y="951"/>
                      <a:pt x="5365" y="332"/>
                      <a:pt x="5764" y="166"/>
                    </a:cubicBezTo>
                    <a:cubicBezTo>
                      <a:pt x="5865" y="121"/>
                      <a:pt x="5969" y="101"/>
                      <a:pt x="6071" y="101"/>
                    </a:cubicBezTo>
                    <a:cubicBezTo>
                      <a:pt x="6536" y="101"/>
                      <a:pt x="6955" y="527"/>
                      <a:pt x="6877" y="1028"/>
                    </a:cubicBezTo>
                    <a:cubicBezTo>
                      <a:pt x="6819" y="1463"/>
                      <a:pt x="6436" y="1792"/>
                      <a:pt x="6025" y="1905"/>
                    </a:cubicBezTo>
                    <a:cubicBezTo>
                      <a:pt x="5861" y="1949"/>
                      <a:pt x="5693" y="1968"/>
                      <a:pt x="5522" y="1968"/>
                    </a:cubicBezTo>
                    <a:cubicBezTo>
                      <a:pt x="4413" y="1968"/>
                      <a:pt x="3202" y="1131"/>
                      <a:pt x="2298" y="623"/>
                    </a:cubicBezTo>
                    <a:cubicBezTo>
                      <a:pt x="2017" y="434"/>
                      <a:pt x="1669" y="312"/>
                      <a:pt x="1329" y="312"/>
                    </a:cubicBezTo>
                    <a:cubicBezTo>
                      <a:pt x="1047" y="312"/>
                      <a:pt x="771" y="396"/>
                      <a:pt x="544" y="595"/>
                    </a:cubicBezTo>
                    <a:cubicBezTo>
                      <a:pt x="1" y="1040"/>
                      <a:pt x="136" y="1933"/>
                      <a:pt x="814" y="2153"/>
                    </a:cubicBezTo>
                    <a:cubicBezTo>
                      <a:pt x="887" y="2176"/>
                      <a:pt x="959" y="2187"/>
                      <a:pt x="1029" y="2187"/>
                    </a:cubicBezTo>
                    <a:cubicBezTo>
                      <a:pt x="1645" y="2187"/>
                      <a:pt x="2058" y="1358"/>
                      <a:pt x="1396" y="1000"/>
                    </a:cubicBezTo>
                    <a:cubicBezTo>
                      <a:pt x="1391" y="998"/>
                      <a:pt x="1386" y="997"/>
                      <a:pt x="1382" y="997"/>
                    </a:cubicBezTo>
                    <a:cubicBezTo>
                      <a:pt x="1351" y="997"/>
                      <a:pt x="1334" y="1046"/>
                      <a:pt x="1369" y="1062"/>
                    </a:cubicBezTo>
                    <a:cubicBezTo>
                      <a:pt x="1936" y="1379"/>
                      <a:pt x="1570" y="2094"/>
                      <a:pt x="1038" y="2094"/>
                    </a:cubicBezTo>
                    <a:cubicBezTo>
                      <a:pt x="974" y="2094"/>
                      <a:pt x="908" y="2084"/>
                      <a:pt x="841" y="2061"/>
                    </a:cubicBezTo>
                    <a:cubicBezTo>
                      <a:pt x="243" y="1856"/>
                      <a:pt x="127" y="1071"/>
                      <a:pt x="611" y="675"/>
                    </a:cubicBezTo>
                    <a:cubicBezTo>
                      <a:pt x="817" y="498"/>
                      <a:pt x="1065" y="423"/>
                      <a:pt x="1319" y="423"/>
                    </a:cubicBezTo>
                    <a:cubicBezTo>
                      <a:pt x="1641" y="423"/>
                      <a:pt x="1973" y="543"/>
                      <a:pt x="2240" y="724"/>
                    </a:cubicBezTo>
                    <a:cubicBezTo>
                      <a:pt x="3168" y="1249"/>
                      <a:pt x="4367" y="2094"/>
                      <a:pt x="5507" y="2094"/>
                    </a:cubicBezTo>
                    <a:cubicBezTo>
                      <a:pt x="5693" y="2094"/>
                      <a:pt x="5877" y="2071"/>
                      <a:pt x="6058" y="2022"/>
                    </a:cubicBezTo>
                    <a:cubicBezTo>
                      <a:pt x="6886" y="1804"/>
                      <a:pt x="7377" y="804"/>
                      <a:pt x="6635" y="187"/>
                    </a:cubicBezTo>
                    <a:cubicBezTo>
                      <a:pt x="6480" y="64"/>
                      <a:pt x="6279" y="1"/>
                      <a:pt x="60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6" name="Google Shape;12376;p19"/>
              <p:cNvSpPr/>
              <p:nvPr/>
            </p:nvSpPr>
            <p:spPr>
              <a:xfrm>
                <a:off x="4642617" y="959751"/>
                <a:ext cx="605690" cy="155945"/>
              </a:xfrm>
              <a:custGeom>
                <a:avLst/>
                <a:gdLst/>
                <a:ahLst/>
                <a:cxnLst/>
                <a:rect l="l" t="t" r="r" b="b"/>
                <a:pathLst>
                  <a:path w="7978" h="2054" extrusionOk="0">
                    <a:moveTo>
                      <a:pt x="449" y="1"/>
                    </a:moveTo>
                    <a:cubicBezTo>
                      <a:pt x="305" y="1"/>
                      <a:pt x="163" y="21"/>
                      <a:pt x="28" y="66"/>
                    </a:cubicBezTo>
                    <a:lnTo>
                      <a:pt x="25" y="66"/>
                    </a:lnTo>
                    <a:cubicBezTo>
                      <a:pt x="9" y="72"/>
                      <a:pt x="0" y="91"/>
                      <a:pt x="6" y="106"/>
                    </a:cubicBezTo>
                    <a:cubicBezTo>
                      <a:pt x="11" y="121"/>
                      <a:pt x="24" y="129"/>
                      <a:pt x="38" y="129"/>
                    </a:cubicBezTo>
                    <a:cubicBezTo>
                      <a:pt x="42" y="129"/>
                      <a:pt x="45" y="129"/>
                      <a:pt x="49" y="128"/>
                    </a:cubicBezTo>
                    <a:cubicBezTo>
                      <a:pt x="166" y="91"/>
                      <a:pt x="288" y="74"/>
                      <a:pt x="414" y="74"/>
                    </a:cubicBezTo>
                    <a:cubicBezTo>
                      <a:pt x="1124" y="74"/>
                      <a:pt x="1945" y="595"/>
                      <a:pt x="2537" y="879"/>
                    </a:cubicBezTo>
                    <a:cubicBezTo>
                      <a:pt x="3639" y="1454"/>
                      <a:pt x="4837" y="2054"/>
                      <a:pt x="6109" y="2054"/>
                    </a:cubicBezTo>
                    <a:cubicBezTo>
                      <a:pt x="6200" y="2054"/>
                      <a:pt x="6291" y="2051"/>
                      <a:pt x="6383" y="2044"/>
                    </a:cubicBezTo>
                    <a:cubicBezTo>
                      <a:pt x="6834" y="2011"/>
                      <a:pt x="7334" y="1922"/>
                      <a:pt x="7646" y="1554"/>
                    </a:cubicBezTo>
                    <a:cubicBezTo>
                      <a:pt x="7978" y="1164"/>
                      <a:pt x="7867" y="486"/>
                      <a:pt x="7297" y="428"/>
                    </a:cubicBezTo>
                    <a:cubicBezTo>
                      <a:pt x="7270" y="424"/>
                      <a:pt x="7243" y="422"/>
                      <a:pt x="7217" y="422"/>
                    </a:cubicBezTo>
                    <a:cubicBezTo>
                      <a:pt x="6872" y="422"/>
                      <a:pt x="6573" y="747"/>
                      <a:pt x="6656" y="1100"/>
                    </a:cubicBezTo>
                    <a:cubicBezTo>
                      <a:pt x="6677" y="1219"/>
                      <a:pt x="6754" y="1327"/>
                      <a:pt x="6858" y="1391"/>
                    </a:cubicBezTo>
                    <a:cubicBezTo>
                      <a:pt x="6864" y="1395"/>
                      <a:pt x="6870" y="1396"/>
                      <a:pt x="6877" y="1396"/>
                    </a:cubicBezTo>
                    <a:cubicBezTo>
                      <a:pt x="6888" y="1396"/>
                      <a:pt x="6898" y="1392"/>
                      <a:pt x="6904" y="1382"/>
                    </a:cubicBezTo>
                    <a:cubicBezTo>
                      <a:pt x="6913" y="1364"/>
                      <a:pt x="6907" y="1345"/>
                      <a:pt x="6892" y="1336"/>
                    </a:cubicBezTo>
                    <a:cubicBezTo>
                      <a:pt x="6711" y="1223"/>
                      <a:pt x="6674" y="965"/>
                      <a:pt x="6766" y="781"/>
                    </a:cubicBezTo>
                    <a:cubicBezTo>
                      <a:pt x="6851" y="607"/>
                      <a:pt x="7036" y="517"/>
                      <a:pt x="7222" y="517"/>
                    </a:cubicBezTo>
                    <a:cubicBezTo>
                      <a:pt x="7347" y="517"/>
                      <a:pt x="7472" y="557"/>
                      <a:pt x="7567" y="640"/>
                    </a:cubicBezTo>
                    <a:cubicBezTo>
                      <a:pt x="7812" y="854"/>
                      <a:pt x="7760" y="1253"/>
                      <a:pt x="7564" y="1483"/>
                    </a:cubicBezTo>
                    <a:cubicBezTo>
                      <a:pt x="7272" y="1818"/>
                      <a:pt x="6800" y="1900"/>
                      <a:pt x="6377" y="1928"/>
                    </a:cubicBezTo>
                    <a:cubicBezTo>
                      <a:pt x="6291" y="1934"/>
                      <a:pt x="6205" y="1937"/>
                      <a:pt x="6120" y="1937"/>
                    </a:cubicBezTo>
                    <a:cubicBezTo>
                      <a:pt x="5316" y="1937"/>
                      <a:pt x="4529" y="1686"/>
                      <a:pt x="3794" y="1370"/>
                    </a:cubicBezTo>
                    <a:cubicBezTo>
                      <a:pt x="3386" y="1189"/>
                      <a:pt x="2987" y="986"/>
                      <a:pt x="2586" y="784"/>
                    </a:cubicBezTo>
                    <a:cubicBezTo>
                      <a:pt x="1982" y="500"/>
                      <a:pt x="1174" y="1"/>
                      <a:pt x="4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7" name="Google Shape;12377;p19"/>
              <p:cNvSpPr/>
              <p:nvPr/>
            </p:nvSpPr>
            <p:spPr>
              <a:xfrm>
                <a:off x="5009760" y="1053436"/>
                <a:ext cx="35986" cy="26877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54" extrusionOk="0">
                    <a:moveTo>
                      <a:pt x="237" y="1"/>
                    </a:moveTo>
                    <a:cubicBezTo>
                      <a:pt x="108" y="1"/>
                      <a:pt x="1" y="81"/>
                      <a:pt x="1" y="179"/>
                    </a:cubicBezTo>
                    <a:cubicBezTo>
                      <a:pt x="1" y="274"/>
                      <a:pt x="108" y="353"/>
                      <a:pt x="237" y="353"/>
                    </a:cubicBezTo>
                    <a:cubicBezTo>
                      <a:pt x="369" y="353"/>
                      <a:pt x="473" y="274"/>
                      <a:pt x="473" y="179"/>
                    </a:cubicBezTo>
                    <a:cubicBezTo>
                      <a:pt x="473" y="81"/>
                      <a:pt x="369" y="1"/>
                      <a:pt x="2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8" name="Google Shape;12378;p19"/>
              <p:cNvSpPr/>
              <p:nvPr/>
            </p:nvSpPr>
            <p:spPr>
              <a:xfrm>
                <a:off x="5153019" y="1044326"/>
                <a:ext cx="30064" cy="25358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34" extrusionOk="0">
                    <a:moveTo>
                      <a:pt x="148" y="0"/>
                    </a:moveTo>
                    <a:cubicBezTo>
                      <a:pt x="110" y="0"/>
                      <a:pt x="76" y="14"/>
                      <a:pt x="52" y="41"/>
                    </a:cubicBezTo>
                    <a:cubicBezTo>
                      <a:pt x="0" y="99"/>
                      <a:pt x="22" y="207"/>
                      <a:pt x="104" y="277"/>
                    </a:cubicBezTo>
                    <a:cubicBezTo>
                      <a:pt x="148" y="314"/>
                      <a:pt x="200" y="334"/>
                      <a:pt x="247" y="334"/>
                    </a:cubicBezTo>
                    <a:cubicBezTo>
                      <a:pt x="285" y="334"/>
                      <a:pt x="320" y="320"/>
                      <a:pt x="344" y="293"/>
                    </a:cubicBezTo>
                    <a:cubicBezTo>
                      <a:pt x="396" y="234"/>
                      <a:pt x="374" y="127"/>
                      <a:pt x="295" y="59"/>
                    </a:cubicBezTo>
                    <a:cubicBezTo>
                      <a:pt x="249" y="20"/>
                      <a:pt x="196" y="0"/>
                      <a:pt x="1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9" name="Google Shape;12379;p19"/>
              <p:cNvSpPr/>
              <p:nvPr/>
            </p:nvSpPr>
            <p:spPr>
              <a:xfrm>
                <a:off x="4550375" y="1154031"/>
                <a:ext cx="81842" cy="67419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888" extrusionOk="0">
                    <a:moveTo>
                      <a:pt x="258" y="1"/>
                    </a:moveTo>
                    <a:lnTo>
                      <a:pt x="136" y="160"/>
                    </a:lnTo>
                    <a:cubicBezTo>
                      <a:pt x="1" y="326"/>
                      <a:pt x="1" y="562"/>
                      <a:pt x="136" y="731"/>
                    </a:cubicBezTo>
                    <a:lnTo>
                      <a:pt x="258" y="887"/>
                    </a:lnTo>
                    <a:lnTo>
                      <a:pt x="384" y="731"/>
                    </a:lnTo>
                    <a:cubicBezTo>
                      <a:pt x="439" y="663"/>
                      <a:pt x="470" y="583"/>
                      <a:pt x="479" y="504"/>
                    </a:cubicBezTo>
                    <a:cubicBezTo>
                      <a:pt x="494" y="510"/>
                      <a:pt x="510" y="516"/>
                      <a:pt x="522" y="522"/>
                    </a:cubicBezTo>
                    <a:cubicBezTo>
                      <a:pt x="580" y="547"/>
                      <a:pt x="645" y="560"/>
                      <a:pt x="710" y="560"/>
                    </a:cubicBezTo>
                    <a:cubicBezTo>
                      <a:pt x="866" y="560"/>
                      <a:pt x="1023" y="486"/>
                      <a:pt x="1077" y="332"/>
                    </a:cubicBezTo>
                    <a:cubicBezTo>
                      <a:pt x="967" y="311"/>
                      <a:pt x="893" y="292"/>
                      <a:pt x="823" y="274"/>
                    </a:cubicBezTo>
                    <a:cubicBezTo>
                      <a:pt x="620" y="206"/>
                      <a:pt x="415" y="182"/>
                      <a:pt x="25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0" name="Google Shape;12380;p19"/>
              <p:cNvSpPr/>
              <p:nvPr/>
            </p:nvSpPr>
            <p:spPr>
              <a:xfrm>
                <a:off x="4559941" y="1116071"/>
                <a:ext cx="20347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00" extrusionOk="0">
                    <a:moveTo>
                      <a:pt x="132" y="1"/>
                    </a:moveTo>
                    <a:lnTo>
                      <a:pt x="0" y="200"/>
                    </a:lnTo>
                    <a:lnTo>
                      <a:pt x="132" y="400"/>
                    </a:lnTo>
                    <a:lnTo>
                      <a:pt x="267" y="200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1" name="Google Shape;12381;p19"/>
              <p:cNvSpPr/>
              <p:nvPr/>
            </p:nvSpPr>
            <p:spPr>
              <a:xfrm>
                <a:off x="4554779" y="964534"/>
                <a:ext cx="30368" cy="5496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24" extrusionOk="0">
                    <a:moveTo>
                      <a:pt x="200" y="0"/>
                    </a:moveTo>
                    <a:lnTo>
                      <a:pt x="1" y="362"/>
                    </a:lnTo>
                    <a:lnTo>
                      <a:pt x="200" y="724"/>
                    </a:lnTo>
                    <a:lnTo>
                      <a:pt x="400" y="36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2" name="Google Shape;12382;p19"/>
              <p:cNvSpPr/>
              <p:nvPr/>
            </p:nvSpPr>
            <p:spPr>
              <a:xfrm>
                <a:off x="4015527" y="975542"/>
                <a:ext cx="548902" cy="166270"/>
              </a:xfrm>
              <a:custGeom>
                <a:avLst/>
                <a:gdLst/>
                <a:ahLst/>
                <a:cxnLst/>
                <a:rect l="l" t="t" r="r" b="b"/>
                <a:pathLst>
                  <a:path w="7230" h="2190" extrusionOk="0">
                    <a:moveTo>
                      <a:pt x="1161" y="0"/>
                    </a:moveTo>
                    <a:cubicBezTo>
                      <a:pt x="799" y="0"/>
                      <a:pt x="441" y="223"/>
                      <a:pt x="307" y="570"/>
                    </a:cubicBezTo>
                    <a:cubicBezTo>
                      <a:pt x="108" y="1027"/>
                      <a:pt x="350" y="1564"/>
                      <a:pt x="746" y="1824"/>
                    </a:cubicBezTo>
                    <a:cubicBezTo>
                      <a:pt x="1039" y="2021"/>
                      <a:pt x="1382" y="2099"/>
                      <a:pt x="1728" y="2099"/>
                    </a:cubicBezTo>
                    <a:cubicBezTo>
                      <a:pt x="2008" y="2099"/>
                      <a:pt x="2291" y="2048"/>
                      <a:pt x="2552" y="1965"/>
                    </a:cubicBezTo>
                    <a:cubicBezTo>
                      <a:pt x="3430" y="1689"/>
                      <a:pt x="4212" y="1186"/>
                      <a:pt x="4994" y="726"/>
                    </a:cubicBezTo>
                    <a:cubicBezTo>
                      <a:pt x="5259" y="545"/>
                      <a:pt x="5590" y="425"/>
                      <a:pt x="5911" y="425"/>
                    </a:cubicBezTo>
                    <a:cubicBezTo>
                      <a:pt x="6165" y="425"/>
                      <a:pt x="6413" y="500"/>
                      <a:pt x="6619" y="677"/>
                    </a:cubicBezTo>
                    <a:cubicBezTo>
                      <a:pt x="7107" y="1073"/>
                      <a:pt x="6987" y="1858"/>
                      <a:pt x="6392" y="2063"/>
                    </a:cubicBezTo>
                    <a:cubicBezTo>
                      <a:pt x="6325" y="2086"/>
                      <a:pt x="6259" y="2096"/>
                      <a:pt x="6196" y="2096"/>
                    </a:cubicBezTo>
                    <a:cubicBezTo>
                      <a:pt x="5665" y="2096"/>
                      <a:pt x="5295" y="1384"/>
                      <a:pt x="5865" y="1064"/>
                    </a:cubicBezTo>
                    <a:cubicBezTo>
                      <a:pt x="5902" y="1048"/>
                      <a:pt x="5881" y="999"/>
                      <a:pt x="5849" y="999"/>
                    </a:cubicBezTo>
                    <a:cubicBezTo>
                      <a:pt x="5844" y="999"/>
                      <a:pt x="5839" y="1000"/>
                      <a:pt x="5834" y="1002"/>
                    </a:cubicBezTo>
                    <a:cubicBezTo>
                      <a:pt x="5178" y="1360"/>
                      <a:pt x="5587" y="2189"/>
                      <a:pt x="6204" y="2189"/>
                    </a:cubicBezTo>
                    <a:cubicBezTo>
                      <a:pt x="6274" y="2189"/>
                      <a:pt x="6346" y="2178"/>
                      <a:pt x="6420" y="2155"/>
                    </a:cubicBezTo>
                    <a:cubicBezTo>
                      <a:pt x="7101" y="1935"/>
                      <a:pt x="7230" y="1045"/>
                      <a:pt x="6690" y="597"/>
                    </a:cubicBezTo>
                    <a:cubicBezTo>
                      <a:pt x="6463" y="399"/>
                      <a:pt x="6188" y="315"/>
                      <a:pt x="5906" y="315"/>
                    </a:cubicBezTo>
                    <a:cubicBezTo>
                      <a:pt x="5566" y="315"/>
                      <a:pt x="5217" y="437"/>
                      <a:pt x="4935" y="625"/>
                    </a:cubicBezTo>
                    <a:cubicBezTo>
                      <a:pt x="4411" y="932"/>
                      <a:pt x="3896" y="1251"/>
                      <a:pt x="3350" y="1508"/>
                    </a:cubicBezTo>
                    <a:cubicBezTo>
                      <a:pt x="2842" y="1747"/>
                      <a:pt x="2281" y="1974"/>
                      <a:pt x="1716" y="1974"/>
                    </a:cubicBezTo>
                    <a:cubicBezTo>
                      <a:pt x="1547" y="1974"/>
                      <a:pt x="1377" y="1954"/>
                      <a:pt x="1209" y="1907"/>
                    </a:cubicBezTo>
                    <a:cubicBezTo>
                      <a:pt x="467" y="1720"/>
                      <a:pt x="1" y="837"/>
                      <a:pt x="663" y="275"/>
                    </a:cubicBezTo>
                    <a:cubicBezTo>
                      <a:pt x="801" y="164"/>
                      <a:pt x="981" y="107"/>
                      <a:pt x="1158" y="107"/>
                    </a:cubicBezTo>
                    <a:cubicBezTo>
                      <a:pt x="1407" y="107"/>
                      <a:pt x="1650" y="219"/>
                      <a:pt x="1770" y="453"/>
                    </a:cubicBezTo>
                    <a:cubicBezTo>
                      <a:pt x="1905" y="699"/>
                      <a:pt x="1865" y="1048"/>
                      <a:pt x="1620" y="1211"/>
                    </a:cubicBezTo>
                    <a:cubicBezTo>
                      <a:pt x="1534" y="1272"/>
                      <a:pt x="1432" y="1303"/>
                      <a:pt x="1328" y="1303"/>
                    </a:cubicBezTo>
                    <a:cubicBezTo>
                      <a:pt x="1290" y="1303"/>
                      <a:pt x="1252" y="1299"/>
                      <a:pt x="1215" y="1291"/>
                    </a:cubicBezTo>
                    <a:cubicBezTo>
                      <a:pt x="1213" y="1290"/>
                      <a:pt x="1210" y="1290"/>
                      <a:pt x="1208" y="1290"/>
                    </a:cubicBezTo>
                    <a:cubicBezTo>
                      <a:pt x="1192" y="1290"/>
                      <a:pt x="1178" y="1299"/>
                      <a:pt x="1175" y="1315"/>
                    </a:cubicBezTo>
                    <a:cubicBezTo>
                      <a:pt x="1169" y="1333"/>
                      <a:pt x="1181" y="1355"/>
                      <a:pt x="1200" y="1358"/>
                    </a:cubicBezTo>
                    <a:cubicBezTo>
                      <a:pt x="1245" y="1369"/>
                      <a:pt x="1291" y="1375"/>
                      <a:pt x="1337" y="1375"/>
                    </a:cubicBezTo>
                    <a:cubicBezTo>
                      <a:pt x="1452" y="1375"/>
                      <a:pt x="1567" y="1341"/>
                      <a:pt x="1663" y="1275"/>
                    </a:cubicBezTo>
                    <a:cubicBezTo>
                      <a:pt x="2105" y="990"/>
                      <a:pt x="1973" y="269"/>
                      <a:pt x="1510" y="76"/>
                    </a:cubicBezTo>
                    <a:cubicBezTo>
                      <a:pt x="1398" y="24"/>
                      <a:pt x="1279" y="0"/>
                      <a:pt x="11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3" name="Google Shape;12383;p19"/>
              <p:cNvSpPr/>
              <p:nvPr/>
            </p:nvSpPr>
            <p:spPr>
              <a:xfrm>
                <a:off x="3895576" y="959675"/>
                <a:ext cx="602046" cy="155869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053" extrusionOk="0">
                    <a:moveTo>
                      <a:pt x="7478" y="1"/>
                    </a:moveTo>
                    <a:cubicBezTo>
                      <a:pt x="6754" y="1"/>
                      <a:pt x="5946" y="501"/>
                      <a:pt x="5341" y="785"/>
                    </a:cubicBezTo>
                    <a:cubicBezTo>
                      <a:pt x="4942" y="987"/>
                      <a:pt x="4543" y="1190"/>
                      <a:pt x="4132" y="1371"/>
                    </a:cubicBezTo>
                    <a:cubicBezTo>
                      <a:pt x="3398" y="1687"/>
                      <a:pt x="2613" y="1938"/>
                      <a:pt x="1810" y="1938"/>
                    </a:cubicBezTo>
                    <a:cubicBezTo>
                      <a:pt x="1724" y="1938"/>
                      <a:pt x="1639" y="1935"/>
                      <a:pt x="1553" y="1929"/>
                    </a:cubicBezTo>
                    <a:cubicBezTo>
                      <a:pt x="1127" y="1901"/>
                      <a:pt x="654" y="1819"/>
                      <a:pt x="366" y="1484"/>
                    </a:cubicBezTo>
                    <a:cubicBezTo>
                      <a:pt x="170" y="1254"/>
                      <a:pt x="114" y="855"/>
                      <a:pt x="360" y="641"/>
                    </a:cubicBezTo>
                    <a:cubicBezTo>
                      <a:pt x="455" y="558"/>
                      <a:pt x="581" y="517"/>
                      <a:pt x="707" y="517"/>
                    </a:cubicBezTo>
                    <a:cubicBezTo>
                      <a:pt x="893" y="517"/>
                      <a:pt x="1078" y="606"/>
                      <a:pt x="1160" y="782"/>
                    </a:cubicBezTo>
                    <a:cubicBezTo>
                      <a:pt x="1255" y="966"/>
                      <a:pt x="1219" y="1224"/>
                      <a:pt x="1035" y="1337"/>
                    </a:cubicBezTo>
                    <a:cubicBezTo>
                      <a:pt x="1019" y="1346"/>
                      <a:pt x="1016" y="1365"/>
                      <a:pt x="1025" y="1380"/>
                    </a:cubicBezTo>
                    <a:cubicBezTo>
                      <a:pt x="1031" y="1392"/>
                      <a:pt x="1042" y="1397"/>
                      <a:pt x="1053" y="1397"/>
                    </a:cubicBezTo>
                    <a:cubicBezTo>
                      <a:pt x="1060" y="1397"/>
                      <a:pt x="1066" y="1395"/>
                      <a:pt x="1071" y="1392"/>
                    </a:cubicBezTo>
                    <a:cubicBezTo>
                      <a:pt x="1176" y="1331"/>
                      <a:pt x="1252" y="1220"/>
                      <a:pt x="1274" y="1101"/>
                    </a:cubicBezTo>
                    <a:cubicBezTo>
                      <a:pt x="1351" y="673"/>
                      <a:pt x="1020" y="428"/>
                      <a:pt x="689" y="428"/>
                    </a:cubicBezTo>
                    <a:cubicBezTo>
                      <a:pt x="438" y="428"/>
                      <a:pt x="187" y="569"/>
                      <a:pt x="111" y="877"/>
                    </a:cubicBezTo>
                    <a:cubicBezTo>
                      <a:pt x="1" y="1792"/>
                      <a:pt x="928" y="2052"/>
                      <a:pt x="1806" y="2052"/>
                    </a:cubicBezTo>
                    <a:cubicBezTo>
                      <a:pt x="2219" y="2052"/>
                      <a:pt x="2622" y="1994"/>
                      <a:pt x="2899" y="1920"/>
                    </a:cubicBezTo>
                    <a:cubicBezTo>
                      <a:pt x="3783" y="1708"/>
                      <a:pt x="4599" y="1294"/>
                      <a:pt x="5393" y="880"/>
                    </a:cubicBezTo>
                    <a:cubicBezTo>
                      <a:pt x="5982" y="596"/>
                      <a:pt x="6805" y="75"/>
                      <a:pt x="7515" y="75"/>
                    </a:cubicBezTo>
                    <a:cubicBezTo>
                      <a:pt x="7641" y="75"/>
                      <a:pt x="7763" y="92"/>
                      <a:pt x="7880" y="129"/>
                    </a:cubicBezTo>
                    <a:cubicBezTo>
                      <a:pt x="7884" y="130"/>
                      <a:pt x="7887" y="130"/>
                      <a:pt x="7890" y="130"/>
                    </a:cubicBezTo>
                    <a:cubicBezTo>
                      <a:pt x="7903" y="130"/>
                      <a:pt x="7915" y="122"/>
                      <a:pt x="7920" y="110"/>
                    </a:cubicBezTo>
                    <a:cubicBezTo>
                      <a:pt x="7929" y="92"/>
                      <a:pt x="7920" y="73"/>
                      <a:pt x="7902" y="67"/>
                    </a:cubicBezTo>
                    <a:cubicBezTo>
                      <a:pt x="7765" y="21"/>
                      <a:pt x="7623" y="1"/>
                      <a:pt x="74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4" name="Google Shape;12384;p19"/>
              <p:cNvSpPr/>
              <p:nvPr/>
            </p:nvSpPr>
            <p:spPr>
              <a:xfrm>
                <a:off x="4094483" y="1053436"/>
                <a:ext cx="35682" cy="26877"/>
              </a:xfrm>
              <a:custGeom>
                <a:avLst/>
                <a:gdLst/>
                <a:ahLst/>
                <a:cxnLst/>
                <a:rect l="l" t="t" r="r" b="b"/>
                <a:pathLst>
                  <a:path w="470" h="354" extrusionOk="0">
                    <a:moveTo>
                      <a:pt x="236" y="1"/>
                    </a:moveTo>
                    <a:cubicBezTo>
                      <a:pt x="105" y="1"/>
                      <a:pt x="0" y="81"/>
                      <a:pt x="0" y="179"/>
                    </a:cubicBezTo>
                    <a:cubicBezTo>
                      <a:pt x="0" y="274"/>
                      <a:pt x="105" y="353"/>
                      <a:pt x="236" y="353"/>
                    </a:cubicBezTo>
                    <a:cubicBezTo>
                      <a:pt x="365" y="353"/>
                      <a:pt x="470" y="274"/>
                      <a:pt x="470" y="179"/>
                    </a:cubicBezTo>
                    <a:cubicBezTo>
                      <a:pt x="470" y="81"/>
                      <a:pt x="365" y="1"/>
                      <a:pt x="2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5" name="Google Shape;12385;p19"/>
              <p:cNvSpPr/>
              <p:nvPr/>
            </p:nvSpPr>
            <p:spPr>
              <a:xfrm>
                <a:off x="3956842" y="1044326"/>
                <a:ext cx="30368" cy="2535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334" extrusionOk="0">
                    <a:moveTo>
                      <a:pt x="250" y="0"/>
                    </a:moveTo>
                    <a:cubicBezTo>
                      <a:pt x="202" y="0"/>
                      <a:pt x="149" y="20"/>
                      <a:pt x="105" y="59"/>
                    </a:cubicBezTo>
                    <a:cubicBezTo>
                      <a:pt x="25" y="127"/>
                      <a:pt x="1" y="234"/>
                      <a:pt x="56" y="293"/>
                    </a:cubicBezTo>
                    <a:cubicBezTo>
                      <a:pt x="79" y="320"/>
                      <a:pt x="114" y="334"/>
                      <a:pt x="153" y="334"/>
                    </a:cubicBezTo>
                    <a:cubicBezTo>
                      <a:pt x="199" y="334"/>
                      <a:pt x="251" y="314"/>
                      <a:pt x="295" y="277"/>
                    </a:cubicBezTo>
                    <a:cubicBezTo>
                      <a:pt x="375" y="207"/>
                      <a:pt x="399" y="99"/>
                      <a:pt x="347" y="41"/>
                    </a:cubicBezTo>
                    <a:cubicBezTo>
                      <a:pt x="324" y="14"/>
                      <a:pt x="289" y="0"/>
                      <a:pt x="2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6" name="Google Shape;12386;p19"/>
              <p:cNvSpPr/>
              <p:nvPr/>
            </p:nvSpPr>
            <p:spPr>
              <a:xfrm>
                <a:off x="4507785" y="1154031"/>
                <a:ext cx="81994" cy="67419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888" extrusionOk="0">
                    <a:moveTo>
                      <a:pt x="819" y="1"/>
                    </a:moveTo>
                    <a:cubicBezTo>
                      <a:pt x="666" y="182"/>
                      <a:pt x="460" y="206"/>
                      <a:pt x="255" y="274"/>
                    </a:cubicBezTo>
                    <a:cubicBezTo>
                      <a:pt x="187" y="292"/>
                      <a:pt x="114" y="311"/>
                      <a:pt x="0" y="332"/>
                    </a:cubicBezTo>
                    <a:cubicBezTo>
                      <a:pt x="57" y="486"/>
                      <a:pt x="214" y="560"/>
                      <a:pt x="370" y="560"/>
                    </a:cubicBezTo>
                    <a:cubicBezTo>
                      <a:pt x="434" y="560"/>
                      <a:pt x="499" y="547"/>
                      <a:pt x="555" y="522"/>
                    </a:cubicBezTo>
                    <a:cubicBezTo>
                      <a:pt x="571" y="516"/>
                      <a:pt x="586" y="510"/>
                      <a:pt x="601" y="504"/>
                    </a:cubicBezTo>
                    <a:cubicBezTo>
                      <a:pt x="611" y="583"/>
                      <a:pt x="641" y="663"/>
                      <a:pt x="697" y="731"/>
                    </a:cubicBezTo>
                    <a:lnTo>
                      <a:pt x="819" y="887"/>
                    </a:lnTo>
                    <a:lnTo>
                      <a:pt x="945" y="731"/>
                    </a:lnTo>
                    <a:cubicBezTo>
                      <a:pt x="1080" y="562"/>
                      <a:pt x="1080" y="326"/>
                      <a:pt x="945" y="160"/>
                    </a:cubicBezTo>
                    <a:lnTo>
                      <a:pt x="81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7" name="Google Shape;12387;p19"/>
              <p:cNvSpPr/>
              <p:nvPr/>
            </p:nvSpPr>
            <p:spPr>
              <a:xfrm>
                <a:off x="4559941" y="1116071"/>
                <a:ext cx="20347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00" extrusionOk="0">
                    <a:moveTo>
                      <a:pt x="132" y="1"/>
                    </a:moveTo>
                    <a:lnTo>
                      <a:pt x="0" y="200"/>
                    </a:lnTo>
                    <a:lnTo>
                      <a:pt x="132" y="400"/>
                    </a:lnTo>
                    <a:lnTo>
                      <a:pt x="267" y="200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8" name="Google Shape;12388;p19"/>
              <p:cNvSpPr/>
              <p:nvPr/>
            </p:nvSpPr>
            <p:spPr>
              <a:xfrm>
                <a:off x="4554779" y="964534"/>
                <a:ext cx="30368" cy="5496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24" extrusionOk="0">
                    <a:moveTo>
                      <a:pt x="200" y="0"/>
                    </a:moveTo>
                    <a:lnTo>
                      <a:pt x="1" y="362"/>
                    </a:lnTo>
                    <a:lnTo>
                      <a:pt x="200" y="724"/>
                    </a:lnTo>
                    <a:lnTo>
                      <a:pt x="400" y="36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9" name="Google Shape;12389;p19"/>
              <p:cNvSpPr/>
              <p:nvPr/>
            </p:nvSpPr>
            <p:spPr>
              <a:xfrm>
                <a:off x="4565483" y="1031116"/>
                <a:ext cx="9186" cy="7038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927" extrusionOk="0">
                    <a:moveTo>
                      <a:pt x="59" y="0"/>
                    </a:moveTo>
                    <a:cubicBezTo>
                      <a:pt x="1" y="310"/>
                      <a:pt x="1" y="620"/>
                      <a:pt x="59" y="927"/>
                    </a:cubicBezTo>
                    <a:cubicBezTo>
                      <a:pt x="121" y="620"/>
                      <a:pt x="121" y="310"/>
                      <a:pt x="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_1_1">
    <p:spTree>
      <p:nvGrpSpPr>
        <p:cNvPr id="1" name="Shape 12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91" name="Google Shape;12391;p20"/>
          <p:cNvGrpSpPr/>
          <p:nvPr/>
        </p:nvGrpSpPr>
        <p:grpSpPr>
          <a:xfrm>
            <a:off x="194050" y="193895"/>
            <a:ext cx="8755889" cy="4755698"/>
            <a:chOff x="194050" y="193895"/>
            <a:chExt cx="8755889" cy="4755698"/>
          </a:xfrm>
        </p:grpSpPr>
        <p:sp>
          <p:nvSpPr>
            <p:cNvPr id="12392" name="Google Shape;12392;p20"/>
            <p:cNvSpPr/>
            <p:nvPr/>
          </p:nvSpPr>
          <p:spPr>
            <a:xfrm>
              <a:off x="374325" y="374100"/>
              <a:ext cx="8395200" cy="43953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393" name="Google Shape;12393;p20"/>
            <p:cNvGrpSpPr/>
            <p:nvPr/>
          </p:nvGrpSpPr>
          <p:grpSpPr>
            <a:xfrm>
              <a:off x="194061" y="193895"/>
              <a:ext cx="8755877" cy="99873"/>
              <a:chOff x="194061" y="193895"/>
              <a:chExt cx="8755877" cy="99873"/>
            </a:xfrm>
          </p:grpSpPr>
          <p:sp>
            <p:nvSpPr>
              <p:cNvPr id="12394" name="Google Shape;12394;p20"/>
              <p:cNvSpPr/>
              <p:nvPr/>
            </p:nvSpPr>
            <p:spPr>
              <a:xfrm>
                <a:off x="19406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5" name="Google Shape;12395;p20"/>
              <p:cNvSpPr/>
              <p:nvPr/>
            </p:nvSpPr>
            <p:spPr>
              <a:xfrm>
                <a:off x="4220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6" name="Google Shape;12396;p20"/>
              <p:cNvSpPr/>
              <p:nvPr/>
            </p:nvSpPr>
            <p:spPr>
              <a:xfrm>
                <a:off x="24355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7" name="Google Shape;12397;p20"/>
              <p:cNvSpPr/>
              <p:nvPr/>
            </p:nvSpPr>
            <p:spPr>
              <a:xfrm>
                <a:off x="34927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8" name="Google Shape;12398;p20"/>
              <p:cNvSpPr/>
              <p:nvPr/>
            </p:nvSpPr>
            <p:spPr>
              <a:xfrm>
                <a:off x="29106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9" name="Google Shape;12399;p20"/>
              <p:cNvSpPr/>
              <p:nvPr/>
            </p:nvSpPr>
            <p:spPr>
              <a:xfrm>
                <a:off x="36577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0" name="Google Shape;12400;p20"/>
              <p:cNvSpPr/>
              <p:nvPr/>
            </p:nvSpPr>
            <p:spPr>
              <a:xfrm>
                <a:off x="31334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1" name="Google Shape;12401;p20"/>
              <p:cNvSpPr/>
              <p:nvPr/>
            </p:nvSpPr>
            <p:spPr>
              <a:xfrm flipH="1">
                <a:off x="46164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2" name="Google Shape;12402;p20"/>
              <p:cNvSpPr/>
              <p:nvPr/>
            </p:nvSpPr>
            <p:spPr>
              <a:xfrm flipH="1">
                <a:off x="51279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3" name="Google Shape;12403;p20"/>
              <p:cNvSpPr/>
              <p:nvPr/>
            </p:nvSpPr>
            <p:spPr>
              <a:xfrm flipH="1">
                <a:off x="69135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4" name="Google Shape;12404;p20"/>
              <p:cNvSpPr/>
              <p:nvPr/>
            </p:nvSpPr>
            <p:spPr>
              <a:xfrm flipH="1">
                <a:off x="55485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5" name="Google Shape;12405;p20"/>
              <p:cNvSpPr/>
              <p:nvPr/>
            </p:nvSpPr>
            <p:spPr>
              <a:xfrm flipH="1">
                <a:off x="61274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6" name="Google Shape;12406;p20"/>
              <p:cNvSpPr/>
              <p:nvPr/>
            </p:nvSpPr>
            <p:spPr>
              <a:xfrm flipH="1">
                <a:off x="57346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7" name="Google Shape;12407;p20"/>
              <p:cNvSpPr/>
              <p:nvPr/>
            </p:nvSpPr>
            <p:spPr>
              <a:xfrm flipH="1">
                <a:off x="62597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8" name="Google Shape;12408;p20"/>
              <p:cNvSpPr/>
              <p:nvPr/>
            </p:nvSpPr>
            <p:spPr>
              <a:xfrm>
                <a:off x="739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9" name="Google Shape;12409;p20"/>
              <p:cNvSpPr/>
              <p:nvPr/>
            </p:nvSpPr>
            <p:spPr>
              <a:xfrm>
                <a:off x="96734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0" name="Google Shape;12410;p20"/>
              <p:cNvSpPr/>
              <p:nvPr/>
            </p:nvSpPr>
            <p:spPr>
              <a:xfrm>
                <a:off x="78881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1" name="Google Shape;12411;p20"/>
              <p:cNvSpPr/>
              <p:nvPr/>
            </p:nvSpPr>
            <p:spPr>
              <a:xfrm>
                <a:off x="89453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2" name="Google Shape;12412;p20"/>
              <p:cNvSpPr/>
              <p:nvPr/>
            </p:nvSpPr>
            <p:spPr>
              <a:xfrm>
                <a:off x="83631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3" name="Google Shape;12413;p20"/>
              <p:cNvSpPr/>
              <p:nvPr/>
            </p:nvSpPr>
            <p:spPr>
              <a:xfrm>
                <a:off x="911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4" name="Google Shape;12414;p20"/>
              <p:cNvSpPr/>
              <p:nvPr/>
            </p:nvSpPr>
            <p:spPr>
              <a:xfrm>
                <a:off x="858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5" name="Google Shape;12415;p20"/>
              <p:cNvSpPr/>
              <p:nvPr/>
            </p:nvSpPr>
            <p:spPr>
              <a:xfrm flipH="1">
                <a:off x="1006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6" name="Google Shape;12416;p20"/>
              <p:cNvSpPr/>
              <p:nvPr/>
            </p:nvSpPr>
            <p:spPr>
              <a:xfrm flipH="1">
                <a:off x="1058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7" name="Google Shape;12417;p20"/>
              <p:cNvSpPr/>
              <p:nvPr/>
            </p:nvSpPr>
            <p:spPr>
              <a:xfrm flipH="1">
                <a:off x="1236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8" name="Google Shape;12418;p20"/>
              <p:cNvSpPr/>
              <p:nvPr/>
            </p:nvSpPr>
            <p:spPr>
              <a:xfrm flipH="1">
                <a:off x="1100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9" name="Google Shape;12419;p20"/>
              <p:cNvSpPr/>
              <p:nvPr/>
            </p:nvSpPr>
            <p:spPr>
              <a:xfrm flipH="1">
                <a:off x="1158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0" name="Google Shape;12420;p20"/>
              <p:cNvSpPr/>
              <p:nvPr/>
            </p:nvSpPr>
            <p:spPr>
              <a:xfrm flipH="1">
                <a:off x="1118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1" name="Google Shape;12421;p20"/>
              <p:cNvSpPr/>
              <p:nvPr/>
            </p:nvSpPr>
            <p:spPr>
              <a:xfrm flipH="1">
                <a:off x="1171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2" name="Google Shape;12422;p20"/>
              <p:cNvSpPr/>
              <p:nvPr/>
            </p:nvSpPr>
            <p:spPr>
              <a:xfrm>
                <a:off x="128516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3" name="Google Shape;12423;p20"/>
              <p:cNvSpPr/>
              <p:nvPr/>
            </p:nvSpPr>
            <p:spPr>
              <a:xfrm>
                <a:off x="151318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4" name="Google Shape;12424;p20"/>
              <p:cNvSpPr/>
              <p:nvPr/>
            </p:nvSpPr>
            <p:spPr>
              <a:xfrm>
                <a:off x="13346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5" name="Google Shape;12425;p20"/>
              <p:cNvSpPr/>
              <p:nvPr/>
            </p:nvSpPr>
            <p:spPr>
              <a:xfrm>
                <a:off x="144037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6" name="Google Shape;12426;p20"/>
              <p:cNvSpPr/>
              <p:nvPr/>
            </p:nvSpPr>
            <p:spPr>
              <a:xfrm>
                <a:off x="138216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7" name="Google Shape;12427;p20"/>
              <p:cNvSpPr/>
              <p:nvPr/>
            </p:nvSpPr>
            <p:spPr>
              <a:xfrm>
                <a:off x="145688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8" name="Google Shape;12428;p20"/>
              <p:cNvSpPr/>
              <p:nvPr/>
            </p:nvSpPr>
            <p:spPr>
              <a:xfrm>
                <a:off x="140444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9" name="Google Shape;12429;p20"/>
              <p:cNvSpPr/>
              <p:nvPr/>
            </p:nvSpPr>
            <p:spPr>
              <a:xfrm flipH="1">
                <a:off x="155274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0" name="Google Shape;12430;p20"/>
              <p:cNvSpPr/>
              <p:nvPr/>
            </p:nvSpPr>
            <p:spPr>
              <a:xfrm flipH="1">
                <a:off x="160389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1" name="Google Shape;12431;p20"/>
              <p:cNvSpPr/>
              <p:nvPr/>
            </p:nvSpPr>
            <p:spPr>
              <a:xfrm flipH="1">
                <a:off x="17824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2" name="Google Shape;12432;p20"/>
              <p:cNvSpPr/>
              <p:nvPr/>
            </p:nvSpPr>
            <p:spPr>
              <a:xfrm flipH="1">
                <a:off x="164595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3" name="Google Shape;12433;p20"/>
              <p:cNvSpPr/>
              <p:nvPr/>
            </p:nvSpPr>
            <p:spPr>
              <a:xfrm flipH="1">
                <a:off x="170384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4" name="Google Shape;12434;p20"/>
              <p:cNvSpPr/>
              <p:nvPr/>
            </p:nvSpPr>
            <p:spPr>
              <a:xfrm flipH="1">
                <a:off x="166456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5" name="Google Shape;12435;p20"/>
              <p:cNvSpPr/>
              <p:nvPr/>
            </p:nvSpPr>
            <p:spPr>
              <a:xfrm flipH="1">
                <a:off x="171707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6" name="Google Shape;12436;p20"/>
              <p:cNvSpPr/>
              <p:nvPr/>
            </p:nvSpPr>
            <p:spPr>
              <a:xfrm>
                <a:off x="183100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7" name="Google Shape;12437;p20"/>
              <p:cNvSpPr/>
              <p:nvPr/>
            </p:nvSpPr>
            <p:spPr>
              <a:xfrm>
                <a:off x="2059031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8" name="Google Shape;12438;p20"/>
              <p:cNvSpPr/>
              <p:nvPr/>
            </p:nvSpPr>
            <p:spPr>
              <a:xfrm>
                <a:off x="18804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9" name="Google Shape;12439;p20"/>
              <p:cNvSpPr/>
              <p:nvPr/>
            </p:nvSpPr>
            <p:spPr>
              <a:xfrm>
                <a:off x="198622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0" name="Google Shape;12440;p20"/>
              <p:cNvSpPr/>
              <p:nvPr/>
            </p:nvSpPr>
            <p:spPr>
              <a:xfrm>
                <a:off x="1928006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1" name="Google Shape;12441;p20"/>
              <p:cNvSpPr/>
              <p:nvPr/>
            </p:nvSpPr>
            <p:spPr>
              <a:xfrm>
                <a:off x="200272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2" name="Google Shape;12442;p20"/>
              <p:cNvSpPr/>
              <p:nvPr/>
            </p:nvSpPr>
            <p:spPr>
              <a:xfrm>
                <a:off x="195028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3" name="Google Shape;12443;p20"/>
              <p:cNvSpPr/>
              <p:nvPr/>
            </p:nvSpPr>
            <p:spPr>
              <a:xfrm flipH="1">
                <a:off x="209858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4" name="Google Shape;12444;p20"/>
              <p:cNvSpPr/>
              <p:nvPr/>
            </p:nvSpPr>
            <p:spPr>
              <a:xfrm flipH="1">
                <a:off x="214974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5" name="Google Shape;12445;p20"/>
              <p:cNvSpPr/>
              <p:nvPr/>
            </p:nvSpPr>
            <p:spPr>
              <a:xfrm flipH="1">
                <a:off x="23282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6" name="Google Shape;12446;p20"/>
              <p:cNvSpPr/>
              <p:nvPr/>
            </p:nvSpPr>
            <p:spPr>
              <a:xfrm flipH="1">
                <a:off x="219179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7" name="Google Shape;12447;p20"/>
              <p:cNvSpPr/>
              <p:nvPr/>
            </p:nvSpPr>
            <p:spPr>
              <a:xfrm flipH="1">
                <a:off x="224968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8" name="Google Shape;12448;p20"/>
              <p:cNvSpPr/>
              <p:nvPr/>
            </p:nvSpPr>
            <p:spPr>
              <a:xfrm flipH="1">
                <a:off x="221040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9" name="Google Shape;12449;p20"/>
              <p:cNvSpPr/>
              <p:nvPr/>
            </p:nvSpPr>
            <p:spPr>
              <a:xfrm flipH="1">
                <a:off x="226292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0" name="Google Shape;12450;p20"/>
              <p:cNvSpPr/>
              <p:nvPr/>
            </p:nvSpPr>
            <p:spPr>
              <a:xfrm>
                <a:off x="237685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1" name="Google Shape;12451;p20"/>
              <p:cNvSpPr/>
              <p:nvPr/>
            </p:nvSpPr>
            <p:spPr>
              <a:xfrm>
                <a:off x="260487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2" name="Google Shape;12452;p20"/>
              <p:cNvSpPr/>
              <p:nvPr/>
            </p:nvSpPr>
            <p:spPr>
              <a:xfrm>
                <a:off x="242634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3" name="Google Shape;12453;p20"/>
              <p:cNvSpPr/>
              <p:nvPr/>
            </p:nvSpPr>
            <p:spPr>
              <a:xfrm>
                <a:off x="253206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4" name="Google Shape;12454;p20"/>
              <p:cNvSpPr/>
              <p:nvPr/>
            </p:nvSpPr>
            <p:spPr>
              <a:xfrm>
                <a:off x="247384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5" name="Google Shape;12455;p20"/>
              <p:cNvSpPr/>
              <p:nvPr/>
            </p:nvSpPr>
            <p:spPr>
              <a:xfrm>
                <a:off x="254856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6" name="Google Shape;12456;p20"/>
              <p:cNvSpPr/>
              <p:nvPr/>
            </p:nvSpPr>
            <p:spPr>
              <a:xfrm>
                <a:off x="249612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7" name="Google Shape;12457;p20"/>
              <p:cNvSpPr/>
              <p:nvPr/>
            </p:nvSpPr>
            <p:spPr>
              <a:xfrm flipH="1">
                <a:off x="264443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8" name="Google Shape;12458;p20"/>
              <p:cNvSpPr/>
              <p:nvPr/>
            </p:nvSpPr>
            <p:spPr>
              <a:xfrm flipH="1">
                <a:off x="269558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9" name="Google Shape;12459;p20"/>
              <p:cNvSpPr/>
              <p:nvPr/>
            </p:nvSpPr>
            <p:spPr>
              <a:xfrm flipH="1">
                <a:off x="28741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0" name="Google Shape;12460;p20"/>
              <p:cNvSpPr/>
              <p:nvPr/>
            </p:nvSpPr>
            <p:spPr>
              <a:xfrm flipH="1">
                <a:off x="273764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1" name="Google Shape;12461;p20"/>
              <p:cNvSpPr/>
              <p:nvPr/>
            </p:nvSpPr>
            <p:spPr>
              <a:xfrm flipH="1">
                <a:off x="279553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2" name="Google Shape;12462;p20"/>
              <p:cNvSpPr/>
              <p:nvPr/>
            </p:nvSpPr>
            <p:spPr>
              <a:xfrm flipH="1">
                <a:off x="275625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3" name="Google Shape;12463;p20"/>
              <p:cNvSpPr/>
              <p:nvPr/>
            </p:nvSpPr>
            <p:spPr>
              <a:xfrm flipH="1">
                <a:off x="28087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4" name="Google Shape;12464;p20"/>
              <p:cNvSpPr/>
              <p:nvPr/>
            </p:nvSpPr>
            <p:spPr>
              <a:xfrm>
                <a:off x="292269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5" name="Google Shape;12465;p20"/>
              <p:cNvSpPr/>
              <p:nvPr/>
            </p:nvSpPr>
            <p:spPr>
              <a:xfrm>
                <a:off x="315071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6" name="Google Shape;12466;p20"/>
              <p:cNvSpPr/>
              <p:nvPr/>
            </p:nvSpPr>
            <p:spPr>
              <a:xfrm>
                <a:off x="297218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7" name="Google Shape;12467;p20"/>
              <p:cNvSpPr/>
              <p:nvPr/>
            </p:nvSpPr>
            <p:spPr>
              <a:xfrm>
                <a:off x="307790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8" name="Google Shape;12468;p20"/>
              <p:cNvSpPr/>
              <p:nvPr/>
            </p:nvSpPr>
            <p:spPr>
              <a:xfrm>
                <a:off x="301969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9" name="Google Shape;12469;p20"/>
              <p:cNvSpPr/>
              <p:nvPr/>
            </p:nvSpPr>
            <p:spPr>
              <a:xfrm>
                <a:off x="309441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0" name="Google Shape;12470;p20"/>
              <p:cNvSpPr/>
              <p:nvPr/>
            </p:nvSpPr>
            <p:spPr>
              <a:xfrm>
                <a:off x="304197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1" name="Google Shape;12471;p20"/>
              <p:cNvSpPr/>
              <p:nvPr/>
            </p:nvSpPr>
            <p:spPr>
              <a:xfrm flipH="1">
                <a:off x="319027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2" name="Google Shape;12472;p20"/>
              <p:cNvSpPr/>
              <p:nvPr/>
            </p:nvSpPr>
            <p:spPr>
              <a:xfrm flipH="1">
                <a:off x="324142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3" name="Google Shape;12473;p20"/>
              <p:cNvSpPr/>
              <p:nvPr/>
            </p:nvSpPr>
            <p:spPr>
              <a:xfrm flipH="1">
                <a:off x="341998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4" name="Google Shape;12474;p20"/>
              <p:cNvSpPr/>
              <p:nvPr/>
            </p:nvSpPr>
            <p:spPr>
              <a:xfrm flipH="1">
                <a:off x="328348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5" name="Google Shape;12475;p20"/>
              <p:cNvSpPr/>
              <p:nvPr/>
            </p:nvSpPr>
            <p:spPr>
              <a:xfrm flipH="1">
                <a:off x="334137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6" name="Google Shape;12476;p20"/>
              <p:cNvSpPr/>
              <p:nvPr/>
            </p:nvSpPr>
            <p:spPr>
              <a:xfrm flipH="1">
                <a:off x="330209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7" name="Google Shape;12477;p20"/>
              <p:cNvSpPr/>
              <p:nvPr/>
            </p:nvSpPr>
            <p:spPr>
              <a:xfrm flipH="1">
                <a:off x="335460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8" name="Google Shape;12478;p20"/>
              <p:cNvSpPr/>
              <p:nvPr/>
            </p:nvSpPr>
            <p:spPr>
              <a:xfrm>
                <a:off x="346853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9" name="Google Shape;12479;p20"/>
              <p:cNvSpPr/>
              <p:nvPr/>
            </p:nvSpPr>
            <p:spPr>
              <a:xfrm>
                <a:off x="369656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0" name="Google Shape;12480;p20"/>
              <p:cNvSpPr/>
              <p:nvPr/>
            </p:nvSpPr>
            <p:spPr>
              <a:xfrm>
                <a:off x="351802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1" name="Google Shape;12481;p20"/>
              <p:cNvSpPr/>
              <p:nvPr/>
            </p:nvSpPr>
            <p:spPr>
              <a:xfrm>
                <a:off x="362374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2" name="Google Shape;12482;p20"/>
              <p:cNvSpPr/>
              <p:nvPr/>
            </p:nvSpPr>
            <p:spPr>
              <a:xfrm>
                <a:off x="35655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3" name="Google Shape;12483;p20"/>
              <p:cNvSpPr/>
              <p:nvPr/>
            </p:nvSpPr>
            <p:spPr>
              <a:xfrm>
                <a:off x="36402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4" name="Google Shape;12484;p20"/>
              <p:cNvSpPr/>
              <p:nvPr/>
            </p:nvSpPr>
            <p:spPr>
              <a:xfrm>
                <a:off x="358781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5" name="Google Shape;12485;p20"/>
              <p:cNvSpPr/>
              <p:nvPr/>
            </p:nvSpPr>
            <p:spPr>
              <a:xfrm flipH="1">
                <a:off x="37361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6" name="Google Shape;12486;p20"/>
              <p:cNvSpPr/>
              <p:nvPr/>
            </p:nvSpPr>
            <p:spPr>
              <a:xfrm flipH="1">
                <a:off x="378727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7" name="Google Shape;12487;p20"/>
              <p:cNvSpPr/>
              <p:nvPr/>
            </p:nvSpPr>
            <p:spPr>
              <a:xfrm flipH="1">
                <a:off x="396582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8" name="Google Shape;12488;p20"/>
              <p:cNvSpPr/>
              <p:nvPr/>
            </p:nvSpPr>
            <p:spPr>
              <a:xfrm flipH="1">
                <a:off x="382932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9" name="Google Shape;12489;p20"/>
              <p:cNvSpPr/>
              <p:nvPr/>
            </p:nvSpPr>
            <p:spPr>
              <a:xfrm flipH="1">
                <a:off x="38872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0" name="Google Shape;12490;p20"/>
              <p:cNvSpPr/>
              <p:nvPr/>
            </p:nvSpPr>
            <p:spPr>
              <a:xfrm flipH="1">
                <a:off x="384793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1" name="Google Shape;12491;p20"/>
              <p:cNvSpPr/>
              <p:nvPr/>
            </p:nvSpPr>
            <p:spPr>
              <a:xfrm flipH="1">
                <a:off x="390045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2" name="Google Shape;12492;p20"/>
              <p:cNvSpPr/>
              <p:nvPr/>
            </p:nvSpPr>
            <p:spPr>
              <a:xfrm>
                <a:off x="401438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3" name="Google Shape;12493;p20"/>
              <p:cNvSpPr/>
              <p:nvPr/>
            </p:nvSpPr>
            <p:spPr>
              <a:xfrm>
                <a:off x="424240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4" name="Google Shape;12494;p20"/>
              <p:cNvSpPr/>
              <p:nvPr/>
            </p:nvSpPr>
            <p:spPr>
              <a:xfrm>
                <a:off x="406387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5" name="Google Shape;12495;p20"/>
              <p:cNvSpPr/>
              <p:nvPr/>
            </p:nvSpPr>
            <p:spPr>
              <a:xfrm>
                <a:off x="416959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6" name="Google Shape;12496;p20"/>
              <p:cNvSpPr/>
              <p:nvPr/>
            </p:nvSpPr>
            <p:spPr>
              <a:xfrm>
                <a:off x="411137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7" name="Google Shape;12497;p20"/>
              <p:cNvSpPr/>
              <p:nvPr/>
            </p:nvSpPr>
            <p:spPr>
              <a:xfrm>
                <a:off x="418609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8" name="Google Shape;12498;p20"/>
              <p:cNvSpPr/>
              <p:nvPr/>
            </p:nvSpPr>
            <p:spPr>
              <a:xfrm>
                <a:off x="413365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9" name="Google Shape;12499;p20"/>
              <p:cNvSpPr/>
              <p:nvPr/>
            </p:nvSpPr>
            <p:spPr>
              <a:xfrm flipH="1">
                <a:off x="428196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0" name="Google Shape;12500;p20"/>
              <p:cNvSpPr/>
              <p:nvPr/>
            </p:nvSpPr>
            <p:spPr>
              <a:xfrm flipH="1">
                <a:off x="433311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1" name="Google Shape;12501;p20"/>
              <p:cNvSpPr/>
              <p:nvPr/>
            </p:nvSpPr>
            <p:spPr>
              <a:xfrm flipH="1">
                <a:off x="451167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2" name="Google Shape;12502;p20"/>
              <p:cNvSpPr/>
              <p:nvPr/>
            </p:nvSpPr>
            <p:spPr>
              <a:xfrm flipH="1">
                <a:off x="437516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3" name="Google Shape;12503;p20"/>
              <p:cNvSpPr/>
              <p:nvPr/>
            </p:nvSpPr>
            <p:spPr>
              <a:xfrm flipH="1">
                <a:off x="443306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4" name="Google Shape;12504;p20"/>
              <p:cNvSpPr/>
              <p:nvPr/>
            </p:nvSpPr>
            <p:spPr>
              <a:xfrm flipH="1">
                <a:off x="439378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5" name="Google Shape;12505;p20"/>
              <p:cNvSpPr/>
              <p:nvPr/>
            </p:nvSpPr>
            <p:spPr>
              <a:xfrm flipH="1">
                <a:off x="444629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6" name="Google Shape;12506;p20"/>
              <p:cNvSpPr/>
              <p:nvPr/>
            </p:nvSpPr>
            <p:spPr>
              <a:xfrm>
                <a:off x="456022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7" name="Google Shape;12507;p20"/>
              <p:cNvSpPr/>
              <p:nvPr/>
            </p:nvSpPr>
            <p:spPr>
              <a:xfrm>
                <a:off x="478824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8" name="Google Shape;12508;p20"/>
              <p:cNvSpPr/>
              <p:nvPr/>
            </p:nvSpPr>
            <p:spPr>
              <a:xfrm>
                <a:off x="46097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9" name="Google Shape;12509;p20"/>
              <p:cNvSpPr/>
              <p:nvPr/>
            </p:nvSpPr>
            <p:spPr>
              <a:xfrm>
                <a:off x="471543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0" name="Google Shape;12510;p20"/>
              <p:cNvSpPr/>
              <p:nvPr/>
            </p:nvSpPr>
            <p:spPr>
              <a:xfrm>
                <a:off x="465722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1" name="Google Shape;12511;p20"/>
              <p:cNvSpPr/>
              <p:nvPr/>
            </p:nvSpPr>
            <p:spPr>
              <a:xfrm>
                <a:off x="473194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2" name="Google Shape;12512;p20"/>
              <p:cNvSpPr/>
              <p:nvPr/>
            </p:nvSpPr>
            <p:spPr>
              <a:xfrm>
                <a:off x="467950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3" name="Google Shape;12513;p20"/>
              <p:cNvSpPr/>
              <p:nvPr/>
            </p:nvSpPr>
            <p:spPr>
              <a:xfrm flipH="1">
                <a:off x="4827805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4" name="Google Shape;12514;p20"/>
              <p:cNvSpPr/>
              <p:nvPr/>
            </p:nvSpPr>
            <p:spPr>
              <a:xfrm flipH="1">
                <a:off x="487895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5" name="Google Shape;12515;p20"/>
              <p:cNvSpPr/>
              <p:nvPr/>
            </p:nvSpPr>
            <p:spPr>
              <a:xfrm flipH="1">
                <a:off x="50575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6" name="Google Shape;12516;p20"/>
              <p:cNvSpPr/>
              <p:nvPr/>
            </p:nvSpPr>
            <p:spPr>
              <a:xfrm flipH="1">
                <a:off x="492101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7" name="Google Shape;12517;p20"/>
              <p:cNvSpPr/>
              <p:nvPr/>
            </p:nvSpPr>
            <p:spPr>
              <a:xfrm flipH="1">
                <a:off x="497890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8" name="Google Shape;12518;p20"/>
              <p:cNvSpPr/>
              <p:nvPr/>
            </p:nvSpPr>
            <p:spPr>
              <a:xfrm flipH="1">
                <a:off x="493962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9" name="Google Shape;12519;p20"/>
              <p:cNvSpPr/>
              <p:nvPr/>
            </p:nvSpPr>
            <p:spPr>
              <a:xfrm flipH="1">
                <a:off x="499213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0" name="Google Shape;12520;p20"/>
              <p:cNvSpPr/>
              <p:nvPr/>
            </p:nvSpPr>
            <p:spPr>
              <a:xfrm>
                <a:off x="510725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1" name="Google Shape;12521;p20"/>
              <p:cNvSpPr/>
              <p:nvPr/>
            </p:nvSpPr>
            <p:spPr>
              <a:xfrm>
                <a:off x="533527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2" name="Google Shape;12522;p20"/>
              <p:cNvSpPr/>
              <p:nvPr/>
            </p:nvSpPr>
            <p:spPr>
              <a:xfrm>
                <a:off x="5156746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3" name="Google Shape;12523;p20"/>
              <p:cNvSpPr/>
              <p:nvPr/>
            </p:nvSpPr>
            <p:spPr>
              <a:xfrm>
                <a:off x="526246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4" name="Google Shape;12524;p20"/>
              <p:cNvSpPr/>
              <p:nvPr/>
            </p:nvSpPr>
            <p:spPr>
              <a:xfrm>
                <a:off x="520425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5" name="Google Shape;12525;p20"/>
              <p:cNvSpPr/>
              <p:nvPr/>
            </p:nvSpPr>
            <p:spPr>
              <a:xfrm>
                <a:off x="527897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6" name="Google Shape;12526;p20"/>
              <p:cNvSpPr/>
              <p:nvPr/>
            </p:nvSpPr>
            <p:spPr>
              <a:xfrm>
                <a:off x="52265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7" name="Google Shape;12527;p20"/>
              <p:cNvSpPr/>
              <p:nvPr/>
            </p:nvSpPr>
            <p:spPr>
              <a:xfrm flipH="1">
                <a:off x="537483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8" name="Google Shape;12528;p20"/>
              <p:cNvSpPr/>
              <p:nvPr/>
            </p:nvSpPr>
            <p:spPr>
              <a:xfrm flipH="1">
                <a:off x="542598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9" name="Google Shape;12529;p20"/>
              <p:cNvSpPr/>
              <p:nvPr/>
            </p:nvSpPr>
            <p:spPr>
              <a:xfrm flipH="1">
                <a:off x="560454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0" name="Google Shape;12530;p20"/>
              <p:cNvSpPr/>
              <p:nvPr/>
            </p:nvSpPr>
            <p:spPr>
              <a:xfrm flipH="1">
                <a:off x="546804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1" name="Google Shape;12531;p20"/>
              <p:cNvSpPr/>
              <p:nvPr/>
            </p:nvSpPr>
            <p:spPr>
              <a:xfrm flipH="1">
                <a:off x="552593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2" name="Google Shape;12532;p20"/>
              <p:cNvSpPr/>
              <p:nvPr/>
            </p:nvSpPr>
            <p:spPr>
              <a:xfrm flipH="1">
                <a:off x="548665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3" name="Google Shape;12533;p20"/>
              <p:cNvSpPr/>
              <p:nvPr/>
            </p:nvSpPr>
            <p:spPr>
              <a:xfrm flipH="1">
                <a:off x="553917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4" name="Google Shape;12534;p20"/>
              <p:cNvSpPr/>
              <p:nvPr/>
            </p:nvSpPr>
            <p:spPr>
              <a:xfrm>
                <a:off x="565428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5" name="Google Shape;12535;p20"/>
              <p:cNvSpPr/>
              <p:nvPr/>
            </p:nvSpPr>
            <p:spPr>
              <a:xfrm>
                <a:off x="588231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6" name="Google Shape;12536;p20"/>
              <p:cNvSpPr/>
              <p:nvPr/>
            </p:nvSpPr>
            <p:spPr>
              <a:xfrm>
                <a:off x="5703779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7" name="Google Shape;12537;p20"/>
              <p:cNvSpPr/>
              <p:nvPr/>
            </p:nvSpPr>
            <p:spPr>
              <a:xfrm>
                <a:off x="580950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8" name="Google Shape;12538;p20"/>
              <p:cNvSpPr/>
              <p:nvPr/>
            </p:nvSpPr>
            <p:spPr>
              <a:xfrm>
                <a:off x="575128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9" name="Google Shape;12539;p20"/>
              <p:cNvSpPr/>
              <p:nvPr/>
            </p:nvSpPr>
            <p:spPr>
              <a:xfrm>
                <a:off x="5826006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0" name="Google Shape;12540;p20"/>
              <p:cNvSpPr/>
              <p:nvPr/>
            </p:nvSpPr>
            <p:spPr>
              <a:xfrm>
                <a:off x="57735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1" name="Google Shape;12541;p20"/>
              <p:cNvSpPr/>
              <p:nvPr/>
            </p:nvSpPr>
            <p:spPr>
              <a:xfrm flipH="1">
                <a:off x="592187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2" name="Google Shape;12542;p20"/>
              <p:cNvSpPr/>
              <p:nvPr/>
            </p:nvSpPr>
            <p:spPr>
              <a:xfrm flipH="1">
                <a:off x="597302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3" name="Google Shape;12543;p20"/>
              <p:cNvSpPr/>
              <p:nvPr/>
            </p:nvSpPr>
            <p:spPr>
              <a:xfrm flipH="1">
                <a:off x="615158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4" name="Google Shape;12544;p20"/>
              <p:cNvSpPr/>
              <p:nvPr/>
            </p:nvSpPr>
            <p:spPr>
              <a:xfrm flipH="1">
                <a:off x="601507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5" name="Google Shape;12545;p20"/>
              <p:cNvSpPr/>
              <p:nvPr/>
            </p:nvSpPr>
            <p:spPr>
              <a:xfrm flipH="1">
                <a:off x="607297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6" name="Google Shape;12546;p20"/>
              <p:cNvSpPr/>
              <p:nvPr/>
            </p:nvSpPr>
            <p:spPr>
              <a:xfrm flipH="1">
                <a:off x="603368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7" name="Google Shape;12547;p20"/>
              <p:cNvSpPr/>
              <p:nvPr/>
            </p:nvSpPr>
            <p:spPr>
              <a:xfrm flipH="1">
                <a:off x="6086203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8" name="Google Shape;12548;p20"/>
              <p:cNvSpPr/>
              <p:nvPr/>
            </p:nvSpPr>
            <p:spPr>
              <a:xfrm>
                <a:off x="6201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9" name="Google Shape;12549;p20"/>
              <p:cNvSpPr/>
              <p:nvPr/>
            </p:nvSpPr>
            <p:spPr>
              <a:xfrm>
                <a:off x="642934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0" name="Google Shape;12550;p20"/>
              <p:cNvSpPr/>
              <p:nvPr/>
            </p:nvSpPr>
            <p:spPr>
              <a:xfrm>
                <a:off x="62508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1" name="Google Shape;12551;p20"/>
              <p:cNvSpPr/>
              <p:nvPr/>
            </p:nvSpPr>
            <p:spPr>
              <a:xfrm>
                <a:off x="635653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2" name="Google Shape;12552;p20"/>
              <p:cNvSpPr/>
              <p:nvPr/>
            </p:nvSpPr>
            <p:spPr>
              <a:xfrm>
                <a:off x="629832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3" name="Google Shape;12553;p20"/>
              <p:cNvSpPr/>
              <p:nvPr/>
            </p:nvSpPr>
            <p:spPr>
              <a:xfrm>
                <a:off x="6373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4" name="Google Shape;12554;p20"/>
              <p:cNvSpPr/>
              <p:nvPr/>
            </p:nvSpPr>
            <p:spPr>
              <a:xfrm>
                <a:off x="6320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5" name="Google Shape;12555;p20"/>
              <p:cNvSpPr/>
              <p:nvPr/>
            </p:nvSpPr>
            <p:spPr>
              <a:xfrm flipH="1">
                <a:off x="6468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6" name="Google Shape;12556;p20"/>
              <p:cNvSpPr/>
              <p:nvPr/>
            </p:nvSpPr>
            <p:spPr>
              <a:xfrm flipH="1">
                <a:off x="6520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7" name="Google Shape;12557;p20"/>
              <p:cNvSpPr/>
              <p:nvPr/>
            </p:nvSpPr>
            <p:spPr>
              <a:xfrm flipH="1">
                <a:off x="6698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8" name="Google Shape;12558;p20"/>
              <p:cNvSpPr/>
              <p:nvPr/>
            </p:nvSpPr>
            <p:spPr>
              <a:xfrm flipH="1">
                <a:off x="6562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9" name="Google Shape;12559;p20"/>
              <p:cNvSpPr/>
              <p:nvPr/>
            </p:nvSpPr>
            <p:spPr>
              <a:xfrm flipH="1">
                <a:off x="6620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0" name="Google Shape;12560;p20"/>
              <p:cNvSpPr/>
              <p:nvPr/>
            </p:nvSpPr>
            <p:spPr>
              <a:xfrm flipH="1">
                <a:off x="6580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1" name="Google Shape;12561;p20"/>
              <p:cNvSpPr/>
              <p:nvPr/>
            </p:nvSpPr>
            <p:spPr>
              <a:xfrm flipH="1">
                <a:off x="6633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2" name="Google Shape;12562;p20"/>
              <p:cNvSpPr/>
              <p:nvPr/>
            </p:nvSpPr>
            <p:spPr>
              <a:xfrm>
                <a:off x="674835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3" name="Google Shape;12563;p20"/>
              <p:cNvSpPr/>
              <p:nvPr/>
            </p:nvSpPr>
            <p:spPr>
              <a:xfrm>
                <a:off x="697637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4" name="Google Shape;12564;p20"/>
              <p:cNvSpPr/>
              <p:nvPr/>
            </p:nvSpPr>
            <p:spPr>
              <a:xfrm>
                <a:off x="679784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5" name="Google Shape;12565;p20"/>
              <p:cNvSpPr/>
              <p:nvPr/>
            </p:nvSpPr>
            <p:spPr>
              <a:xfrm>
                <a:off x="690356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6" name="Google Shape;12566;p20"/>
              <p:cNvSpPr/>
              <p:nvPr/>
            </p:nvSpPr>
            <p:spPr>
              <a:xfrm>
                <a:off x="684535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7" name="Google Shape;12567;p20"/>
              <p:cNvSpPr/>
              <p:nvPr/>
            </p:nvSpPr>
            <p:spPr>
              <a:xfrm>
                <a:off x="692007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8" name="Google Shape;12568;p20"/>
              <p:cNvSpPr/>
              <p:nvPr/>
            </p:nvSpPr>
            <p:spPr>
              <a:xfrm>
                <a:off x="686763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9" name="Google Shape;12569;p20"/>
              <p:cNvSpPr/>
              <p:nvPr/>
            </p:nvSpPr>
            <p:spPr>
              <a:xfrm flipH="1">
                <a:off x="701593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0" name="Google Shape;12570;p20"/>
              <p:cNvSpPr/>
              <p:nvPr/>
            </p:nvSpPr>
            <p:spPr>
              <a:xfrm flipH="1">
                <a:off x="706708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1" name="Google Shape;12571;p20"/>
              <p:cNvSpPr/>
              <p:nvPr/>
            </p:nvSpPr>
            <p:spPr>
              <a:xfrm flipH="1">
                <a:off x="724564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2" name="Google Shape;12572;p20"/>
              <p:cNvSpPr/>
              <p:nvPr/>
            </p:nvSpPr>
            <p:spPr>
              <a:xfrm flipH="1">
                <a:off x="710914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3" name="Google Shape;12573;p20"/>
              <p:cNvSpPr/>
              <p:nvPr/>
            </p:nvSpPr>
            <p:spPr>
              <a:xfrm flipH="1">
                <a:off x="71670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4" name="Google Shape;12574;p20"/>
              <p:cNvSpPr/>
              <p:nvPr/>
            </p:nvSpPr>
            <p:spPr>
              <a:xfrm flipH="1">
                <a:off x="71277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5" name="Google Shape;12575;p20"/>
              <p:cNvSpPr/>
              <p:nvPr/>
            </p:nvSpPr>
            <p:spPr>
              <a:xfrm flipH="1">
                <a:off x="718026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6" name="Google Shape;12576;p20"/>
              <p:cNvSpPr/>
              <p:nvPr/>
            </p:nvSpPr>
            <p:spPr>
              <a:xfrm>
                <a:off x="729538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7" name="Google Shape;12577;p20"/>
              <p:cNvSpPr/>
              <p:nvPr/>
            </p:nvSpPr>
            <p:spPr>
              <a:xfrm>
                <a:off x="752341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8" name="Google Shape;12578;p20"/>
              <p:cNvSpPr/>
              <p:nvPr/>
            </p:nvSpPr>
            <p:spPr>
              <a:xfrm>
                <a:off x="734487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9" name="Google Shape;12579;p20"/>
              <p:cNvSpPr/>
              <p:nvPr/>
            </p:nvSpPr>
            <p:spPr>
              <a:xfrm>
                <a:off x="745059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0" name="Google Shape;12580;p20"/>
              <p:cNvSpPr/>
              <p:nvPr/>
            </p:nvSpPr>
            <p:spPr>
              <a:xfrm>
                <a:off x="739238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1" name="Google Shape;12581;p20"/>
              <p:cNvSpPr/>
              <p:nvPr/>
            </p:nvSpPr>
            <p:spPr>
              <a:xfrm>
                <a:off x="746710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2" name="Google Shape;12582;p20"/>
              <p:cNvSpPr/>
              <p:nvPr/>
            </p:nvSpPr>
            <p:spPr>
              <a:xfrm>
                <a:off x="74146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3" name="Google Shape;12583;p20"/>
              <p:cNvSpPr/>
              <p:nvPr/>
            </p:nvSpPr>
            <p:spPr>
              <a:xfrm flipH="1">
                <a:off x="756296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4" name="Google Shape;12584;p20"/>
              <p:cNvSpPr/>
              <p:nvPr/>
            </p:nvSpPr>
            <p:spPr>
              <a:xfrm flipH="1">
                <a:off x="761412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5" name="Google Shape;12585;p20"/>
              <p:cNvSpPr/>
              <p:nvPr/>
            </p:nvSpPr>
            <p:spPr>
              <a:xfrm flipH="1">
                <a:off x="779267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6" name="Google Shape;12586;p20"/>
              <p:cNvSpPr/>
              <p:nvPr/>
            </p:nvSpPr>
            <p:spPr>
              <a:xfrm flipH="1">
                <a:off x="765617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7" name="Google Shape;12587;p20"/>
              <p:cNvSpPr/>
              <p:nvPr/>
            </p:nvSpPr>
            <p:spPr>
              <a:xfrm flipH="1">
                <a:off x="771406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8" name="Google Shape;12588;p20"/>
              <p:cNvSpPr/>
              <p:nvPr/>
            </p:nvSpPr>
            <p:spPr>
              <a:xfrm flipH="1">
                <a:off x="767478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9" name="Google Shape;12589;p20"/>
              <p:cNvSpPr/>
              <p:nvPr/>
            </p:nvSpPr>
            <p:spPr>
              <a:xfrm flipH="1">
                <a:off x="772730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0" name="Google Shape;12590;p20"/>
              <p:cNvSpPr/>
              <p:nvPr/>
            </p:nvSpPr>
            <p:spPr>
              <a:xfrm>
                <a:off x="78424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1" name="Google Shape;12591;p20"/>
              <p:cNvSpPr/>
              <p:nvPr/>
            </p:nvSpPr>
            <p:spPr>
              <a:xfrm>
                <a:off x="807044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2" name="Google Shape;12592;p20"/>
              <p:cNvSpPr/>
              <p:nvPr/>
            </p:nvSpPr>
            <p:spPr>
              <a:xfrm>
                <a:off x="78919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3" name="Google Shape;12593;p20"/>
              <p:cNvSpPr/>
              <p:nvPr/>
            </p:nvSpPr>
            <p:spPr>
              <a:xfrm>
                <a:off x="799763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4" name="Google Shape;12594;p20"/>
              <p:cNvSpPr/>
              <p:nvPr/>
            </p:nvSpPr>
            <p:spPr>
              <a:xfrm>
                <a:off x="79394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5" name="Google Shape;12595;p20"/>
              <p:cNvSpPr/>
              <p:nvPr/>
            </p:nvSpPr>
            <p:spPr>
              <a:xfrm>
                <a:off x="801413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6" name="Google Shape;12596;p20"/>
              <p:cNvSpPr/>
              <p:nvPr/>
            </p:nvSpPr>
            <p:spPr>
              <a:xfrm>
                <a:off x="796169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7" name="Google Shape;12597;p20"/>
              <p:cNvSpPr/>
              <p:nvPr/>
            </p:nvSpPr>
            <p:spPr>
              <a:xfrm flipH="1">
                <a:off x="811000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8" name="Google Shape;12598;p20"/>
              <p:cNvSpPr/>
              <p:nvPr/>
            </p:nvSpPr>
            <p:spPr>
              <a:xfrm flipH="1">
                <a:off x="816115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9" name="Google Shape;12599;p20"/>
              <p:cNvSpPr/>
              <p:nvPr/>
            </p:nvSpPr>
            <p:spPr>
              <a:xfrm flipH="1">
                <a:off x="83397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0" name="Google Shape;12600;p20"/>
              <p:cNvSpPr/>
              <p:nvPr/>
            </p:nvSpPr>
            <p:spPr>
              <a:xfrm flipH="1">
                <a:off x="820320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1" name="Google Shape;12601;p20"/>
              <p:cNvSpPr/>
              <p:nvPr/>
            </p:nvSpPr>
            <p:spPr>
              <a:xfrm flipH="1">
                <a:off x="826110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2" name="Google Shape;12602;p20"/>
              <p:cNvSpPr/>
              <p:nvPr/>
            </p:nvSpPr>
            <p:spPr>
              <a:xfrm flipH="1">
                <a:off x="822182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3" name="Google Shape;12603;p20"/>
              <p:cNvSpPr/>
              <p:nvPr/>
            </p:nvSpPr>
            <p:spPr>
              <a:xfrm flipH="1">
                <a:off x="82743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4" name="Google Shape;12604;p20"/>
              <p:cNvSpPr/>
              <p:nvPr/>
            </p:nvSpPr>
            <p:spPr>
              <a:xfrm>
                <a:off x="838945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5" name="Google Shape;12605;p20"/>
              <p:cNvSpPr/>
              <p:nvPr/>
            </p:nvSpPr>
            <p:spPr>
              <a:xfrm>
                <a:off x="861747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6" name="Google Shape;12606;p20"/>
              <p:cNvSpPr/>
              <p:nvPr/>
            </p:nvSpPr>
            <p:spPr>
              <a:xfrm>
                <a:off x="84389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7" name="Google Shape;12607;p20"/>
              <p:cNvSpPr/>
              <p:nvPr/>
            </p:nvSpPr>
            <p:spPr>
              <a:xfrm>
                <a:off x="854466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8" name="Google Shape;12608;p20"/>
              <p:cNvSpPr/>
              <p:nvPr/>
            </p:nvSpPr>
            <p:spPr>
              <a:xfrm>
                <a:off x="848645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9" name="Google Shape;12609;p20"/>
              <p:cNvSpPr/>
              <p:nvPr/>
            </p:nvSpPr>
            <p:spPr>
              <a:xfrm>
                <a:off x="856117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0" name="Google Shape;12610;p20"/>
              <p:cNvSpPr/>
              <p:nvPr/>
            </p:nvSpPr>
            <p:spPr>
              <a:xfrm>
                <a:off x="850873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1" name="Google Shape;12611;p20"/>
              <p:cNvSpPr/>
              <p:nvPr/>
            </p:nvSpPr>
            <p:spPr>
              <a:xfrm flipH="1">
                <a:off x="865703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2" name="Google Shape;12612;p20"/>
              <p:cNvSpPr/>
              <p:nvPr/>
            </p:nvSpPr>
            <p:spPr>
              <a:xfrm flipH="1">
                <a:off x="87081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3" name="Google Shape;12613;p20"/>
              <p:cNvSpPr/>
              <p:nvPr/>
            </p:nvSpPr>
            <p:spPr>
              <a:xfrm flipH="1">
                <a:off x="888674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4" name="Google Shape;12614;p20"/>
              <p:cNvSpPr/>
              <p:nvPr/>
            </p:nvSpPr>
            <p:spPr>
              <a:xfrm flipH="1">
                <a:off x="875024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5" name="Google Shape;12615;p20"/>
              <p:cNvSpPr/>
              <p:nvPr/>
            </p:nvSpPr>
            <p:spPr>
              <a:xfrm flipH="1">
                <a:off x="880813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6" name="Google Shape;12616;p20"/>
              <p:cNvSpPr/>
              <p:nvPr/>
            </p:nvSpPr>
            <p:spPr>
              <a:xfrm flipH="1">
                <a:off x="8768853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7" name="Google Shape;12617;p20"/>
              <p:cNvSpPr/>
              <p:nvPr/>
            </p:nvSpPr>
            <p:spPr>
              <a:xfrm flipH="1">
                <a:off x="88213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18" name="Google Shape;12618;p20"/>
            <p:cNvGrpSpPr/>
            <p:nvPr/>
          </p:nvGrpSpPr>
          <p:grpSpPr>
            <a:xfrm>
              <a:off x="194061" y="4849720"/>
              <a:ext cx="8755877" cy="99873"/>
              <a:chOff x="194061" y="4849720"/>
              <a:chExt cx="8755877" cy="99873"/>
            </a:xfrm>
          </p:grpSpPr>
          <p:grpSp>
            <p:nvGrpSpPr>
              <p:cNvPr id="12619" name="Google Shape;12619;p20"/>
              <p:cNvGrpSpPr/>
              <p:nvPr/>
            </p:nvGrpSpPr>
            <p:grpSpPr>
              <a:xfrm>
                <a:off x="19406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620" name="Google Shape;12620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21" name="Google Shape;12621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22" name="Google Shape;12622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23" name="Google Shape;12623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24" name="Google Shape;12624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25" name="Google Shape;12625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26" name="Google Shape;12626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627" name="Google Shape;12627;p20"/>
              <p:cNvGrpSpPr/>
              <p:nvPr/>
            </p:nvGrpSpPr>
            <p:grpSpPr>
              <a:xfrm flipH="1">
                <a:off x="46164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628" name="Google Shape;12628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29" name="Google Shape;12629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30" name="Google Shape;12630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31" name="Google Shape;12631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32" name="Google Shape;12632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33" name="Google Shape;12633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34" name="Google Shape;12634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635" name="Google Shape;12635;p20"/>
              <p:cNvGrpSpPr/>
              <p:nvPr/>
            </p:nvGrpSpPr>
            <p:grpSpPr>
              <a:xfrm>
                <a:off x="739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636" name="Google Shape;12636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37" name="Google Shape;12637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38" name="Google Shape;12638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39" name="Google Shape;12639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40" name="Google Shape;12640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41" name="Google Shape;12641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42" name="Google Shape;12642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643" name="Google Shape;12643;p20"/>
              <p:cNvGrpSpPr/>
              <p:nvPr/>
            </p:nvGrpSpPr>
            <p:grpSpPr>
              <a:xfrm flipH="1">
                <a:off x="1006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644" name="Google Shape;12644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45" name="Google Shape;12645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46" name="Google Shape;12646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47" name="Google Shape;12647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48" name="Google Shape;12648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49" name="Google Shape;12649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50" name="Google Shape;12650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651" name="Google Shape;12651;p20"/>
              <p:cNvGrpSpPr/>
              <p:nvPr/>
            </p:nvGrpSpPr>
            <p:grpSpPr>
              <a:xfrm>
                <a:off x="128516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652" name="Google Shape;12652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53" name="Google Shape;12653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54" name="Google Shape;12654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55" name="Google Shape;12655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56" name="Google Shape;12656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57" name="Google Shape;12657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58" name="Google Shape;12658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659" name="Google Shape;12659;p20"/>
              <p:cNvGrpSpPr/>
              <p:nvPr/>
            </p:nvGrpSpPr>
            <p:grpSpPr>
              <a:xfrm flipH="1">
                <a:off x="155274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660" name="Google Shape;12660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61" name="Google Shape;12661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62" name="Google Shape;12662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63" name="Google Shape;12663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64" name="Google Shape;12664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65" name="Google Shape;12665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66" name="Google Shape;12666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667" name="Google Shape;12667;p20"/>
              <p:cNvGrpSpPr/>
              <p:nvPr/>
            </p:nvGrpSpPr>
            <p:grpSpPr>
              <a:xfrm>
                <a:off x="183100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668" name="Google Shape;12668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69" name="Google Shape;12669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70" name="Google Shape;12670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71" name="Google Shape;12671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72" name="Google Shape;12672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73" name="Google Shape;12673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74" name="Google Shape;12674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675" name="Google Shape;12675;p20"/>
              <p:cNvGrpSpPr/>
              <p:nvPr/>
            </p:nvGrpSpPr>
            <p:grpSpPr>
              <a:xfrm flipH="1">
                <a:off x="209858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676" name="Google Shape;12676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77" name="Google Shape;12677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78" name="Google Shape;12678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79" name="Google Shape;12679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80" name="Google Shape;12680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81" name="Google Shape;12681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82" name="Google Shape;12682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683" name="Google Shape;12683;p20"/>
              <p:cNvGrpSpPr/>
              <p:nvPr/>
            </p:nvGrpSpPr>
            <p:grpSpPr>
              <a:xfrm>
                <a:off x="237685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684" name="Google Shape;12684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85" name="Google Shape;12685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86" name="Google Shape;12686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87" name="Google Shape;12687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88" name="Google Shape;12688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89" name="Google Shape;12689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90" name="Google Shape;12690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691" name="Google Shape;12691;p20"/>
              <p:cNvGrpSpPr/>
              <p:nvPr/>
            </p:nvGrpSpPr>
            <p:grpSpPr>
              <a:xfrm flipH="1">
                <a:off x="264443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692" name="Google Shape;12692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93" name="Google Shape;12693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94" name="Google Shape;12694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95" name="Google Shape;12695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96" name="Google Shape;12696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97" name="Google Shape;12697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98" name="Google Shape;12698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699" name="Google Shape;12699;p20"/>
              <p:cNvGrpSpPr/>
              <p:nvPr/>
            </p:nvGrpSpPr>
            <p:grpSpPr>
              <a:xfrm>
                <a:off x="292269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700" name="Google Shape;12700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01" name="Google Shape;12701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02" name="Google Shape;12702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03" name="Google Shape;12703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04" name="Google Shape;12704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05" name="Google Shape;12705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06" name="Google Shape;12706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707" name="Google Shape;12707;p20"/>
              <p:cNvGrpSpPr/>
              <p:nvPr/>
            </p:nvGrpSpPr>
            <p:grpSpPr>
              <a:xfrm flipH="1">
                <a:off x="319027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708" name="Google Shape;12708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09" name="Google Shape;12709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10" name="Google Shape;12710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11" name="Google Shape;12711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12" name="Google Shape;12712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13" name="Google Shape;12713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14" name="Google Shape;12714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715" name="Google Shape;12715;p20"/>
              <p:cNvGrpSpPr/>
              <p:nvPr/>
            </p:nvGrpSpPr>
            <p:grpSpPr>
              <a:xfrm>
                <a:off x="346853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716" name="Google Shape;12716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17" name="Google Shape;12717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18" name="Google Shape;12718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19" name="Google Shape;12719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20" name="Google Shape;12720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21" name="Google Shape;12721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22" name="Google Shape;12722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723" name="Google Shape;12723;p20"/>
              <p:cNvGrpSpPr/>
              <p:nvPr/>
            </p:nvGrpSpPr>
            <p:grpSpPr>
              <a:xfrm flipH="1">
                <a:off x="37361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724" name="Google Shape;12724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25" name="Google Shape;12725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26" name="Google Shape;12726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27" name="Google Shape;12727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28" name="Google Shape;12728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29" name="Google Shape;12729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30" name="Google Shape;12730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731" name="Google Shape;12731;p20"/>
              <p:cNvGrpSpPr/>
              <p:nvPr/>
            </p:nvGrpSpPr>
            <p:grpSpPr>
              <a:xfrm>
                <a:off x="401438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732" name="Google Shape;12732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33" name="Google Shape;12733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34" name="Google Shape;12734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35" name="Google Shape;12735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36" name="Google Shape;12736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37" name="Google Shape;12737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38" name="Google Shape;12738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739" name="Google Shape;12739;p20"/>
              <p:cNvGrpSpPr/>
              <p:nvPr/>
            </p:nvGrpSpPr>
            <p:grpSpPr>
              <a:xfrm flipH="1">
                <a:off x="428196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740" name="Google Shape;12740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41" name="Google Shape;12741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42" name="Google Shape;12742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43" name="Google Shape;12743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44" name="Google Shape;12744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45" name="Google Shape;12745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46" name="Google Shape;12746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747" name="Google Shape;12747;p20"/>
              <p:cNvGrpSpPr/>
              <p:nvPr/>
            </p:nvGrpSpPr>
            <p:grpSpPr>
              <a:xfrm>
                <a:off x="456022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748" name="Google Shape;12748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49" name="Google Shape;12749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50" name="Google Shape;12750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51" name="Google Shape;12751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52" name="Google Shape;12752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53" name="Google Shape;12753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54" name="Google Shape;12754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755" name="Google Shape;12755;p20"/>
              <p:cNvGrpSpPr/>
              <p:nvPr/>
            </p:nvGrpSpPr>
            <p:grpSpPr>
              <a:xfrm flipH="1">
                <a:off x="4827805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756" name="Google Shape;12756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57" name="Google Shape;12757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58" name="Google Shape;12758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59" name="Google Shape;12759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60" name="Google Shape;12760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61" name="Google Shape;12761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62" name="Google Shape;12762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763" name="Google Shape;12763;p20"/>
              <p:cNvGrpSpPr/>
              <p:nvPr/>
            </p:nvGrpSpPr>
            <p:grpSpPr>
              <a:xfrm>
                <a:off x="510725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764" name="Google Shape;12764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65" name="Google Shape;12765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66" name="Google Shape;12766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67" name="Google Shape;12767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68" name="Google Shape;12768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69" name="Google Shape;12769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70" name="Google Shape;12770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771" name="Google Shape;12771;p20"/>
              <p:cNvGrpSpPr/>
              <p:nvPr/>
            </p:nvGrpSpPr>
            <p:grpSpPr>
              <a:xfrm flipH="1">
                <a:off x="537483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772" name="Google Shape;12772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73" name="Google Shape;12773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74" name="Google Shape;12774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75" name="Google Shape;12775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76" name="Google Shape;12776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77" name="Google Shape;12777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78" name="Google Shape;12778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779" name="Google Shape;12779;p20"/>
              <p:cNvGrpSpPr/>
              <p:nvPr/>
            </p:nvGrpSpPr>
            <p:grpSpPr>
              <a:xfrm>
                <a:off x="565428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780" name="Google Shape;12780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81" name="Google Shape;12781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82" name="Google Shape;12782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83" name="Google Shape;12783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84" name="Google Shape;12784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85" name="Google Shape;12785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86" name="Google Shape;12786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787" name="Google Shape;12787;p20"/>
              <p:cNvGrpSpPr/>
              <p:nvPr/>
            </p:nvGrpSpPr>
            <p:grpSpPr>
              <a:xfrm flipH="1">
                <a:off x="592187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788" name="Google Shape;12788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89" name="Google Shape;12789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90" name="Google Shape;12790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91" name="Google Shape;12791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92" name="Google Shape;12792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93" name="Google Shape;12793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94" name="Google Shape;12794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795" name="Google Shape;12795;p20"/>
              <p:cNvGrpSpPr/>
              <p:nvPr/>
            </p:nvGrpSpPr>
            <p:grpSpPr>
              <a:xfrm>
                <a:off x="6201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796" name="Google Shape;12796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97" name="Google Shape;12797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98" name="Google Shape;12798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99" name="Google Shape;12799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00" name="Google Shape;12800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01" name="Google Shape;12801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02" name="Google Shape;12802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803" name="Google Shape;12803;p20"/>
              <p:cNvGrpSpPr/>
              <p:nvPr/>
            </p:nvGrpSpPr>
            <p:grpSpPr>
              <a:xfrm flipH="1">
                <a:off x="6468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804" name="Google Shape;12804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05" name="Google Shape;12805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06" name="Google Shape;12806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07" name="Google Shape;12807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08" name="Google Shape;12808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09" name="Google Shape;12809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10" name="Google Shape;12810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811" name="Google Shape;12811;p20"/>
              <p:cNvGrpSpPr/>
              <p:nvPr/>
            </p:nvGrpSpPr>
            <p:grpSpPr>
              <a:xfrm>
                <a:off x="674835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812" name="Google Shape;12812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13" name="Google Shape;12813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14" name="Google Shape;12814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15" name="Google Shape;12815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16" name="Google Shape;12816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17" name="Google Shape;12817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18" name="Google Shape;12818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819" name="Google Shape;12819;p20"/>
              <p:cNvGrpSpPr/>
              <p:nvPr/>
            </p:nvGrpSpPr>
            <p:grpSpPr>
              <a:xfrm flipH="1">
                <a:off x="701593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820" name="Google Shape;12820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1" name="Google Shape;12821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2" name="Google Shape;12822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3" name="Google Shape;12823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4" name="Google Shape;12824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5" name="Google Shape;12825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6" name="Google Shape;12826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827" name="Google Shape;12827;p20"/>
              <p:cNvGrpSpPr/>
              <p:nvPr/>
            </p:nvGrpSpPr>
            <p:grpSpPr>
              <a:xfrm>
                <a:off x="729538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828" name="Google Shape;12828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9" name="Google Shape;12829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0" name="Google Shape;12830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1" name="Google Shape;12831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2" name="Google Shape;12832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3" name="Google Shape;12833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4" name="Google Shape;12834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835" name="Google Shape;12835;p20"/>
              <p:cNvGrpSpPr/>
              <p:nvPr/>
            </p:nvGrpSpPr>
            <p:grpSpPr>
              <a:xfrm flipH="1">
                <a:off x="756296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836" name="Google Shape;12836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7" name="Google Shape;12837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8" name="Google Shape;12838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9" name="Google Shape;12839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0" name="Google Shape;12840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1" name="Google Shape;12841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2" name="Google Shape;12842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843" name="Google Shape;12843;p20"/>
              <p:cNvGrpSpPr/>
              <p:nvPr/>
            </p:nvGrpSpPr>
            <p:grpSpPr>
              <a:xfrm>
                <a:off x="78424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844" name="Google Shape;12844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5" name="Google Shape;12845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6" name="Google Shape;12846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7" name="Google Shape;12847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8" name="Google Shape;12848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9" name="Google Shape;12849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0" name="Google Shape;12850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851" name="Google Shape;12851;p20"/>
              <p:cNvGrpSpPr/>
              <p:nvPr/>
            </p:nvGrpSpPr>
            <p:grpSpPr>
              <a:xfrm flipH="1">
                <a:off x="811000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852" name="Google Shape;12852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3" name="Google Shape;12853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4" name="Google Shape;12854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5" name="Google Shape;12855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6" name="Google Shape;12856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7" name="Google Shape;12857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8" name="Google Shape;12858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859" name="Google Shape;12859;p20"/>
              <p:cNvGrpSpPr/>
              <p:nvPr/>
            </p:nvGrpSpPr>
            <p:grpSpPr>
              <a:xfrm>
                <a:off x="838945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860" name="Google Shape;12860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1" name="Google Shape;12861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2" name="Google Shape;12862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3" name="Google Shape;12863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4" name="Google Shape;12864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5" name="Google Shape;12865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6" name="Google Shape;12866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867" name="Google Shape;12867;p20"/>
              <p:cNvGrpSpPr/>
              <p:nvPr/>
            </p:nvGrpSpPr>
            <p:grpSpPr>
              <a:xfrm flipH="1">
                <a:off x="865703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868" name="Google Shape;12868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9" name="Google Shape;12869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70" name="Google Shape;12870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71" name="Google Shape;12871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72" name="Google Shape;12872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73" name="Google Shape;12873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74" name="Google Shape;12874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875" name="Google Shape;12875;p20"/>
            <p:cNvGrpSpPr/>
            <p:nvPr/>
          </p:nvGrpSpPr>
          <p:grpSpPr>
            <a:xfrm>
              <a:off x="194050" y="336190"/>
              <a:ext cx="99873" cy="4471307"/>
              <a:chOff x="194052" y="426142"/>
              <a:chExt cx="99873" cy="4364379"/>
            </a:xfrm>
          </p:grpSpPr>
          <p:grpSp>
            <p:nvGrpSpPr>
              <p:cNvPr id="12876" name="Google Shape;12876;p20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12877" name="Google Shape;12877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78" name="Google Shape;12878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79" name="Google Shape;12879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80" name="Google Shape;12880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81" name="Google Shape;12881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82" name="Google Shape;12882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83" name="Google Shape;12883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884" name="Google Shape;12884;p20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12885" name="Google Shape;12885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86" name="Google Shape;12886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87" name="Google Shape;12887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88" name="Google Shape;12888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89" name="Google Shape;12889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90" name="Google Shape;12890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91" name="Google Shape;12891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892" name="Google Shape;12892;p20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12893" name="Google Shape;12893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94" name="Google Shape;12894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95" name="Google Shape;12895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96" name="Google Shape;12896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97" name="Google Shape;12897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98" name="Google Shape;12898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99" name="Google Shape;12899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900" name="Google Shape;12900;p20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12901" name="Google Shape;12901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02" name="Google Shape;12902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03" name="Google Shape;12903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04" name="Google Shape;12904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05" name="Google Shape;12905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06" name="Google Shape;12906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07" name="Google Shape;12907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908" name="Google Shape;12908;p20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12909" name="Google Shape;12909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10" name="Google Shape;12910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11" name="Google Shape;12911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12" name="Google Shape;12912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13" name="Google Shape;12913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14" name="Google Shape;12914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15" name="Google Shape;12915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916" name="Google Shape;12916;p20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12917" name="Google Shape;12917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18" name="Google Shape;12918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19" name="Google Shape;12919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20" name="Google Shape;12920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21" name="Google Shape;12921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22" name="Google Shape;12922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23" name="Google Shape;12923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924" name="Google Shape;12924;p20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12925" name="Google Shape;12925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26" name="Google Shape;12926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27" name="Google Shape;12927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28" name="Google Shape;12928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29" name="Google Shape;12929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30" name="Google Shape;12930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31" name="Google Shape;12931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932" name="Google Shape;12932;p20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12933" name="Google Shape;12933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34" name="Google Shape;12934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35" name="Google Shape;12935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36" name="Google Shape;12936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37" name="Google Shape;12937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38" name="Google Shape;12938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39" name="Google Shape;12939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940" name="Google Shape;12940;p20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12941" name="Google Shape;12941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2" name="Google Shape;12942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3" name="Google Shape;12943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4" name="Google Shape;12944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5" name="Google Shape;12945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6" name="Google Shape;12946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7" name="Google Shape;12947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948" name="Google Shape;12948;p20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12949" name="Google Shape;12949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0" name="Google Shape;12950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1" name="Google Shape;12951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2" name="Google Shape;12952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3" name="Google Shape;12953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4" name="Google Shape;12954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5" name="Google Shape;12955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956" name="Google Shape;12956;p20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12957" name="Google Shape;12957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8" name="Google Shape;12958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9" name="Google Shape;12959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60" name="Google Shape;12960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61" name="Google Shape;12961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62" name="Google Shape;12962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63" name="Google Shape;12963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964" name="Google Shape;12964;p20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12965" name="Google Shape;12965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66" name="Google Shape;12966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67" name="Google Shape;12967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68" name="Google Shape;12968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69" name="Google Shape;12969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0" name="Google Shape;12970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1" name="Google Shape;12971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972" name="Google Shape;12972;p20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12973" name="Google Shape;12973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4" name="Google Shape;12974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5" name="Google Shape;12975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6" name="Google Shape;12976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7" name="Google Shape;12977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8" name="Google Shape;12978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9" name="Google Shape;12979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980" name="Google Shape;12980;p20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12981" name="Google Shape;12981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2" name="Google Shape;12982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3" name="Google Shape;12983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4" name="Google Shape;12984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5" name="Google Shape;12985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6" name="Google Shape;12986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7" name="Google Shape;12987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988" name="Google Shape;12988;p20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12989" name="Google Shape;12989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0" name="Google Shape;12990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1" name="Google Shape;12991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2" name="Google Shape;12992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3" name="Google Shape;12993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4" name="Google Shape;12994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5" name="Google Shape;12995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996" name="Google Shape;12996;p20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12997" name="Google Shape;12997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8" name="Google Shape;12998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9" name="Google Shape;12999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0" name="Google Shape;13000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1" name="Google Shape;13001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2" name="Google Shape;13002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3" name="Google Shape;13003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3004" name="Google Shape;13004;p20"/>
            <p:cNvGrpSpPr/>
            <p:nvPr/>
          </p:nvGrpSpPr>
          <p:grpSpPr>
            <a:xfrm>
              <a:off x="8849976" y="336190"/>
              <a:ext cx="99873" cy="4471307"/>
              <a:chOff x="194052" y="426142"/>
              <a:chExt cx="99873" cy="4364379"/>
            </a:xfrm>
          </p:grpSpPr>
          <p:grpSp>
            <p:nvGrpSpPr>
              <p:cNvPr id="13005" name="Google Shape;13005;p20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13006" name="Google Shape;13006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7" name="Google Shape;13007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8" name="Google Shape;13008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9" name="Google Shape;13009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0" name="Google Shape;13010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1" name="Google Shape;13011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2" name="Google Shape;13012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013" name="Google Shape;13013;p20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13014" name="Google Shape;13014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5" name="Google Shape;13015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6" name="Google Shape;13016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7" name="Google Shape;13017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8" name="Google Shape;13018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9" name="Google Shape;13019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0" name="Google Shape;13020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021" name="Google Shape;13021;p20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13022" name="Google Shape;13022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3" name="Google Shape;13023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4" name="Google Shape;13024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5" name="Google Shape;13025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6" name="Google Shape;13026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7" name="Google Shape;13027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8" name="Google Shape;13028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029" name="Google Shape;13029;p20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13030" name="Google Shape;13030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1" name="Google Shape;13031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2" name="Google Shape;13032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3" name="Google Shape;13033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4" name="Google Shape;13034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5" name="Google Shape;13035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6" name="Google Shape;13036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037" name="Google Shape;13037;p20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13038" name="Google Shape;13038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9" name="Google Shape;13039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0" name="Google Shape;13040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1" name="Google Shape;13041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2" name="Google Shape;13042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3" name="Google Shape;13043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4" name="Google Shape;13044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045" name="Google Shape;13045;p20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13046" name="Google Shape;13046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7" name="Google Shape;13047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8" name="Google Shape;13048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9" name="Google Shape;13049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0" name="Google Shape;13050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1" name="Google Shape;13051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2" name="Google Shape;13052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053" name="Google Shape;13053;p20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13054" name="Google Shape;13054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5" name="Google Shape;13055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6" name="Google Shape;13056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7" name="Google Shape;13057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8" name="Google Shape;13058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9" name="Google Shape;13059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0" name="Google Shape;13060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061" name="Google Shape;13061;p20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13062" name="Google Shape;13062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3" name="Google Shape;13063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4" name="Google Shape;13064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5" name="Google Shape;13065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6" name="Google Shape;13066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7" name="Google Shape;13067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8" name="Google Shape;13068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069" name="Google Shape;13069;p20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13070" name="Google Shape;13070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1" name="Google Shape;13071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2" name="Google Shape;13072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3" name="Google Shape;13073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4" name="Google Shape;13074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5" name="Google Shape;13075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6" name="Google Shape;13076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077" name="Google Shape;13077;p20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13078" name="Google Shape;13078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9" name="Google Shape;13079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0" name="Google Shape;13080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1" name="Google Shape;13081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2" name="Google Shape;13082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3" name="Google Shape;13083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4" name="Google Shape;13084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085" name="Google Shape;13085;p20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13086" name="Google Shape;13086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7" name="Google Shape;13087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8" name="Google Shape;13088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9" name="Google Shape;13089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0" name="Google Shape;13090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1" name="Google Shape;13091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2" name="Google Shape;13092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093" name="Google Shape;13093;p20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13094" name="Google Shape;13094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5" name="Google Shape;13095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6" name="Google Shape;13096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7" name="Google Shape;13097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8" name="Google Shape;13098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9" name="Google Shape;13099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0" name="Google Shape;13100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101" name="Google Shape;13101;p20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13102" name="Google Shape;13102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3" name="Google Shape;13103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4" name="Google Shape;13104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5" name="Google Shape;13105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6" name="Google Shape;13106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7" name="Google Shape;13107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8" name="Google Shape;13108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109" name="Google Shape;13109;p20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13110" name="Google Shape;13110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1" name="Google Shape;13111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2" name="Google Shape;13112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3" name="Google Shape;13113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4" name="Google Shape;13114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5" name="Google Shape;13115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6" name="Google Shape;13116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117" name="Google Shape;13117;p20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13118" name="Google Shape;13118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9" name="Google Shape;13119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0" name="Google Shape;13120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1" name="Google Shape;13121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2" name="Google Shape;13122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3" name="Google Shape;13123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4" name="Google Shape;13124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125" name="Google Shape;13125;p20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13126" name="Google Shape;13126;p20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7" name="Google Shape;13127;p20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8" name="Google Shape;13128;p20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9" name="Google Shape;13129;p20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30" name="Google Shape;13130;p20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31" name="Google Shape;13131;p20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32" name="Google Shape;13132;p20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3133" name="Google Shape;13133;p20"/>
          <p:cNvGrpSpPr/>
          <p:nvPr/>
        </p:nvGrpSpPr>
        <p:grpSpPr>
          <a:xfrm flipH="1">
            <a:off x="375622" y="330420"/>
            <a:ext cx="740011" cy="636065"/>
            <a:chOff x="7615940" y="361497"/>
            <a:chExt cx="960305" cy="825415"/>
          </a:xfrm>
        </p:grpSpPr>
        <p:sp>
          <p:nvSpPr>
            <p:cNvPr id="13134" name="Google Shape;13134;p20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135" name="Google Shape;13135;p20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3136" name="Google Shape;13136;p20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7" name="Google Shape;13137;p20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138" name="Google Shape;13138;p20"/>
          <p:cNvGrpSpPr/>
          <p:nvPr/>
        </p:nvGrpSpPr>
        <p:grpSpPr>
          <a:xfrm rot="10800000">
            <a:off x="375622" y="4146170"/>
            <a:ext cx="740011" cy="636065"/>
            <a:chOff x="7615940" y="361497"/>
            <a:chExt cx="960305" cy="825415"/>
          </a:xfrm>
        </p:grpSpPr>
        <p:sp>
          <p:nvSpPr>
            <p:cNvPr id="13139" name="Google Shape;13139;p20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140" name="Google Shape;13140;p20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3141" name="Google Shape;13141;p20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2" name="Google Shape;13142;p20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143" name="Google Shape;13143;p20"/>
          <p:cNvGrpSpPr/>
          <p:nvPr/>
        </p:nvGrpSpPr>
        <p:grpSpPr>
          <a:xfrm>
            <a:off x="8028373" y="330420"/>
            <a:ext cx="740011" cy="636065"/>
            <a:chOff x="7615940" y="361497"/>
            <a:chExt cx="960305" cy="825415"/>
          </a:xfrm>
        </p:grpSpPr>
        <p:sp>
          <p:nvSpPr>
            <p:cNvPr id="13144" name="Google Shape;13144;p20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145" name="Google Shape;13145;p20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3146" name="Google Shape;13146;p20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7" name="Google Shape;13147;p20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148" name="Google Shape;13148;p20"/>
          <p:cNvGrpSpPr/>
          <p:nvPr/>
        </p:nvGrpSpPr>
        <p:grpSpPr>
          <a:xfrm rot="10800000" flipH="1">
            <a:off x="8028373" y="4146170"/>
            <a:ext cx="740011" cy="636065"/>
            <a:chOff x="7615940" y="361497"/>
            <a:chExt cx="960305" cy="825415"/>
          </a:xfrm>
        </p:grpSpPr>
        <p:sp>
          <p:nvSpPr>
            <p:cNvPr id="13149" name="Google Shape;13149;p20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150" name="Google Shape;13150;p20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3151" name="Google Shape;13151;p20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2" name="Google Shape;13152;p20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153" name="Google Shape;13153;p20"/>
          <p:cNvGrpSpPr/>
          <p:nvPr/>
        </p:nvGrpSpPr>
        <p:grpSpPr>
          <a:xfrm>
            <a:off x="1636650" y="1194655"/>
            <a:ext cx="5870700" cy="124147"/>
            <a:chOff x="1636650" y="1194655"/>
            <a:chExt cx="5870700" cy="124147"/>
          </a:xfrm>
        </p:grpSpPr>
        <p:cxnSp>
          <p:nvCxnSpPr>
            <p:cNvPr id="13154" name="Google Shape;13154;p20"/>
            <p:cNvCxnSpPr/>
            <p:nvPr/>
          </p:nvCxnSpPr>
          <p:spPr>
            <a:xfrm rot="10800000">
              <a:off x="1636650" y="1256725"/>
              <a:ext cx="58707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13155" name="Google Shape;13155;p20"/>
            <p:cNvSpPr/>
            <p:nvPr/>
          </p:nvSpPr>
          <p:spPr>
            <a:xfrm>
              <a:off x="4509930" y="1194655"/>
              <a:ext cx="124147" cy="124147"/>
            </a:xfrm>
            <a:custGeom>
              <a:avLst/>
              <a:gdLst/>
              <a:ahLst/>
              <a:cxnLst/>
              <a:rect l="l" t="t" r="r" b="b"/>
              <a:pathLst>
                <a:path w="15071" h="15071" extrusionOk="0">
                  <a:moveTo>
                    <a:pt x="7533" y="0"/>
                  </a:moveTo>
                  <a:cubicBezTo>
                    <a:pt x="7533" y="4164"/>
                    <a:pt x="4158" y="7538"/>
                    <a:pt x="1" y="7538"/>
                  </a:cubicBezTo>
                  <a:cubicBezTo>
                    <a:pt x="4158" y="7538"/>
                    <a:pt x="7533" y="10912"/>
                    <a:pt x="7533" y="15070"/>
                  </a:cubicBezTo>
                  <a:cubicBezTo>
                    <a:pt x="7533" y="10912"/>
                    <a:pt x="10907" y="7538"/>
                    <a:pt x="15071" y="7538"/>
                  </a:cubicBezTo>
                  <a:cubicBezTo>
                    <a:pt x="10907" y="7538"/>
                    <a:pt x="7533" y="4164"/>
                    <a:pt x="7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CUSTOM">
    <p:spTree>
      <p:nvGrpSpPr>
        <p:cNvPr id="1" name="Shape 13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1" name="Google Shape;13161;p23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" name="Google Shape;810;p3"/>
          <p:cNvSpPr txBox="1">
            <a:spLocks noGrp="1"/>
          </p:cNvSpPr>
          <p:nvPr>
            <p:ph type="title"/>
          </p:nvPr>
        </p:nvSpPr>
        <p:spPr>
          <a:xfrm>
            <a:off x="2549400" y="2740725"/>
            <a:ext cx="40452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grpSp>
        <p:nvGrpSpPr>
          <p:cNvPr id="811" name="Google Shape;811;p3"/>
          <p:cNvGrpSpPr/>
          <p:nvPr/>
        </p:nvGrpSpPr>
        <p:grpSpPr>
          <a:xfrm>
            <a:off x="194050" y="193895"/>
            <a:ext cx="8755889" cy="4755698"/>
            <a:chOff x="194050" y="193895"/>
            <a:chExt cx="8755889" cy="4755698"/>
          </a:xfrm>
        </p:grpSpPr>
        <p:sp>
          <p:nvSpPr>
            <p:cNvPr id="812" name="Google Shape;812;p3"/>
            <p:cNvSpPr/>
            <p:nvPr/>
          </p:nvSpPr>
          <p:spPr>
            <a:xfrm>
              <a:off x="374325" y="374100"/>
              <a:ext cx="8395200" cy="43953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3" name="Google Shape;813;p3"/>
            <p:cNvGrpSpPr/>
            <p:nvPr/>
          </p:nvGrpSpPr>
          <p:grpSpPr>
            <a:xfrm>
              <a:off x="194061" y="193895"/>
              <a:ext cx="8755877" cy="99873"/>
              <a:chOff x="194061" y="193895"/>
              <a:chExt cx="8755877" cy="99873"/>
            </a:xfrm>
          </p:grpSpPr>
          <p:sp>
            <p:nvSpPr>
              <p:cNvPr id="814" name="Google Shape;814;p3"/>
              <p:cNvSpPr/>
              <p:nvPr/>
            </p:nvSpPr>
            <p:spPr>
              <a:xfrm>
                <a:off x="19406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3"/>
              <p:cNvSpPr/>
              <p:nvPr/>
            </p:nvSpPr>
            <p:spPr>
              <a:xfrm>
                <a:off x="4220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3"/>
              <p:cNvSpPr/>
              <p:nvPr/>
            </p:nvSpPr>
            <p:spPr>
              <a:xfrm>
                <a:off x="24355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3"/>
              <p:cNvSpPr/>
              <p:nvPr/>
            </p:nvSpPr>
            <p:spPr>
              <a:xfrm>
                <a:off x="34927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3"/>
              <p:cNvSpPr/>
              <p:nvPr/>
            </p:nvSpPr>
            <p:spPr>
              <a:xfrm>
                <a:off x="29106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3"/>
              <p:cNvSpPr/>
              <p:nvPr/>
            </p:nvSpPr>
            <p:spPr>
              <a:xfrm>
                <a:off x="36577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3"/>
              <p:cNvSpPr/>
              <p:nvPr/>
            </p:nvSpPr>
            <p:spPr>
              <a:xfrm>
                <a:off x="31334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3"/>
              <p:cNvSpPr/>
              <p:nvPr/>
            </p:nvSpPr>
            <p:spPr>
              <a:xfrm flipH="1">
                <a:off x="46164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3"/>
              <p:cNvSpPr/>
              <p:nvPr/>
            </p:nvSpPr>
            <p:spPr>
              <a:xfrm flipH="1">
                <a:off x="51279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3"/>
              <p:cNvSpPr/>
              <p:nvPr/>
            </p:nvSpPr>
            <p:spPr>
              <a:xfrm flipH="1">
                <a:off x="69135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3"/>
              <p:cNvSpPr/>
              <p:nvPr/>
            </p:nvSpPr>
            <p:spPr>
              <a:xfrm flipH="1">
                <a:off x="55485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3"/>
              <p:cNvSpPr/>
              <p:nvPr/>
            </p:nvSpPr>
            <p:spPr>
              <a:xfrm flipH="1">
                <a:off x="61274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3"/>
              <p:cNvSpPr/>
              <p:nvPr/>
            </p:nvSpPr>
            <p:spPr>
              <a:xfrm flipH="1">
                <a:off x="57346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3"/>
              <p:cNvSpPr/>
              <p:nvPr/>
            </p:nvSpPr>
            <p:spPr>
              <a:xfrm flipH="1">
                <a:off x="62597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3"/>
              <p:cNvSpPr/>
              <p:nvPr/>
            </p:nvSpPr>
            <p:spPr>
              <a:xfrm>
                <a:off x="739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3"/>
              <p:cNvSpPr/>
              <p:nvPr/>
            </p:nvSpPr>
            <p:spPr>
              <a:xfrm>
                <a:off x="96734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3"/>
              <p:cNvSpPr/>
              <p:nvPr/>
            </p:nvSpPr>
            <p:spPr>
              <a:xfrm>
                <a:off x="78881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3"/>
              <p:cNvSpPr/>
              <p:nvPr/>
            </p:nvSpPr>
            <p:spPr>
              <a:xfrm>
                <a:off x="89453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3"/>
              <p:cNvSpPr/>
              <p:nvPr/>
            </p:nvSpPr>
            <p:spPr>
              <a:xfrm>
                <a:off x="83631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3"/>
              <p:cNvSpPr/>
              <p:nvPr/>
            </p:nvSpPr>
            <p:spPr>
              <a:xfrm>
                <a:off x="911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3"/>
              <p:cNvSpPr/>
              <p:nvPr/>
            </p:nvSpPr>
            <p:spPr>
              <a:xfrm>
                <a:off x="858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3"/>
              <p:cNvSpPr/>
              <p:nvPr/>
            </p:nvSpPr>
            <p:spPr>
              <a:xfrm flipH="1">
                <a:off x="1006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3"/>
              <p:cNvSpPr/>
              <p:nvPr/>
            </p:nvSpPr>
            <p:spPr>
              <a:xfrm flipH="1">
                <a:off x="1058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3"/>
              <p:cNvSpPr/>
              <p:nvPr/>
            </p:nvSpPr>
            <p:spPr>
              <a:xfrm flipH="1">
                <a:off x="1236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3"/>
              <p:cNvSpPr/>
              <p:nvPr/>
            </p:nvSpPr>
            <p:spPr>
              <a:xfrm flipH="1">
                <a:off x="1100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3"/>
              <p:cNvSpPr/>
              <p:nvPr/>
            </p:nvSpPr>
            <p:spPr>
              <a:xfrm flipH="1">
                <a:off x="1158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3"/>
              <p:cNvSpPr/>
              <p:nvPr/>
            </p:nvSpPr>
            <p:spPr>
              <a:xfrm flipH="1">
                <a:off x="1118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3"/>
              <p:cNvSpPr/>
              <p:nvPr/>
            </p:nvSpPr>
            <p:spPr>
              <a:xfrm flipH="1">
                <a:off x="1171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3"/>
              <p:cNvSpPr/>
              <p:nvPr/>
            </p:nvSpPr>
            <p:spPr>
              <a:xfrm>
                <a:off x="128516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3"/>
              <p:cNvSpPr/>
              <p:nvPr/>
            </p:nvSpPr>
            <p:spPr>
              <a:xfrm>
                <a:off x="151318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3"/>
              <p:cNvSpPr/>
              <p:nvPr/>
            </p:nvSpPr>
            <p:spPr>
              <a:xfrm>
                <a:off x="13346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3"/>
              <p:cNvSpPr/>
              <p:nvPr/>
            </p:nvSpPr>
            <p:spPr>
              <a:xfrm>
                <a:off x="144037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3"/>
              <p:cNvSpPr/>
              <p:nvPr/>
            </p:nvSpPr>
            <p:spPr>
              <a:xfrm>
                <a:off x="138216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3"/>
              <p:cNvSpPr/>
              <p:nvPr/>
            </p:nvSpPr>
            <p:spPr>
              <a:xfrm>
                <a:off x="145688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3"/>
              <p:cNvSpPr/>
              <p:nvPr/>
            </p:nvSpPr>
            <p:spPr>
              <a:xfrm>
                <a:off x="140444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3"/>
              <p:cNvSpPr/>
              <p:nvPr/>
            </p:nvSpPr>
            <p:spPr>
              <a:xfrm flipH="1">
                <a:off x="155274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3"/>
              <p:cNvSpPr/>
              <p:nvPr/>
            </p:nvSpPr>
            <p:spPr>
              <a:xfrm flipH="1">
                <a:off x="160389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3"/>
              <p:cNvSpPr/>
              <p:nvPr/>
            </p:nvSpPr>
            <p:spPr>
              <a:xfrm flipH="1">
                <a:off x="17824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3"/>
              <p:cNvSpPr/>
              <p:nvPr/>
            </p:nvSpPr>
            <p:spPr>
              <a:xfrm flipH="1">
                <a:off x="164595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3"/>
              <p:cNvSpPr/>
              <p:nvPr/>
            </p:nvSpPr>
            <p:spPr>
              <a:xfrm flipH="1">
                <a:off x="170384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3"/>
              <p:cNvSpPr/>
              <p:nvPr/>
            </p:nvSpPr>
            <p:spPr>
              <a:xfrm flipH="1">
                <a:off x="166456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3"/>
              <p:cNvSpPr/>
              <p:nvPr/>
            </p:nvSpPr>
            <p:spPr>
              <a:xfrm flipH="1">
                <a:off x="171707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3"/>
              <p:cNvSpPr/>
              <p:nvPr/>
            </p:nvSpPr>
            <p:spPr>
              <a:xfrm>
                <a:off x="183100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3"/>
              <p:cNvSpPr/>
              <p:nvPr/>
            </p:nvSpPr>
            <p:spPr>
              <a:xfrm>
                <a:off x="2059031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3"/>
              <p:cNvSpPr/>
              <p:nvPr/>
            </p:nvSpPr>
            <p:spPr>
              <a:xfrm>
                <a:off x="18804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3"/>
              <p:cNvSpPr/>
              <p:nvPr/>
            </p:nvSpPr>
            <p:spPr>
              <a:xfrm>
                <a:off x="198622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3"/>
              <p:cNvSpPr/>
              <p:nvPr/>
            </p:nvSpPr>
            <p:spPr>
              <a:xfrm>
                <a:off x="1928006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3"/>
              <p:cNvSpPr/>
              <p:nvPr/>
            </p:nvSpPr>
            <p:spPr>
              <a:xfrm>
                <a:off x="200272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3"/>
              <p:cNvSpPr/>
              <p:nvPr/>
            </p:nvSpPr>
            <p:spPr>
              <a:xfrm>
                <a:off x="195028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3"/>
              <p:cNvSpPr/>
              <p:nvPr/>
            </p:nvSpPr>
            <p:spPr>
              <a:xfrm flipH="1">
                <a:off x="209858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3"/>
              <p:cNvSpPr/>
              <p:nvPr/>
            </p:nvSpPr>
            <p:spPr>
              <a:xfrm flipH="1">
                <a:off x="214974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3"/>
              <p:cNvSpPr/>
              <p:nvPr/>
            </p:nvSpPr>
            <p:spPr>
              <a:xfrm flipH="1">
                <a:off x="23282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3"/>
              <p:cNvSpPr/>
              <p:nvPr/>
            </p:nvSpPr>
            <p:spPr>
              <a:xfrm flipH="1">
                <a:off x="219179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3"/>
              <p:cNvSpPr/>
              <p:nvPr/>
            </p:nvSpPr>
            <p:spPr>
              <a:xfrm flipH="1">
                <a:off x="224968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3"/>
              <p:cNvSpPr/>
              <p:nvPr/>
            </p:nvSpPr>
            <p:spPr>
              <a:xfrm flipH="1">
                <a:off x="221040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3"/>
              <p:cNvSpPr/>
              <p:nvPr/>
            </p:nvSpPr>
            <p:spPr>
              <a:xfrm flipH="1">
                <a:off x="226292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3"/>
              <p:cNvSpPr/>
              <p:nvPr/>
            </p:nvSpPr>
            <p:spPr>
              <a:xfrm>
                <a:off x="237685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3"/>
              <p:cNvSpPr/>
              <p:nvPr/>
            </p:nvSpPr>
            <p:spPr>
              <a:xfrm>
                <a:off x="260487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3"/>
              <p:cNvSpPr/>
              <p:nvPr/>
            </p:nvSpPr>
            <p:spPr>
              <a:xfrm>
                <a:off x="242634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3"/>
              <p:cNvSpPr/>
              <p:nvPr/>
            </p:nvSpPr>
            <p:spPr>
              <a:xfrm>
                <a:off x="253206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3"/>
              <p:cNvSpPr/>
              <p:nvPr/>
            </p:nvSpPr>
            <p:spPr>
              <a:xfrm>
                <a:off x="247384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3"/>
              <p:cNvSpPr/>
              <p:nvPr/>
            </p:nvSpPr>
            <p:spPr>
              <a:xfrm>
                <a:off x="254856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3"/>
              <p:cNvSpPr/>
              <p:nvPr/>
            </p:nvSpPr>
            <p:spPr>
              <a:xfrm>
                <a:off x="249612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3"/>
              <p:cNvSpPr/>
              <p:nvPr/>
            </p:nvSpPr>
            <p:spPr>
              <a:xfrm flipH="1">
                <a:off x="264443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3"/>
              <p:cNvSpPr/>
              <p:nvPr/>
            </p:nvSpPr>
            <p:spPr>
              <a:xfrm flipH="1">
                <a:off x="269558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3"/>
              <p:cNvSpPr/>
              <p:nvPr/>
            </p:nvSpPr>
            <p:spPr>
              <a:xfrm flipH="1">
                <a:off x="28741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3"/>
              <p:cNvSpPr/>
              <p:nvPr/>
            </p:nvSpPr>
            <p:spPr>
              <a:xfrm flipH="1">
                <a:off x="273764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3"/>
              <p:cNvSpPr/>
              <p:nvPr/>
            </p:nvSpPr>
            <p:spPr>
              <a:xfrm flipH="1">
                <a:off x="279553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3"/>
              <p:cNvSpPr/>
              <p:nvPr/>
            </p:nvSpPr>
            <p:spPr>
              <a:xfrm flipH="1">
                <a:off x="275625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3"/>
              <p:cNvSpPr/>
              <p:nvPr/>
            </p:nvSpPr>
            <p:spPr>
              <a:xfrm flipH="1">
                <a:off x="28087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3"/>
              <p:cNvSpPr/>
              <p:nvPr/>
            </p:nvSpPr>
            <p:spPr>
              <a:xfrm>
                <a:off x="292269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3"/>
              <p:cNvSpPr/>
              <p:nvPr/>
            </p:nvSpPr>
            <p:spPr>
              <a:xfrm>
                <a:off x="315071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3"/>
              <p:cNvSpPr/>
              <p:nvPr/>
            </p:nvSpPr>
            <p:spPr>
              <a:xfrm>
                <a:off x="297218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3"/>
              <p:cNvSpPr/>
              <p:nvPr/>
            </p:nvSpPr>
            <p:spPr>
              <a:xfrm>
                <a:off x="307790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3"/>
              <p:cNvSpPr/>
              <p:nvPr/>
            </p:nvSpPr>
            <p:spPr>
              <a:xfrm>
                <a:off x="301969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3"/>
              <p:cNvSpPr/>
              <p:nvPr/>
            </p:nvSpPr>
            <p:spPr>
              <a:xfrm>
                <a:off x="309441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3"/>
              <p:cNvSpPr/>
              <p:nvPr/>
            </p:nvSpPr>
            <p:spPr>
              <a:xfrm>
                <a:off x="304197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3"/>
              <p:cNvSpPr/>
              <p:nvPr/>
            </p:nvSpPr>
            <p:spPr>
              <a:xfrm flipH="1">
                <a:off x="319027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3"/>
              <p:cNvSpPr/>
              <p:nvPr/>
            </p:nvSpPr>
            <p:spPr>
              <a:xfrm flipH="1">
                <a:off x="324142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3"/>
              <p:cNvSpPr/>
              <p:nvPr/>
            </p:nvSpPr>
            <p:spPr>
              <a:xfrm flipH="1">
                <a:off x="341998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3"/>
              <p:cNvSpPr/>
              <p:nvPr/>
            </p:nvSpPr>
            <p:spPr>
              <a:xfrm flipH="1">
                <a:off x="328348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3"/>
              <p:cNvSpPr/>
              <p:nvPr/>
            </p:nvSpPr>
            <p:spPr>
              <a:xfrm flipH="1">
                <a:off x="334137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3"/>
              <p:cNvSpPr/>
              <p:nvPr/>
            </p:nvSpPr>
            <p:spPr>
              <a:xfrm flipH="1">
                <a:off x="330209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3"/>
              <p:cNvSpPr/>
              <p:nvPr/>
            </p:nvSpPr>
            <p:spPr>
              <a:xfrm flipH="1">
                <a:off x="335460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3"/>
              <p:cNvSpPr/>
              <p:nvPr/>
            </p:nvSpPr>
            <p:spPr>
              <a:xfrm>
                <a:off x="346853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3"/>
              <p:cNvSpPr/>
              <p:nvPr/>
            </p:nvSpPr>
            <p:spPr>
              <a:xfrm>
                <a:off x="369656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3"/>
              <p:cNvSpPr/>
              <p:nvPr/>
            </p:nvSpPr>
            <p:spPr>
              <a:xfrm>
                <a:off x="351802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3"/>
              <p:cNvSpPr/>
              <p:nvPr/>
            </p:nvSpPr>
            <p:spPr>
              <a:xfrm>
                <a:off x="362374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3"/>
              <p:cNvSpPr/>
              <p:nvPr/>
            </p:nvSpPr>
            <p:spPr>
              <a:xfrm>
                <a:off x="35655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3"/>
              <p:cNvSpPr/>
              <p:nvPr/>
            </p:nvSpPr>
            <p:spPr>
              <a:xfrm>
                <a:off x="36402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3"/>
              <p:cNvSpPr/>
              <p:nvPr/>
            </p:nvSpPr>
            <p:spPr>
              <a:xfrm>
                <a:off x="358781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3"/>
              <p:cNvSpPr/>
              <p:nvPr/>
            </p:nvSpPr>
            <p:spPr>
              <a:xfrm flipH="1">
                <a:off x="37361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3"/>
              <p:cNvSpPr/>
              <p:nvPr/>
            </p:nvSpPr>
            <p:spPr>
              <a:xfrm flipH="1">
                <a:off x="378727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3"/>
              <p:cNvSpPr/>
              <p:nvPr/>
            </p:nvSpPr>
            <p:spPr>
              <a:xfrm flipH="1">
                <a:off x="396582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3"/>
              <p:cNvSpPr/>
              <p:nvPr/>
            </p:nvSpPr>
            <p:spPr>
              <a:xfrm flipH="1">
                <a:off x="382932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3"/>
              <p:cNvSpPr/>
              <p:nvPr/>
            </p:nvSpPr>
            <p:spPr>
              <a:xfrm flipH="1">
                <a:off x="38872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3"/>
              <p:cNvSpPr/>
              <p:nvPr/>
            </p:nvSpPr>
            <p:spPr>
              <a:xfrm flipH="1">
                <a:off x="384793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3"/>
              <p:cNvSpPr/>
              <p:nvPr/>
            </p:nvSpPr>
            <p:spPr>
              <a:xfrm flipH="1">
                <a:off x="390045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3"/>
              <p:cNvSpPr/>
              <p:nvPr/>
            </p:nvSpPr>
            <p:spPr>
              <a:xfrm>
                <a:off x="401438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3"/>
              <p:cNvSpPr/>
              <p:nvPr/>
            </p:nvSpPr>
            <p:spPr>
              <a:xfrm>
                <a:off x="424240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3"/>
              <p:cNvSpPr/>
              <p:nvPr/>
            </p:nvSpPr>
            <p:spPr>
              <a:xfrm>
                <a:off x="406387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3"/>
              <p:cNvSpPr/>
              <p:nvPr/>
            </p:nvSpPr>
            <p:spPr>
              <a:xfrm>
                <a:off x="416959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3"/>
              <p:cNvSpPr/>
              <p:nvPr/>
            </p:nvSpPr>
            <p:spPr>
              <a:xfrm>
                <a:off x="411137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3"/>
              <p:cNvSpPr/>
              <p:nvPr/>
            </p:nvSpPr>
            <p:spPr>
              <a:xfrm>
                <a:off x="418609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3"/>
              <p:cNvSpPr/>
              <p:nvPr/>
            </p:nvSpPr>
            <p:spPr>
              <a:xfrm>
                <a:off x="413365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3"/>
              <p:cNvSpPr/>
              <p:nvPr/>
            </p:nvSpPr>
            <p:spPr>
              <a:xfrm flipH="1">
                <a:off x="428196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3"/>
              <p:cNvSpPr/>
              <p:nvPr/>
            </p:nvSpPr>
            <p:spPr>
              <a:xfrm flipH="1">
                <a:off x="433311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3"/>
              <p:cNvSpPr/>
              <p:nvPr/>
            </p:nvSpPr>
            <p:spPr>
              <a:xfrm flipH="1">
                <a:off x="451167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3"/>
              <p:cNvSpPr/>
              <p:nvPr/>
            </p:nvSpPr>
            <p:spPr>
              <a:xfrm flipH="1">
                <a:off x="437516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3"/>
              <p:cNvSpPr/>
              <p:nvPr/>
            </p:nvSpPr>
            <p:spPr>
              <a:xfrm flipH="1">
                <a:off x="443306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3"/>
              <p:cNvSpPr/>
              <p:nvPr/>
            </p:nvSpPr>
            <p:spPr>
              <a:xfrm flipH="1">
                <a:off x="439378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3"/>
              <p:cNvSpPr/>
              <p:nvPr/>
            </p:nvSpPr>
            <p:spPr>
              <a:xfrm flipH="1">
                <a:off x="444629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3"/>
              <p:cNvSpPr/>
              <p:nvPr/>
            </p:nvSpPr>
            <p:spPr>
              <a:xfrm>
                <a:off x="456022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3"/>
              <p:cNvSpPr/>
              <p:nvPr/>
            </p:nvSpPr>
            <p:spPr>
              <a:xfrm>
                <a:off x="478824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3"/>
              <p:cNvSpPr/>
              <p:nvPr/>
            </p:nvSpPr>
            <p:spPr>
              <a:xfrm>
                <a:off x="46097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3"/>
              <p:cNvSpPr/>
              <p:nvPr/>
            </p:nvSpPr>
            <p:spPr>
              <a:xfrm>
                <a:off x="471543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3"/>
              <p:cNvSpPr/>
              <p:nvPr/>
            </p:nvSpPr>
            <p:spPr>
              <a:xfrm>
                <a:off x="465722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3"/>
              <p:cNvSpPr/>
              <p:nvPr/>
            </p:nvSpPr>
            <p:spPr>
              <a:xfrm>
                <a:off x="473194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3"/>
              <p:cNvSpPr/>
              <p:nvPr/>
            </p:nvSpPr>
            <p:spPr>
              <a:xfrm>
                <a:off x="467950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3"/>
              <p:cNvSpPr/>
              <p:nvPr/>
            </p:nvSpPr>
            <p:spPr>
              <a:xfrm flipH="1">
                <a:off x="4827805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3"/>
              <p:cNvSpPr/>
              <p:nvPr/>
            </p:nvSpPr>
            <p:spPr>
              <a:xfrm flipH="1">
                <a:off x="487895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3"/>
              <p:cNvSpPr/>
              <p:nvPr/>
            </p:nvSpPr>
            <p:spPr>
              <a:xfrm flipH="1">
                <a:off x="50575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3"/>
              <p:cNvSpPr/>
              <p:nvPr/>
            </p:nvSpPr>
            <p:spPr>
              <a:xfrm flipH="1">
                <a:off x="492101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3"/>
              <p:cNvSpPr/>
              <p:nvPr/>
            </p:nvSpPr>
            <p:spPr>
              <a:xfrm flipH="1">
                <a:off x="497890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3"/>
              <p:cNvSpPr/>
              <p:nvPr/>
            </p:nvSpPr>
            <p:spPr>
              <a:xfrm flipH="1">
                <a:off x="493962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3"/>
              <p:cNvSpPr/>
              <p:nvPr/>
            </p:nvSpPr>
            <p:spPr>
              <a:xfrm flipH="1">
                <a:off x="499213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3"/>
              <p:cNvSpPr/>
              <p:nvPr/>
            </p:nvSpPr>
            <p:spPr>
              <a:xfrm>
                <a:off x="510725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3"/>
              <p:cNvSpPr/>
              <p:nvPr/>
            </p:nvSpPr>
            <p:spPr>
              <a:xfrm>
                <a:off x="533527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3"/>
              <p:cNvSpPr/>
              <p:nvPr/>
            </p:nvSpPr>
            <p:spPr>
              <a:xfrm>
                <a:off x="5156746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3"/>
              <p:cNvSpPr/>
              <p:nvPr/>
            </p:nvSpPr>
            <p:spPr>
              <a:xfrm>
                <a:off x="526246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3"/>
              <p:cNvSpPr/>
              <p:nvPr/>
            </p:nvSpPr>
            <p:spPr>
              <a:xfrm>
                <a:off x="520425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3"/>
              <p:cNvSpPr/>
              <p:nvPr/>
            </p:nvSpPr>
            <p:spPr>
              <a:xfrm>
                <a:off x="527897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3"/>
              <p:cNvSpPr/>
              <p:nvPr/>
            </p:nvSpPr>
            <p:spPr>
              <a:xfrm>
                <a:off x="52265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3"/>
              <p:cNvSpPr/>
              <p:nvPr/>
            </p:nvSpPr>
            <p:spPr>
              <a:xfrm flipH="1">
                <a:off x="537483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3"/>
              <p:cNvSpPr/>
              <p:nvPr/>
            </p:nvSpPr>
            <p:spPr>
              <a:xfrm flipH="1">
                <a:off x="542598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3"/>
              <p:cNvSpPr/>
              <p:nvPr/>
            </p:nvSpPr>
            <p:spPr>
              <a:xfrm flipH="1">
                <a:off x="560454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3"/>
              <p:cNvSpPr/>
              <p:nvPr/>
            </p:nvSpPr>
            <p:spPr>
              <a:xfrm flipH="1">
                <a:off x="546804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3"/>
              <p:cNvSpPr/>
              <p:nvPr/>
            </p:nvSpPr>
            <p:spPr>
              <a:xfrm flipH="1">
                <a:off x="552593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3"/>
              <p:cNvSpPr/>
              <p:nvPr/>
            </p:nvSpPr>
            <p:spPr>
              <a:xfrm flipH="1">
                <a:off x="548665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3"/>
              <p:cNvSpPr/>
              <p:nvPr/>
            </p:nvSpPr>
            <p:spPr>
              <a:xfrm flipH="1">
                <a:off x="553917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3"/>
              <p:cNvSpPr/>
              <p:nvPr/>
            </p:nvSpPr>
            <p:spPr>
              <a:xfrm>
                <a:off x="565428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3"/>
              <p:cNvSpPr/>
              <p:nvPr/>
            </p:nvSpPr>
            <p:spPr>
              <a:xfrm>
                <a:off x="588231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3"/>
              <p:cNvSpPr/>
              <p:nvPr/>
            </p:nvSpPr>
            <p:spPr>
              <a:xfrm>
                <a:off x="5703779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3"/>
              <p:cNvSpPr/>
              <p:nvPr/>
            </p:nvSpPr>
            <p:spPr>
              <a:xfrm>
                <a:off x="580950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3"/>
              <p:cNvSpPr/>
              <p:nvPr/>
            </p:nvSpPr>
            <p:spPr>
              <a:xfrm>
                <a:off x="575128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3"/>
              <p:cNvSpPr/>
              <p:nvPr/>
            </p:nvSpPr>
            <p:spPr>
              <a:xfrm>
                <a:off x="5826006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3"/>
              <p:cNvSpPr/>
              <p:nvPr/>
            </p:nvSpPr>
            <p:spPr>
              <a:xfrm>
                <a:off x="57735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3"/>
              <p:cNvSpPr/>
              <p:nvPr/>
            </p:nvSpPr>
            <p:spPr>
              <a:xfrm flipH="1">
                <a:off x="592187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3"/>
              <p:cNvSpPr/>
              <p:nvPr/>
            </p:nvSpPr>
            <p:spPr>
              <a:xfrm flipH="1">
                <a:off x="597302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3"/>
              <p:cNvSpPr/>
              <p:nvPr/>
            </p:nvSpPr>
            <p:spPr>
              <a:xfrm flipH="1">
                <a:off x="615158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3"/>
              <p:cNvSpPr/>
              <p:nvPr/>
            </p:nvSpPr>
            <p:spPr>
              <a:xfrm flipH="1">
                <a:off x="601507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3"/>
              <p:cNvSpPr/>
              <p:nvPr/>
            </p:nvSpPr>
            <p:spPr>
              <a:xfrm flipH="1">
                <a:off x="607297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3"/>
              <p:cNvSpPr/>
              <p:nvPr/>
            </p:nvSpPr>
            <p:spPr>
              <a:xfrm flipH="1">
                <a:off x="603368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3"/>
              <p:cNvSpPr/>
              <p:nvPr/>
            </p:nvSpPr>
            <p:spPr>
              <a:xfrm flipH="1">
                <a:off x="6086203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3"/>
              <p:cNvSpPr/>
              <p:nvPr/>
            </p:nvSpPr>
            <p:spPr>
              <a:xfrm>
                <a:off x="6201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3"/>
              <p:cNvSpPr/>
              <p:nvPr/>
            </p:nvSpPr>
            <p:spPr>
              <a:xfrm>
                <a:off x="642934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3"/>
              <p:cNvSpPr/>
              <p:nvPr/>
            </p:nvSpPr>
            <p:spPr>
              <a:xfrm>
                <a:off x="62508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3"/>
              <p:cNvSpPr/>
              <p:nvPr/>
            </p:nvSpPr>
            <p:spPr>
              <a:xfrm>
                <a:off x="635653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3"/>
              <p:cNvSpPr/>
              <p:nvPr/>
            </p:nvSpPr>
            <p:spPr>
              <a:xfrm>
                <a:off x="629832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3"/>
              <p:cNvSpPr/>
              <p:nvPr/>
            </p:nvSpPr>
            <p:spPr>
              <a:xfrm>
                <a:off x="6373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3"/>
              <p:cNvSpPr/>
              <p:nvPr/>
            </p:nvSpPr>
            <p:spPr>
              <a:xfrm>
                <a:off x="6320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3"/>
              <p:cNvSpPr/>
              <p:nvPr/>
            </p:nvSpPr>
            <p:spPr>
              <a:xfrm flipH="1">
                <a:off x="6468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3"/>
              <p:cNvSpPr/>
              <p:nvPr/>
            </p:nvSpPr>
            <p:spPr>
              <a:xfrm flipH="1">
                <a:off x="6520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3"/>
              <p:cNvSpPr/>
              <p:nvPr/>
            </p:nvSpPr>
            <p:spPr>
              <a:xfrm flipH="1">
                <a:off x="6698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3"/>
              <p:cNvSpPr/>
              <p:nvPr/>
            </p:nvSpPr>
            <p:spPr>
              <a:xfrm flipH="1">
                <a:off x="6562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3"/>
              <p:cNvSpPr/>
              <p:nvPr/>
            </p:nvSpPr>
            <p:spPr>
              <a:xfrm flipH="1">
                <a:off x="6620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3"/>
              <p:cNvSpPr/>
              <p:nvPr/>
            </p:nvSpPr>
            <p:spPr>
              <a:xfrm flipH="1">
                <a:off x="6580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3"/>
              <p:cNvSpPr/>
              <p:nvPr/>
            </p:nvSpPr>
            <p:spPr>
              <a:xfrm flipH="1">
                <a:off x="6633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3"/>
              <p:cNvSpPr/>
              <p:nvPr/>
            </p:nvSpPr>
            <p:spPr>
              <a:xfrm>
                <a:off x="674835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3"/>
              <p:cNvSpPr/>
              <p:nvPr/>
            </p:nvSpPr>
            <p:spPr>
              <a:xfrm>
                <a:off x="697637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3"/>
              <p:cNvSpPr/>
              <p:nvPr/>
            </p:nvSpPr>
            <p:spPr>
              <a:xfrm>
                <a:off x="679784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3"/>
              <p:cNvSpPr/>
              <p:nvPr/>
            </p:nvSpPr>
            <p:spPr>
              <a:xfrm>
                <a:off x="690356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3"/>
              <p:cNvSpPr/>
              <p:nvPr/>
            </p:nvSpPr>
            <p:spPr>
              <a:xfrm>
                <a:off x="684535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3"/>
              <p:cNvSpPr/>
              <p:nvPr/>
            </p:nvSpPr>
            <p:spPr>
              <a:xfrm>
                <a:off x="692007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3"/>
              <p:cNvSpPr/>
              <p:nvPr/>
            </p:nvSpPr>
            <p:spPr>
              <a:xfrm>
                <a:off x="686763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3"/>
              <p:cNvSpPr/>
              <p:nvPr/>
            </p:nvSpPr>
            <p:spPr>
              <a:xfrm flipH="1">
                <a:off x="701593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3"/>
              <p:cNvSpPr/>
              <p:nvPr/>
            </p:nvSpPr>
            <p:spPr>
              <a:xfrm flipH="1">
                <a:off x="706708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3"/>
              <p:cNvSpPr/>
              <p:nvPr/>
            </p:nvSpPr>
            <p:spPr>
              <a:xfrm flipH="1">
                <a:off x="724564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3"/>
              <p:cNvSpPr/>
              <p:nvPr/>
            </p:nvSpPr>
            <p:spPr>
              <a:xfrm flipH="1">
                <a:off x="710914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3"/>
              <p:cNvSpPr/>
              <p:nvPr/>
            </p:nvSpPr>
            <p:spPr>
              <a:xfrm flipH="1">
                <a:off x="71670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3"/>
              <p:cNvSpPr/>
              <p:nvPr/>
            </p:nvSpPr>
            <p:spPr>
              <a:xfrm flipH="1">
                <a:off x="71277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3"/>
              <p:cNvSpPr/>
              <p:nvPr/>
            </p:nvSpPr>
            <p:spPr>
              <a:xfrm flipH="1">
                <a:off x="718026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3"/>
              <p:cNvSpPr/>
              <p:nvPr/>
            </p:nvSpPr>
            <p:spPr>
              <a:xfrm>
                <a:off x="729538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3"/>
              <p:cNvSpPr/>
              <p:nvPr/>
            </p:nvSpPr>
            <p:spPr>
              <a:xfrm>
                <a:off x="752341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3"/>
              <p:cNvSpPr/>
              <p:nvPr/>
            </p:nvSpPr>
            <p:spPr>
              <a:xfrm>
                <a:off x="734487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3"/>
              <p:cNvSpPr/>
              <p:nvPr/>
            </p:nvSpPr>
            <p:spPr>
              <a:xfrm>
                <a:off x="745059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3"/>
              <p:cNvSpPr/>
              <p:nvPr/>
            </p:nvSpPr>
            <p:spPr>
              <a:xfrm>
                <a:off x="739238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3"/>
              <p:cNvSpPr/>
              <p:nvPr/>
            </p:nvSpPr>
            <p:spPr>
              <a:xfrm>
                <a:off x="746710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3"/>
              <p:cNvSpPr/>
              <p:nvPr/>
            </p:nvSpPr>
            <p:spPr>
              <a:xfrm>
                <a:off x="74146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3"/>
              <p:cNvSpPr/>
              <p:nvPr/>
            </p:nvSpPr>
            <p:spPr>
              <a:xfrm flipH="1">
                <a:off x="756296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3"/>
              <p:cNvSpPr/>
              <p:nvPr/>
            </p:nvSpPr>
            <p:spPr>
              <a:xfrm flipH="1">
                <a:off x="761412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3"/>
              <p:cNvSpPr/>
              <p:nvPr/>
            </p:nvSpPr>
            <p:spPr>
              <a:xfrm flipH="1">
                <a:off x="779267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3"/>
              <p:cNvSpPr/>
              <p:nvPr/>
            </p:nvSpPr>
            <p:spPr>
              <a:xfrm flipH="1">
                <a:off x="765617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3"/>
              <p:cNvSpPr/>
              <p:nvPr/>
            </p:nvSpPr>
            <p:spPr>
              <a:xfrm flipH="1">
                <a:off x="771406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3"/>
              <p:cNvSpPr/>
              <p:nvPr/>
            </p:nvSpPr>
            <p:spPr>
              <a:xfrm flipH="1">
                <a:off x="767478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3"/>
              <p:cNvSpPr/>
              <p:nvPr/>
            </p:nvSpPr>
            <p:spPr>
              <a:xfrm flipH="1">
                <a:off x="772730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3"/>
              <p:cNvSpPr/>
              <p:nvPr/>
            </p:nvSpPr>
            <p:spPr>
              <a:xfrm>
                <a:off x="78424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3"/>
              <p:cNvSpPr/>
              <p:nvPr/>
            </p:nvSpPr>
            <p:spPr>
              <a:xfrm>
                <a:off x="807044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3"/>
              <p:cNvSpPr/>
              <p:nvPr/>
            </p:nvSpPr>
            <p:spPr>
              <a:xfrm>
                <a:off x="78919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3"/>
              <p:cNvSpPr/>
              <p:nvPr/>
            </p:nvSpPr>
            <p:spPr>
              <a:xfrm>
                <a:off x="799763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3"/>
              <p:cNvSpPr/>
              <p:nvPr/>
            </p:nvSpPr>
            <p:spPr>
              <a:xfrm>
                <a:off x="79394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3"/>
              <p:cNvSpPr/>
              <p:nvPr/>
            </p:nvSpPr>
            <p:spPr>
              <a:xfrm>
                <a:off x="801413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3"/>
              <p:cNvSpPr/>
              <p:nvPr/>
            </p:nvSpPr>
            <p:spPr>
              <a:xfrm>
                <a:off x="796169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3"/>
              <p:cNvSpPr/>
              <p:nvPr/>
            </p:nvSpPr>
            <p:spPr>
              <a:xfrm flipH="1">
                <a:off x="811000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3"/>
              <p:cNvSpPr/>
              <p:nvPr/>
            </p:nvSpPr>
            <p:spPr>
              <a:xfrm flipH="1">
                <a:off x="816115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3"/>
              <p:cNvSpPr/>
              <p:nvPr/>
            </p:nvSpPr>
            <p:spPr>
              <a:xfrm flipH="1">
                <a:off x="83397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3"/>
              <p:cNvSpPr/>
              <p:nvPr/>
            </p:nvSpPr>
            <p:spPr>
              <a:xfrm flipH="1">
                <a:off x="820320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3"/>
              <p:cNvSpPr/>
              <p:nvPr/>
            </p:nvSpPr>
            <p:spPr>
              <a:xfrm flipH="1">
                <a:off x="826110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3"/>
              <p:cNvSpPr/>
              <p:nvPr/>
            </p:nvSpPr>
            <p:spPr>
              <a:xfrm flipH="1">
                <a:off x="822182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3"/>
              <p:cNvSpPr/>
              <p:nvPr/>
            </p:nvSpPr>
            <p:spPr>
              <a:xfrm flipH="1">
                <a:off x="82743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3"/>
              <p:cNvSpPr/>
              <p:nvPr/>
            </p:nvSpPr>
            <p:spPr>
              <a:xfrm>
                <a:off x="838945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3"/>
              <p:cNvSpPr/>
              <p:nvPr/>
            </p:nvSpPr>
            <p:spPr>
              <a:xfrm>
                <a:off x="861747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3"/>
              <p:cNvSpPr/>
              <p:nvPr/>
            </p:nvSpPr>
            <p:spPr>
              <a:xfrm>
                <a:off x="84389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3"/>
              <p:cNvSpPr/>
              <p:nvPr/>
            </p:nvSpPr>
            <p:spPr>
              <a:xfrm>
                <a:off x="854466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3"/>
              <p:cNvSpPr/>
              <p:nvPr/>
            </p:nvSpPr>
            <p:spPr>
              <a:xfrm>
                <a:off x="848645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3"/>
              <p:cNvSpPr/>
              <p:nvPr/>
            </p:nvSpPr>
            <p:spPr>
              <a:xfrm>
                <a:off x="856117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3"/>
              <p:cNvSpPr/>
              <p:nvPr/>
            </p:nvSpPr>
            <p:spPr>
              <a:xfrm>
                <a:off x="850873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3"/>
              <p:cNvSpPr/>
              <p:nvPr/>
            </p:nvSpPr>
            <p:spPr>
              <a:xfrm flipH="1">
                <a:off x="865703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3"/>
              <p:cNvSpPr/>
              <p:nvPr/>
            </p:nvSpPr>
            <p:spPr>
              <a:xfrm flipH="1">
                <a:off x="87081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3"/>
              <p:cNvSpPr/>
              <p:nvPr/>
            </p:nvSpPr>
            <p:spPr>
              <a:xfrm flipH="1">
                <a:off x="888674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3"/>
              <p:cNvSpPr/>
              <p:nvPr/>
            </p:nvSpPr>
            <p:spPr>
              <a:xfrm flipH="1">
                <a:off x="875024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3"/>
              <p:cNvSpPr/>
              <p:nvPr/>
            </p:nvSpPr>
            <p:spPr>
              <a:xfrm flipH="1">
                <a:off x="880813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3"/>
              <p:cNvSpPr/>
              <p:nvPr/>
            </p:nvSpPr>
            <p:spPr>
              <a:xfrm flipH="1">
                <a:off x="8768853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3"/>
              <p:cNvSpPr/>
              <p:nvPr/>
            </p:nvSpPr>
            <p:spPr>
              <a:xfrm flipH="1">
                <a:off x="88213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8" name="Google Shape;1038;p3"/>
            <p:cNvGrpSpPr/>
            <p:nvPr/>
          </p:nvGrpSpPr>
          <p:grpSpPr>
            <a:xfrm>
              <a:off x="194061" y="4849720"/>
              <a:ext cx="8755877" cy="99873"/>
              <a:chOff x="194061" y="4849720"/>
              <a:chExt cx="8755877" cy="99873"/>
            </a:xfrm>
          </p:grpSpPr>
          <p:grpSp>
            <p:nvGrpSpPr>
              <p:cNvPr id="1039" name="Google Shape;1039;p3"/>
              <p:cNvGrpSpPr/>
              <p:nvPr/>
            </p:nvGrpSpPr>
            <p:grpSpPr>
              <a:xfrm>
                <a:off x="19406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40" name="Google Shape;1040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" name="Google Shape;1041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" name="Google Shape;1042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" name="Google Shape;1043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" name="Google Shape;1044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" name="Google Shape;1045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" name="Google Shape;1046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7" name="Google Shape;1047;p3"/>
              <p:cNvGrpSpPr/>
              <p:nvPr/>
            </p:nvGrpSpPr>
            <p:grpSpPr>
              <a:xfrm flipH="1">
                <a:off x="46164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48" name="Google Shape;1048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" name="Google Shape;1049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" name="Google Shape;1050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" name="Google Shape;1051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2" name="Google Shape;1052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3" name="Google Shape;1053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4" name="Google Shape;1054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55" name="Google Shape;1055;p3"/>
              <p:cNvGrpSpPr/>
              <p:nvPr/>
            </p:nvGrpSpPr>
            <p:grpSpPr>
              <a:xfrm>
                <a:off x="739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56" name="Google Shape;1056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7" name="Google Shape;1057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8" name="Google Shape;1058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" name="Google Shape;1059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0" name="Google Shape;1060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1" name="Google Shape;1061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2" name="Google Shape;1062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3" name="Google Shape;1063;p3"/>
              <p:cNvGrpSpPr/>
              <p:nvPr/>
            </p:nvGrpSpPr>
            <p:grpSpPr>
              <a:xfrm flipH="1">
                <a:off x="1006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64" name="Google Shape;1064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5" name="Google Shape;1065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6" name="Google Shape;1066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7" name="Google Shape;1067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8" name="Google Shape;1068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9" name="Google Shape;1069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" name="Google Shape;1070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1" name="Google Shape;1071;p3"/>
              <p:cNvGrpSpPr/>
              <p:nvPr/>
            </p:nvGrpSpPr>
            <p:grpSpPr>
              <a:xfrm>
                <a:off x="128516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72" name="Google Shape;1072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" name="Google Shape;1073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" name="Google Shape;1074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" name="Google Shape;1075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" name="Google Shape;1076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" name="Google Shape;1077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" name="Google Shape;1078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9" name="Google Shape;1079;p3"/>
              <p:cNvGrpSpPr/>
              <p:nvPr/>
            </p:nvGrpSpPr>
            <p:grpSpPr>
              <a:xfrm flipH="1">
                <a:off x="155274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80" name="Google Shape;1080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" name="Google Shape;1081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" name="Google Shape;1082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3" name="Google Shape;1083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4" name="Google Shape;1084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5" name="Google Shape;1085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6" name="Google Shape;1086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7" name="Google Shape;1087;p3"/>
              <p:cNvGrpSpPr/>
              <p:nvPr/>
            </p:nvGrpSpPr>
            <p:grpSpPr>
              <a:xfrm>
                <a:off x="183100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88" name="Google Shape;1088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" name="Google Shape;1089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" name="Google Shape;1090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" name="Google Shape;1091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" name="Google Shape;1092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3" name="Google Shape;1093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4" name="Google Shape;1094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95" name="Google Shape;1095;p3"/>
              <p:cNvGrpSpPr/>
              <p:nvPr/>
            </p:nvGrpSpPr>
            <p:grpSpPr>
              <a:xfrm flipH="1">
                <a:off x="209858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096" name="Google Shape;1096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7" name="Google Shape;1097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8" name="Google Shape;1098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9" name="Google Shape;1099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0" name="Google Shape;1100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1" name="Google Shape;1101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2" name="Google Shape;1102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03" name="Google Shape;1103;p3"/>
              <p:cNvGrpSpPr/>
              <p:nvPr/>
            </p:nvGrpSpPr>
            <p:grpSpPr>
              <a:xfrm>
                <a:off x="237685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04" name="Google Shape;1104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" name="Google Shape;1105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" name="Google Shape;1106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" name="Google Shape;1107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" name="Google Shape;1108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" name="Google Shape;1109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" name="Google Shape;1110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1" name="Google Shape;1111;p3"/>
              <p:cNvGrpSpPr/>
              <p:nvPr/>
            </p:nvGrpSpPr>
            <p:grpSpPr>
              <a:xfrm flipH="1">
                <a:off x="264443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12" name="Google Shape;1112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9" name="Google Shape;1119;p3"/>
              <p:cNvGrpSpPr/>
              <p:nvPr/>
            </p:nvGrpSpPr>
            <p:grpSpPr>
              <a:xfrm>
                <a:off x="292269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20" name="Google Shape;1120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" name="Google Shape;1126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27" name="Google Shape;1127;p3"/>
              <p:cNvGrpSpPr/>
              <p:nvPr/>
            </p:nvGrpSpPr>
            <p:grpSpPr>
              <a:xfrm flipH="1">
                <a:off x="319027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28" name="Google Shape;1128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" name="Google Shape;1129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5" name="Google Shape;1135;p3"/>
              <p:cNvGrpSpPr/>
              <p:nvPr/>
            </p:nvGrpSpPr>
            <p:grpSpPr>
              <a:xfrm>
                <a:off x="346853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36" name="Google Shape;1136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3" name="Google Shape;1143;p3"/>
              <p:cNvGrpSpPr/>
              <p:nvPr/>
            </p:nvGrpSpPr>
            <p:grpSpPr>
              <a:xfrm flipH="1">
                <a:off x="37361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44" name="Google Shape;1144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1" name="Google Shape;1151;p3"/>
              <p:cNvGrpSpPr/>
              <p:nvPr/>
            </p:nvGrpSpPr>
            <p:grpSpPr>
              <a:xfrm>
                <a:off x="401438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52" name="Google Shape;1152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" name="Google Shape;1153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" name="Google Shape;1154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" name="Google Shape;1155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" name="Google Shape;1156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" name="Google Shape;1157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8" name="Google Shape;1158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59" name="Google Shape;1159;p3"/>
              <p:cNvGrpSpPr/>
              <p:nvPr/>
            </p:nvGrpSpPr>
            <p:grpSpPr>
              <a:xfrm flipH="1">
                <a:off x="428196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60" name="Google Shape;1160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1" name="Google Shape;1161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2" name="Google Shape;1162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" name="Google Shape;1163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4" name="Google Shape;1164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5" name="Google Shape;1165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6" name="Google Shape;1166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67" name="Google Shape;1167;p3"/>
              <p:cNvGrpSpPr/>
              <p:nvPr/>
            </p:nvGrpSpPr>
            <p:grpSpPr>
              <a:xfrm>
                <a:off x="456022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68" name="Google Shape;1168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9" name="Google Shape;1169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0" name="Google Shape;1170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1" name="Google Shape;1171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2" name="Google Shape;1172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3" name="Google Shape;1173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" name="Google Shape;1174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75" name="Google Shape;1175;p3"/>
              <p:cNvGrpSpPr/>
              <p:nvPr/>
            </p:nvGrpSpPr>
            <p:grpSpPr>
              <a:xfrm flipH="1">
                <a:off x="4827805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76" name="Google Shape;1176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" name="Google Shape;1177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" name="Google Shape;1178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" name="Google Shape;1179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" name="Google Shape;1180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1" name="Google Shape;1181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2" name="Google Shape;1182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83" name="Google Shape;1183;p3"/>
              <p:cNvGrpSpPr/>
              <p:nvPr/>
            </p:nvGrpSpPr>
            <p:grpSpPr>
              <a:xfrm>
                <a:off x="510725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84" name="Google Shape;1184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" name="Google Shape;1185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" name="Google Shape;1186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" name="Google Shape;1187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" name="Google Shape;1188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" name="Google Shape;1189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" name="Google Shape;1190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1" name="Google Shape;1191;p3"/>
              <p:cNvGrpSpPr/>
              <p:nvPr/>
            </p:nvGrpSpPr>
            <p:grpSpPr>
              <a:xfrm flipH="1">
                <a:off x="537483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192" name="Google Shape;1192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3" name="Google Shape;1193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4" name="Google Shape;1194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5" name="Google Shape;1195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" name="Google Shape;1196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" name="Google Shape;1197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8" name="Google Shape;1198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9" name="Google Shape;1199;p3"/>
              <p:cNvGrpSpPr/>
              <p:nvPr/>
            </p:nvGrpSpPr>
            <p:grpSpPr>
              <a:xfrm>
                <a:off x="565428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00" name="Google Shape;1200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1" name="Google Shape;1201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2" name="Google Shape;1202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" name="Google Shape;1203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4" name="Google Shape;1204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5" name="Google Shape;1205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" name="Google Shape;1206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07" name="Google Shape;1207;p3"/>
              <p:cNvGrpSpPr/>
              <p:nvPr/>
            </p:nvGrpSpPr>
            <p:grpSpPr>
              <a:xfrm flipH="1">
                <a:off x="592187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08" name="Google Shape;1208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" name="Google Shape;1209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" name="Google Shape;1210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" name="Google Shape;1211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" name="Google Shape;1212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" name="Google Shape;1213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" name="Google Shape;1214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5" name="Google Shape;1215;p3"/>
              <p:cNvGrpSpPr/>
              <p:nvPr/>
            </p:nvGrpSpPr>
            <p:grpSpPr>
              <a:xfrm>
                <a:off x="6201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16" name="Google Shape;1216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" name="Google Shape;1217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" name="Google Shape;1218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" name="Google Shape;1219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" name="Google Shape;1220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" name="Google Shape;1221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" name="Google Shape;1222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23" name="Google Shape;1223;p3"/>
              <p:cNvGrpSpPr/>
              <p:nvPr/>
            </p:nvGrpSpPr>
            <p:grpSpPr>
              <a:xfrm flipH="1">
                <a:off x="6468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24" name="Google Shape;1224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" name="Google Shape;1225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" name="Google Shape;1226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" name="Google Shape;1227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" name="Google Shape;1228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" name="Google Shape;1229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" name="Google Shape;1230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31" name="Google Shape;1231;p3"/>
              <p:cNvGrpSpPr/>
              <p:nvPr/>
            </p:nvGrpSpPr>
            <p:grpSpPr>
              <a:xfrm>
                <a:off x="674835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32" name="Google Shape;1232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" name="Google Shape;1233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" name="Google Shape;1234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5" name="Google Shape;1235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6" name="Google Shape;1236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7" name="Google Shape;1237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8" name="Google Shape;1238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39" name="Google Shape;1239;p3"/>
              <p:cNvGrpSpPr/>
              <p:nvPr/>
            </p:nvGrpSpPr>
            <p:grpSpPr>
              <a:xfrm flipH="1">
                <a:off x="701593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40" name="Google Shape;1240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1" name="Google Shape;1241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2" name="Google Shape;1242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3" name="Google Shape;1243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4" name="Google Shape;1244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5" name="Google Shape;1245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6" name="Google Shape;1246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47" name="Google Shape;1247;p3"/>
              <p:cNvGrpSpPr/>
              <p:nvPr/>
            </p:nvGrpSpPr>
            <p:grpSpPr>
              <a:xfrm>
                <a:off x="729538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48" name="Google Shape;1248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9" name="Google Shape;1249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0" name="Google Shape;1250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1" name="Google Shape;1251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" name="Google Shape;1252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3" name="Google Shape;1253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4" name="Google Shape;1254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55" name="Google Shape;1255;p3"/>
              <p:cNvGrpSpPr/>
              <p:nvPr/>
            </p:nvGrpSpPr>
            <p:grpSpPr>
              <a:xfrm flipH="1">
                <a:off x="756296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56" name="Google Shape;1256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7" name="Google Shape;1257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8" name="Google Shape;1258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9" name="Google Shape;1259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0" name="Google Shape;1260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1" name="Google Shape;1261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2" name="Google Shape;1262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63" name="Google Shape;1263;p3"/>
              <p:cNvGrpSpPr/>
              <p:nvPr/>
            </p:nvGrpSpPr>
            <p:grpSpPr>
              <a:xfrm>
                <a:off x="78424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64" name="Google Shape;1264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5" name="Google Shape;1265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6" name="Google Shape;1266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7" name="Google Shape;1267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8" name="Google Shape;1268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9" name="Google Shape;1269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0" name="Google Shape;1270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71" name="Google Shape;1271;p3"/>
              <p:cNvGrpSpPr/>
              <p:nvPr/>
            </p:nvGrpSpPr>
            <p:grpSpPr>
              <a:xfrm flipH="1">
                <a:off x="811000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72" name="Google Shape;1272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3" name="Google Shape;1273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4" name="Google Shape;1274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5" name="Google Shape;1275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6" name="Google Shape;1276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7" name="Google Shape;1277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8" name="Google Shape;1278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79" name="Google Shape;1279;p3"/>
              <p:cNvGrpSpPr/>
              <p:nvPr/>
            </p:nvGrpSpPr>
            <p:grpSpPr>
              <a:xfrm>
                <a:off x="838945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80" name="Google Shape;1280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1" name="Google Shape;1281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" name="Google Shape;1282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" name="Google Shape;1283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" name="Google Shape;1284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" name="Google Shape;1285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" name="Google Shape;1286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87" name="Google Shape;1287;p3"/>
              <p:cNvGrpSpPr/>
              <p:nvPr/>
            </p:nvGrpSpPr>
            <p:grpSpPr>
              <a:xfrm flipH="1">
                <a:off x="865703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288" name="Google Shape;1288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9" name="Google Shape;1289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0" name="Google Shape;1290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1" name="Google Shape;1291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2" name="Google Shape;1292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3" name="Google Shape;1293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" name="Google Shape;1294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95" name="Google Shape;1295;p3"/>
            <p:cNvGrpSpPr/>
            <p:nvPr/>
          </p:nvGrpSpPr>
          <p:grpSpPr>
            <a:xfrm>
              <a:off x="194050" y="336190"/>
              <a:ext cx="99873" cy="4471307"/>
              <a:chOff x="194052" y="426142"/>
              <a:chExt cx="99873" cy="4364379"/>
            </a:xfrm>
          </p:grpSpPr>
          <p:grpSp>
            <p:nvGrpSpPr>
              <p:cNvPr id="1296" name="Google Shape;1296;p3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1297" name="Google Shape;1297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" name="Google Shape;1298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" name="Google Shape;1299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" name="Google Shape;1300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" name="Google Shape;1301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" name="Google Shape;1302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" name="Google Shape;1303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04" name="Google Shape;1304;p3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1305" name="Google Shape;1305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" name="Google Shape;1306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" name="Google Shape;1307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" name="Google Shape;1308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" name="Google Shape;1309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" name="Google Shape;1310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" name="Google Shape;1311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12" name="Google Shape;1312;p3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1313" name="Google Shape;1313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4" name="Google Shape;1314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5" name="Google Shape;1315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6" name="Google Shape;1316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7" name="Google Shape;1317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8" name="Google Shape;1318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9" name="Google Shape;1319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20" name="Google Shape;1320;p3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1321" name="Google Shape;1321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2" name="Google Shape;1322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3" name="Google Shape;1323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4" name="Google Shape;1324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5" name="Google Shape;1325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6" name="Google Shape;1326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7" name="Google Shape;1327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28" name="Google Shape;1328;p3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1329" name="Google Shape;1329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0" name="Google Shape;1330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1" name="Google Shape;1331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2" name="Google Shape;1332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3" name="Google Shape;1333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4" name="Google Shape;1334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5" name="Google Shape;1335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36" name="Google Shape;1336;p3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1337" name="Google Shape;1337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8" name="Google Shape;1338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9" name="Google Shape;1339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0" name="Google Shape;1340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1" name="Google Shape;1341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2" name="Google Shape;1342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3" name="Google Shape;1343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44" name="Google Shape;1344;p3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1345" name="Google Shape;1345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6" name="Google Shape;1346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7" name="Google Shape;1347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8" name="Google Shape;1348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9" name="Google Shape;1349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0" name="Google Shape;1350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1" name="Google Shape;1351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52" name="Google Shape;1352;p3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1353" name="Google Shape;1353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4" name="Google Shape;1354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5" name="Google Shape;1355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6" name="Google Shape;1356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7" name="Google Shape;1357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8" name="Google Shape;1358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9" name="Google Shape;1359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60" name="Google Shape;1360;p3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1361" name="Google Shape;1361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2" name="Google Shape;1362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3" name="Google Shape;1363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4" name="Google Shape;1364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5" name="Google Shape;1365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6" name="Google Shape;1366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7" name="Google Shape;1367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68" name="Google Shape;1368;p3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1369" name="Google Shape;1369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0" name="Google Shape;1370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1" name="Google Shape;1371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2" name="Google Shape;1372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3" name="Google Shape;1373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4" name="Google Shape;1374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5" name="Google Shape;1375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76" name="Google Shape;1376;p3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1377" name="Google Shape;1377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8" name="Google Shape;1378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9" name="Google Shape;1379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0" name="Google Shape;1380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1" name="Google Shape;1381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2" name="Google Shape;1382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3" name="Google Shape;1383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84" name="Google Shape;1384;p3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1385" name="Google Shape;1385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6" name="Google Shape;1386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7" name="Google Shape;1387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8" name="Google Shape;1388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9" name="Google Shape;1389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0" name="Google Shape;1390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1" name="Google Shape;1391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92" name="Google Shape;1392;p3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1393" name="Google Shape;1393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4" name="Google Shape;1394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5" name="Google Shape;1395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6" name="Google Shape;1396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" name="Google Shape;1397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" name="Google Shape;1398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9" name="Google Shape;1399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00" name="Google Shape;1400;p3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1401" name="Google Shape;1401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2" name="Google Shape;1402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3" name="Google Shape;1403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4" name="Google Shape;1404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5" name="Google Shape;1405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6" name="Google Shape;1406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7" name="Google Shape;1407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08" name="Google Shape;1408;p3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1409" name="Google Shape;1409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0" name="Google Shape;1410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1" name="Google Shape;1411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2" name="Google Shape;1412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3" name="Google Shape;1413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4" name="Google Shape;1414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5" name="Google Shape;1415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16" name="Google Shape;1416;p3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1417" name="Google Shape;1417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8" name="Google Shape;1418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9" name="Google Shape;1419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0" name="Google Shape;1420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1" name="Google Shape;1421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2" name="Google Shape;1422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3" name="Google Shape;1423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24" name="Google Shape;1424;p3"/>
            <p:cNvGrpSpPr/>
            <p:nvPr/>
          </p:nvGrpSpPr>
          <p:grpSpPr>
            <a:xfrm>
              <a:off x="8849976" y="336190"/>
              <a:ext cx="99873" cy="4471307"/>
              <a:chOff x="194052" y="426142"/>
              <a:chExt cx="99873" cy="4364379"/>
            </a:xfrm>
          </p:grpSpPr>
          <p:grpSp>
            <p:nvGrpSpPr>
              <p:cNvPr id="1425" name="Google Shape;1425;p3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1426" name="Google Shape;1426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7" name="Google Shape;1427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8" name="Google Shape;1428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9" name="Google Shape;1429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0" name="Google Shape;1430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1" name="Google Shape;1431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2" name="Google Shape;1432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33" name="Google Shape;1433;p3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1434" name="Google Shape;1434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5" name="Google Shape;1435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6" name="Google Shape;1436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7" name="Google Shape;1437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8" name="Google Shape;1438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9" name="Google Shape;1439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0" name="Google Shape;1440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41" name="Google Shape;1441;p3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1442" name="Google Shape;1442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3" name="Google Shape;1443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4" name="Google Shape;1444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5" name="Google Shape;1445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6" name="Google Shape;1446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7" name="Google Shape;1447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8" name="Google Shape;1448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49" name="Google Shape;1449;p3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1450" name="Google Shape;1450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1" name="Google Shape;1451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2" name="Google Shape;1452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3" name="Google Shape;1453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4" name="Google Shape;1454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" name="Google Shape;1455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6" name="Google Shape;1456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57" name="Google Shape;1457;p3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1458" name="Google Shape;1458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9" name="Google Shape;1459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0" name="Google Shape;1460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1" name="Google Shape;1461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65" name="Google Shape;1465;p3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1466" name="Google Shape;1466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9" name="Google Shape;1469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0" name="Google Shape;1470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1" name="Google Shape;1471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2" name="Google Shape;1472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73" name="Google Shape;1473;p3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1474" name="Google Shape;1474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5" name="Google Shape;1475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6" name="Google Shape;1476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7" name="Google Shape;1477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8" name="Google Shape;1478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9" name="Google Shape;1479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0" name="Google Shape;1480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81" name="Google Shape;1481;p3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1482" name="Google Shape;1482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3" name="Google Shape;1483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4" name="Google Shape;1484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5" name="Google Shape;1485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6" name="Google Shape;1486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7" name="Google Shape;1487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8" name="Google Shape;1488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89" name="Google Shape;1489;p3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1490" name="Google Shape;1490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1" name="Google Shape;1491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2" name="Google Shape;1492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3" name="Google Shape;1493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4" name="Google Shape;1494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5" name="Google Shape;1495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6" name="Google Shape;1496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97" name="Google Shape;1497;p3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1498" name="Google Shape;1498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9" name="Google Shape;1499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0" name="Google Shape;1500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1" name="Google Shape;1501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2" name="Google Shape;1502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3" name="Google Shape;1503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4" name="Google Shape;1504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05" name="Google Shape;1505;p3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1506" name="Google Shape;1506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7" name="Google Shape;1507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8" name="Google Shape;1508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9" name="Google Shape;1509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0" name="Google Shape;1510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1" name="Google Shape;1511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2" name="Google Shape;1512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13" name="Google Shape;1513;p3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1514" name="Google Shape;1514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5" name="Google Shape;1515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6" name="Google Shape;1516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7" name="Google Shape;1517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8" name="Google Shape;1518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21" name="Google Shape;1521;p3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1522" name="Google Shape;1522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29" name="Google Shape;1529;p3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1530" name="Google Shape;1530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37" name="Google Shape;1537;p3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1538" name="Google Shape;1538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45" name="Google Shape;1545;p3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1546" name="Google Shape;1546;p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7" name="Google Shape;1547;p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8" name="Google Shape;1548;p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9" name="Google Shape;1549;p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0" name="Google Shape;1550;p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1" name="Google Shape;1551;p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2" name="Google Shape;1552;p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553" name="Google Shape;1553;p3"/>
          <p:cNvSpPr txBox="1">
            <a:spLocks noGrp="1"/>
          </p:cNvSpPr>
          <p:nvPr>
            <p:ph type="title" idx="2" hasCustomPrompt="1"/>
          </p:nvPr>
        </p:nvSpPr>
        <p:spPr>
          <a:xfrm>
            <a:off x="2549400" y="1555850"/>
            <a:ext cx="4045200" cy="12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554" name="Google Shape;1554;p3"/>
          <p:cNvGrpSpPr/>
          <p:nvPr/>
        </p:nvGrpSpPr>
        <p:grpSpPr>
          <a:xfrm>
            <a:off x="2069800" y="937617"/>
            <a:ext cx="5004400" cy="256916"/>
            <a:chOff x="2069800" y="632821"/>
            <a:chExt cx="5004400" cy="256916"/>
          </a:xfrm>
        </p:grpSpPr>
        <p:cxnSp>
          <p:nvCxnSpPr>
            <p:cNvPr id="1555" name="Google Shape;1555;p3"/>
            <p:cNvCxnSpPr/>
            <p:nvPr/>
          </p:nvCxnSpPr>
          <p:spPr>
            <a:xfrm>
              <a:off x="5198900" y="721650"/>
              <a:ext cx="18753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1556" name="Google Shape;1556;p3"/>
            <p:cNvCxnSpPr/>
            <p:nvPr/>
          </p:nvCxnSpPr>
          <p:spPr>
            <a:xfrm rot="10800000">
              <a:off x="2069800" y="721650"/>
              <a:ext cx="18753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1557" name="Google Shape;1557;p3"/>
            <p:cNvGrpSpPr/>
            <p:nvPr/>
          </p:nvGrpSpPr>
          <p:grpSpPr>
            <a:xfrm>
              <a:off x="4508384" y="632821"/>
              <a:ext cx="124432" cy="256916"/>
              <a:chOff x="4522544" y="721321"/>
              <a:chExt cx="124432" cy="256916"/>
            </a:xfrm>
          </p:grpSpPr>
          <p:sp>
            <p:nvSpPr>
              <p:cNvPr id="1558" name="Google Shape;1558;p3"/>
              <p:cNvSpPr/>
              <p:nvPr/>
            </p:nvSpPr>
            <p:spPr>
              <a:xfrm>
                <a:off x="4565134" y="910818"/>
                <a:ext cx="81842" cy="67419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888" extrusionOk="0">
                    <a:moveTo>
                      <a:pt x="258" y="1"/>
                    </a:moveTo>
                    <a:lnTo>
                      <a:pt x="136" y="160"/>
                    </a:lnTo>
                    <a:cubicBezTo>
                      <a:pt x="1" y="326"/>
                      <a:pt x="1" y="562"/>
                      <a:pt x="136" y="731"/>
                    </a:cubicBezTo>
                    <a:lnTo>
                      <a:pt x="258" y="887"/>
                    </a:lnTo>
                    <a:lnTo>
                      <a:pt x="384" y="731"/>
                    </a:lnTo>
                    <a:cubicBezTo>
                      <a:pt x="439" y="663"/>
                      <a:pt x="470" y="583"/>
                      <a:pt x="479" y="504"/>
                    </a:cubicBezTo>
                    <a:cubicBezTo>
                      <a:pt x="494" y="510"/>
                      <a:pt x="510" y="516"/>
                      <a:pt x="522" y="522"/>
                    </a:cubicBezTo>
                    <a:cubicBezTo>
                      <a:pt x="580" y="547"/>
                      <a:pt x="645" y="560"/>
                      <a:pt x="710" y="560"/>
                    </a:cubicBezTo>
                    <a:cubicBezTo>
                      <a:pt x="866" y="560"/>
                      <a:pt x="1023" y="486"/>
                      <a:pt x="1077" y="332"/>
                    </a:cubicBezTo>
                    <a:cubicBezTo>
                      <a:pt x="967" y="311"/>
                      <a:pt x="893" y="292"/>
                      <a:pt x="823" y="274"/>
                    </a:cubicBezTo>
                    <a:cubicBezTo>
                      <a:pt x="620" y="206"/>
                      <a:pt x="415" y="182"/>
                      <a:pt x="25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3"/>
              <p:cNvSpPr/>
              <p:nvPr/>
            </p:nvSpPr>
            <p:spPr>
              <a:xfrm>
                <a:off x="4574700" y="872858"/>
                <a:ext cx="20347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00" extrusionOk="0">
                    <a:moveTo>
                      <a:pt x="132" y="1"/>
                    </a:moveTo>
                    <a:lnTo>
                      <a:pt x="0" y="200"/>
                    </a:lnTo>
                    <a:lnTo>
                      <a:pt x="132" y="400"/>
                    </a:lnTo>
                    <a:lnTo>
                      <a:pt x="267" y="200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3"/>
              <p:cNvSpPr/>
              <p:nvPr/>
            </p:nvSpPr>
            <p:spPr>
              <a:xfrm>
                <a:off x="4569538" y="721321"/>
                <a:ext cx="30368" cy="5496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24" extrusionOk="0">
                    <a:moveTo>
                      <a:pt x="200" y="0"/>
                    </a:moveTo>
                    <a:lnTo>
                      <a:pt x="1" y="362"/>
                    </a:lnTo>
                    <a:lnTo>
                      <a:pt x="200" y="724"/>
                    </a:lnTo>
                    <a:lnTo>
                      <a:pt x="400" y="36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561;p3"/>
              <p:cNvSpPr/>
              <p:nvPr/>
            </p:nvSpPr>
            <p:spPr>
              <a:xfrm>
                <a:off x="4522544" y="910818"/>
                <a:ext cx="81994" cy="67419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888" extrusionOk="0">
                    <a:moveTo>
                      <a:pt x="819" y="1"/>
                    </a:moveTo>
                    <a:cubicBezTo>
                      <a:pt x="666" y="182"/>
                      <a:pt x="460" y="206"/>
                      <a:pt x="255" y="274"/>
                    </a:cubicBezTo>
                    <a:cubicBezTo>
                      <a:pt x="187" y="292"/>
                      <a:pt x="114" y="311"/>
                      <a:pt x="0" y="332"/>
                    </a:cubicBezTo>
                    <a:cubicBezTo>
                      <a:pt x="57" y="486"/>
                      <a:pt x="214" y="560"/>
                      <a:pt x="370" y="560"/>
                    </a:cubicBezTo>
                    <a:cubicBezTo>
                      <a:pt x="434" y="560"/>
                      <a:pt x="499" y="547"/>
                      <a:pt x="555" y="522"/>
                    </a:cubicBezTo>
                    <a:cubicBezTo>
                      <a:pt x="571" y="516"/>
                      <a:pt x="586" y="510"/>
                      <a:pt x="601" y="504"/>
                    </a:cubicBezTo>
                    <a:cubicBezTo>
                      <a:pt x="611" y="583"/>
                      <a:pt x="641" y="663"/>
                      <a:pt x="697" y="731"/>
                    </a:cubicBezTo>
                    <a:lnTo>
                      <a:pt x="819" y="887"/>
                    </a:lnTo>
                    <a:lnTo>
                      <a:pt x="945" y="731"/>
                    </a:lnTo>
                    <a:cubicBezTo>
                      <a:pt x="1080" y="562"/>
                      <a:pt x="1080" y="326"/>
                      <a:pt x="945" y="160"/>
                    </a:cubicBezTo>
                    <a:lnTo>
                      <a:pt x="81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3"/>
              <p:cNvSpPr/>
              <p:nvPr/>
            </p:nvSpPr>
            <p:spPr>
              <a:xfrm>
                <a:off x="4574700" y="872858"/>
                <a:ext cx="20347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00" extrusionOk="0">
                    <a:moveTo>
                      <a:pt x="132" y="1"/>
                    </a:moveTo>
                    <a:lnTo>
                      <a:pt x="0" y="200"/>
                    </a:lnTo>
                    <a:lnTo>
                      <a:pt x="132" y="400"/>
                    </a:lnTo>
                    <a:lnTo>
                      <a:pt x="267" y="200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3"/>
              <p:cNvSpPr/>
              <p:nvPr/>
            </p:nvSpPr>
            <p:spPr>
              <a:xfrm>
                <a:off x="4569538" y="721321"/>
                <a:ext cx="30368" cy="5496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24" extrusionOk="0">
                    <a:moveTo>
                      <a:pt x="200" y="0"/>
                    </a:moveTo>
                    <a:lnTo>
                      <a:pt x="1" y="362"/>
                    </a:lnTo>
                    <a:lnTo>
                      <a:pt x="200" y="724"/>
                    </a:lnTo>
                    <a:lnTo>
                      <a:pt x="400" y="36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3"/>
              <p:cNvSpPr/>
              <p:nvPr/>
            </p:nvSpPr>
            <p:spPr>
              <a:xfrm>
                <a:off x="4580242" y="787903"/>
                <a:ext cx="9186" cy="7038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927" extrusionOk="0">
                    <a:moveTo>
                      <a:pt x="59" y="0"/>
                    </a:moveTo>
                    <a:cubicBezTo>
                      <a:pt x="1" y="310"/>
                      <a:pt x="1" y="620"/>
                      <a:pt x="59" y="927"/>
                    </a:cubicBezTo>
                    <a:cubicBezTo>
                      <a:pt x="121" y="620"/>
                      <a:pt x="121" y="310"/>
                      <a:pt x="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65" name="Google Shape;1565;p3"/>
            <p:cNvGrpSpPr/>
            <p:nvPr/>
          </p:nvGrpSpPr>
          <p:grpSpPr>
            <a:xfrm>
              <a:off x="3931932" y="641099"/>
              <a:ext cx="588285" cy="161302"/>
              <a:chOff x="9861850" y="4275725"/>
              <a:chExt cx="250900" cy="68800"/>
            </a:xfrm>
          </p:grpSpPr>
          <p:sp>
            <p:nvSpPr>
              <p:cNvPr id="1566" name="Google Shape;1566;p3"/>
              <p:cNvSpPr/>
              <p:nvPr/>
            </p:nvSpPr>
            <p:spPr>
              <a:xfrm>
                <a:off x="9861850" y="4284200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1688" y="1"/>
                    </a:moveTo>
                    <a:cubicBezTo>
                      <a:pt x="954" y="1"/>
                      <a:pt x="210" y="391"/>
                      <a:pt x="74" y="1171"/>
                    </a:cubicBezTo>
                    <a:cubicBezTo>
                      <a:pt x="0" y="1557"/>
                      <a:pt x="163" y="1956"/>
                      <a:pt x="509" y="2152"/>
                    </a:cubicBezTo>
                    <a:cubicBezTo>
                      <a:pt x="648" y="2231"/>
                      <a:pt x="807" y="2272"/>
                      <a:pt x="966" y="2272"/>
                    </a:cubicBezTo>
                    <a:cubicBezTo>
                      <a:pt x="1188" y="2272"/>
                      <a:pt x="1408" y="2193"/>
                      <a:pt x="1567" y="2032"/>
                    </a:cubicBezTo>
                    <a:cubicBezTo>
                      <a:pt x="1987" y="1605"/>
                      <a:pt x="1725" y="872"/>
                      <a:pt x="1196" y="872"/>
                    </a:cubicBezTo>
                    <a:cubicBezTo>
                      <a:pt x="1111" y="872"/>
                      <a:pt x="1018" y="892"/>
                      <a:pt x="920" y="934"/>
                    </a:cubicBezTo>
                    <a:cubicBezTo>
                      <a:pt x="908" y="940"/>
                      <a:pt x="902" y="953"/>
                      <a:pt x="908" y="965"/>
                    </a:cubicBezTo>
                    <a:cubicBezTo>
                      <a:pt x="912" y="972"/>
                      <a:pt x="920" y="977"/>
                      <a:pt x="929" y="977"/>
                    </a:cubicBezTo>
                    <a:cubicBezTo>
                      <a:pt x="932" y="977"/>
                      <a:pt x="935" y="976"/>
                      <a:pt x="939" y="974"/>
                    </a:cubicBezTo>
                    <a:cubicBezTo>
                      <a:pt x="1016" y="940"/>
                      <a:pt x="1092" y="924"/>
                      <a:pt x="1165" y="924"/>
                    </a:cubicBezTo>
                    <a:cubicBezTo>
                      <a:pt x="1499" y="924"/>
                      <a:pt x="1758" y="1255"/>
                      <a:pt x="1690" y="1615"/>
                    </a:cubicBezTo>
                    <a:cubicBezTo>
                      <a:pt x="1630" y="1979"/>
                      <a:pt x="1307" y="2168"/>
                      <a:pt x="977" y="2168"/>
                    </a:cubicBezTo>
                    <a:cubicBezTo>
                      <a:pt x="767" y="2168"/>
                      <a:pt x="554" y="2092"/>
                      <a:pt x="405" y="1934"/>
                    </a:cubicBezTo>
                    <a:cubicBezTo>
                      <a:pt x="95" y="1643"/>
                      <a:pt x="129" y="1155"/>
                      <a:pt x="338" y="812"/>
                    </a:cubicBezTo>
                    <a:cubicBezTo>
                      <a:pt x="472" y="572"/>
                      <a:pt x="696" y="395"/>
                      <a:pt x="948" y="284"/>
                    </a:cubicBezTo>
                    <a:cubicBezTo>
                      <a:pt x="1196" y="184"/>
                      <a:pt x="1465" y="138"/>
                      <a:pt x="1738" y="138"/>
                    </a:cubicBezTo>
                    <a:cubicBezTo>
                      <a:pt x="2307" y="138"/>
                      <a:pt x="2893" y="335"/>
                      <a:pt x="3340" y="646"/>
                    </a:cubicBezTo>
                    <a:cubicBezTo>
                      <a:pt x="4052" y="1131"/>
                      <a:pt x="4607" y="1851"/>
                      <a:pt x="5423" y="2183"/>
                    </a:cubicBezTo>
                    <a:cubicBezTo>
                      <a:pt x="5787" y="2333"/>
                      <a:pt x="6189" y="2413"/>
                      <a:pt x="6589" y="2413"/>
                    </a:cubicBezTo>
                    <a:cubicBezTo>
                      <a:pt x="7370" y="2413"/>
                      <a:pt x="8140" y="2109"/>
                      <a:pt x="8594" y="1437"/>
                    </a:cubicBezTo>
                    <a:cubicBezTo>
                      <a:pt x="8600" y="1428"/>
                      <a:pt x="8597" y="1413"/>
                      <a:pt x="8588" y="1407"/>
                    </a:cubicBezTo>
                    <a:cubicBezTo>
                      <a:pt x="8584" y="1403"/>
                      <a:pt x="8579" y="1401"/>
                      <a:pt x="8574" y="1401"/>
                    </a:cubicBezTo>
                    <a:cubicBezTo>
                      <a:pt x="8566" y="1401"/>
                      <a:pt x="8558" y="1405"/>
                      <a:pt x="8554" y="1413"/>
                    </a:cubicBezTo>
                    <a:cubicBezTo>
                      <a:pt x="8389" y="1640"/>
                      <a:pt x="8165" y="1824"/>
                      <a:pt x="7922" y="1968"/>
                    </a:cubicBezTo>
                    <a:cubicBezTo>
                      <a:pt x="7543" y="2189"/>
                      <a:pt x="7108" y="2292"/>
                      <a:pt x="6673" y="2292"/>
                    </a:cubicBezTo>
                    <a:cubicBezTo>
                      <a:pt x="6545" y="2292"/>
                      <a:pt x="6417" y="2283"/>
                      <a:pt x="6291" y="2265"/>
                    </a:cubicBezTo>
                    <a:cubicBezTo>
                      <a:pt x="5726" y="2204"/>
                      <a:pt x="5202" y="1974"/>
                      <a:pt x="4757" y="1621"/>
                    </a:cubicBezTo>
                    <a:cubicBezTo>
                      <a:pt x="3776" y="824"/>
                      <a:pt x="3156" y="23"/>
                      <a:pt x="1764" y="2"/>
                    </a:cubicBezTo>
                    <a:cubicBezTo>
                      <a:pt x="1739" y="1"/>
                      <a:pt x="17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3"/>
              <p:cNvSpPr/>
              <p:nvPr/>
            </p:nvSpPr>
            <p:spPr>
              <a:xfrm>
                <a:off x="9880400" y="43067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1"/>
                    </a:moveTo>
                    <a:cubicBezTo>
                      <a:pt x="241" y="1"/>
                      <a:pt x="206" y="8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6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7"/>
                    </a:cubicBezTo>
                    <a:cubicBezTo>
                      <a:pt x="402" y="274"/>
                      <a:pt x="463" y="169"/>
                      <a:pt x="430" y="90"/>
                    </a:cubicBezTo>
                    <a:cubicBezTo>
                      <a:pt x="407" y="33"/>
                      <a:pt x="345" y="1"/>
                      <a:pt x="2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3"/>
              <p:cNvSpPr/>
              <p:nvPr/>
            </p:nvSpPr>
            <p:spPr>
              <a:xfrm>
                <a:off x="9897725" y="4275725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2013" y="0"/>
                    </a:moveTo>
                    <a:cubicBezTo>
                      <a:pt x="1232" y="0"/>
                      <a:pt x="461" y="304"/>
                      <a:pt x="7" y="976"/>
                    </a:cubicBezTo>
                    <a:cubicBezTo>
                      <a:pt x="1" y="985"/>
                      <a:pt x="4" y="1000"/>
                      <a:pt x="13" y="1007"/>
                    </a:cubicBezTo>
                    <a:cubicBezTo>
                      <a:pt x="18" y="1010"/>
                      <a:pt x="23" y="1012"/>
                      <a:pt x="28" y="1012"/>
                    </a:cubicBezTo>
                    <a:cubicBezTo>
                      <a:pt x="36" y="1012"/>
                      <a:pt x="43" y="1008"/>
                      <a:pt x="47" y="1000"/>
                    </a:cubicBezTo>
                    <a:cubicBezTo>
                      <a:pt x="215" y="773"/>
                      <a:pt x="439" y="589"/>
                      <a:pt x="678" y="445"/>
                    </a:cubicBezTo>
                    <a:cubicBezTo>
                      <a:pt x="1058" y="225"/>
                      <a:pt x="1492" y="121"/>
                      <a:pt x="1928" y="121"/>
                    </a:cubicBezTo>
                    <a:cubicBezTo>
                      <a:pt x="2056" y="121"/>
                      <a:pt x="2183" y="130"/>
                      <a:pt x="2310" y="148"/>
                    </a:cubicBezTo>
                    <a:cubicBezTo>
                      <a:pt x="2877" y="209"/>
                      <a:pt x="3399" y="439"/>
                      <a:pt x="3844" y="792"/>
                    </a:cubicBezTo>
                    <a:cubicBezTo>
                      <a:pt x="4825" y="1589"/>
                      <a:pt x="5445" y="2390"/>
                      <a:pt x="6837" y="2411"/>
                    </a:cubicBezTo>
                    <a:cubicBezTo>
                      <a:pt x="6864" y="2412"/>
                      <a:pt x="6892" y="2413"/>
                      <a:pt x="6919" y="2413"/>
                    </a:cubicBezTo>
                    <a:cubicBezTo>
                      <a:pt x="7651" y="2413"/>
                      <a:pt x="8391" y="2020"/>
                      <a:pt x="8527" y="1243"/>
                    </a:cubicBezTo>
                    <a:cubicBezTo>
                      <a:pt x="8601" y="856"/>
                      <a:pt x="8438" y="458"/>
                      <a:pt x="8091" y="261"/>
                    </a:cubicBezTo>
                    <a:cubicBezTo>
                      <a:pt x="7953" y="182"/>
                      <a:pt x="7793" y="141"/>
                      <a:pt x="7635" y="141"/>
                    </a:cubicBezTo>
                    <a:cubicBezTo>
                      <a:pt x="7413" y="141"/>
                      <a:pt x="7192" y="220"/>
                      <a:pt x="7033" y="381"/>
                    </a:cubicBezTo>
                    <a:cubicBezTo>
                      <a:pt x="6614" y="809"/>
                      <a:pt x="6876" y="1541"/>
                      <a:pt x="7406" y="1541"/>
                    </a:cubicBezTo>
                    <a:cubicBezTo>
                      <a:pt x="7492" y="1541"/>
                      <a:pt x="7585" y="1522"/>
                      <a:pt x="7684" y="1479"/>
                    </a:cubicBezTo>
                    <a:cubicBezTo>
                      <a:pt x="7693" y="1473"/>
                      <a:pt x="7699" y="1460"/>
                      <a:pt x="7693" y="1448"/>
                    </a:cubicBezTo>
                    <a:cubicBezTo>
                      <a:pt x="7688" y="1442"/>
                      <a:pt x="7681" y="1437"/>
                      <a:pt x="7672" y="1437"/>
                    </a:cubicBezTo>
                    <a:cubicBezTo>
                      <a:pt x="7669" y="1437"/>
                      <a:pt x="7665" y="1437"/>
                      <a:pt x="7662" y="1439"/>
                    </a:cubicBezTo>
                    <a:cubicBezTo>
                      <a:pt x="7585" y="1474"/>
                      <a:pt x="7508" y="1489"/>
                      <a:pt x="7436" y="1489"/>
                    </a:cubicBezTo>
                    <a:cubicBezTo>
                      <a:pt x="7101" y="1489"/>
                      <a:pt x="6843" y="1158"/>
                      <a:pt x="6911" y="798"/>
                    </a:cubicBezTo>
                    <a:cubicBezTo>
                      <a:pt x="6972" y="434"/>
                      <a:pt x="7296" y="245"/>
                      <a:pt x="7625" y="245"/>
                    </a:cubicBezTo>
                    <a:cubicBezTo>
                      <a:pt x="7834" y="245"/>
                      <a:pt x="8047" y="322"/>
                      <a:pt x="8196" y="479"/>
                    </a:cubicBezTo>
                    <a:cubicBezTo>
                      <a:pt x="8506" y="770"/>
                      <a:pt x="8472" y="1258"/>
                      <a:pt x="8263" y="1602"/>
                    </a:cubicBezTo>
                    <a:cubicBezTo>
                      <a:pt x="8128" y="1841"/>
                      <a:pt x="7904" y="2019"/>
                      <a:pt x="7653" y="2129"/>
                    </a:cubicBezTo>
                    <a:cubicBezTo>
                      <a:pt x="7405" y="2230"/>
                      <a:pt x="7136" y="2275"/>
                      <a:pt x="6862" y="2275"/>
                    </a:cubicBezTo>
                    <a:cubicBezTo>
                      <a:pt x="6294" y="2275"/>
                      <a:pt x="5708" y="2078"/>
                      <a:pt x="5261" y="1767"/>
                    </a:cubicBezTo>
                    <a:cubicBezTo>
                      <a:pt x="4549" y="1283"/>
                      <a:pt x="3994" y="562"/>
                      <a:pt x="3178" y="231"/>
                    </a:cubicBezTo>
                    <a:cubicBezTo>
                      <a:pt x="2815" y="80"/>
                      <a:pt x="2413" y="0"/>
                      <a:pt x="20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3"/>
              <p:cNvSpPr/>
              <p:nvPr/>
            </p:nvSpPr>
            <p:spPr>
              <a:xfrm>
                <a:off x="10082600" y="43051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0"/>
                    </a:moveTo>
                    <a:cubicBezTo>
                      <a:pt x="241" y="0"/>
                      <a:pt x="206" y="7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5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6"/>
                    </a:cubicBezTo>
                    <a:cubicBezTo>
                      <a:pt x="402" y="273"/>
                      <a:pt x="463" y="169"/>
                      <a:pt x="430" y="86"/>
                    </a:cubicBezTo>
                    <a:cubicBezTo>
                      <a:pt x="407" y="32"/>
                      <a:pt x="345" y="0"/>
                      <a:pt x="2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0" name="Google Shape;1570;p3"/>
            <p:cNvGrpSpPr/>
            <p:nvPr/>
          </p:nvGrpSpPr>
          <p:grpSpPr>
            <a:xfrm flipH="1">
              <a:off x="4620982" y="641099"/>
              <a:ext cx="588285" cy="161302"/>
              <a:chOff x="9861850" y="4275725"/>
              <a:chExt cx="250900" cy="68800"/>
            </a:xfrm>
          </p:grpSpPr>
          <p:sp>
            <p:nvSpPr>
              <p:cNvPr id="1571" name="Google Shape;1571;p3"/>
              <p:cNvSpPr/>
              <p:nvPr/>
            </p:nvSpPr>
            <p:spPr>
              <a:xfrm>
                <a:off x="9861850" y="4284200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1688" y="1"/>
                    </a:moveTo>
                    <a:cubicBezTo>
                      <a:pt x="954" y="1"/>
                      <a:pt x="210" y="391"/>
                      <a:pt x="74" y="1171"/>
                    </a:cubicBezTo>
                    <a:cubicBezTo>
                      <a:pt x="0" y="1557"/>
                      <a:pt x="163" y="1956"/>
                      <a:pt x="509" y="2152"/>
                    </a:cubicBezTo>
                    <a:cubicBezTo>
                      <a:pt x="648" y="2231"/>
                      <a:pt x="807" y="2272"/>
                      <a:pt x="966" y="2272"/>
                    </a:cubicBezTo>
                    <a:cubicBezTo>
                      <a:pt x="1188" y="2272"/>
                      <a:pt x="1408" y="2193"/>
                      <a:pt x="1567" y="2032"/>
                    </a:cubicBezTo>
                    <a:cubicBezTo>
                      <a:pt x="1987" y="1605"/>
                      <a:pt x="1725" y="872"/>
                      <a:pt x="1196" y="872"/>
                    </a:cubicBezTo>
                    <a:cubicBezTo>
                      <a:pt x="1111" y="872"/>
                      <a:pt x="1018" y="892"/>
                      <a:pt x="920" y="934"/>
                    </a:cubicBezTo>
                    <a:cubicBezTo>
                      <a:pt x="908" y="940"/>
                      <a:pt x="902" y="953"/>
                      <a:pt x="908" y="965"/>
                    </a:cubicBezTo>
                    <a:cubicBezTo>
                      <a:pt x="912" y="972"/>
                      <a:pt x="920" y="977"/>
                      <a:pt x="929" y="977"/>
                    </a:cubicBezTo>
                    <a:cubicBezTo>
                      <a:pt x="932" y="977"/>
                      <a:pt x="935" y="976"/>
                      <a:pt x="939" y="974"/>
                    </a:cubicBezTo>
                    <a:cubicBezTo>
                      <a:pt x="1016" y="940"/>
                      <a:pt x="1092" y="924"/>
                      <a:pt x="1165" y="924"/>
                    </a:cubicBezTo>
                    <a:cubicBezTo>
                      <a:pt x="1499" y="924"/>
                      <a:pt x="1758" y="1255"/>
                      <a:pt x="1690" y="1615"/>
                    </a:cubicBezTo>
                    <a:cubicBezTo>
                      <a:pt x="1630" y="1979"/>
                      <a:pt x="1307" y="2168"/>
                      <a:pt x="977" y="2168"/>
                    </a:cubicBezTo>
                    <a:cubicBezTo>
                      <a:pt x="767" y="2168"/>
                      <a:pt x="554" y="2092"/>
                      <a:pt x="405" y="1934"/>
                    </a:cubicBezTo>
                    <a:cubicBezTo>
                      <a:pt x="95" y="1643"/>
                      <a:pt x="129" y="1155"/>
                      <a:pt x="338" y="812"/>
                    </a:cubicBezTo>
                    <a:cubicBezTo>
                      <a:pt x="472" y="572"/>
                      <a:pt x="696" y="395"/>
                      <a:pt x="948" y="284"/>
                    </a:cubicBezTo>
                    <a:cubicBezTo>
                      <a:pt x="1196" y="184"/>
                      <a:pt x="1465" y="138"/>
                      <a:pt x="1738" y="138"/>
                    </a:cubicBezTo>
                    <a:cubicBezTo>
                      <a:pt x="2307" y="138"/>
                      <a:pt x="2893" y="335"/>
                      <a:pt x="3340" y="646"/>
                    </a:cubicBezTo>
                    <a:cubicBezTo>
                      <a:pt x="4052" y="1131"/>
                      <a:pt x="4607" y="1851"/>
                      <a:pt x="5423" y="2183"/>
                    </a:cubicBezTo>
                    <a:cubicBezTo>
                      <a:pt x="5787" y="2333"/>
                      <a:pt x="6189" y="2413"/>
                      <a:pt x="6589" y="2413"/>
                    </a:cubicBezTo>
                    <a:cubicBezTo>
                      <a:pt x="7370" y="2413"/>
                      <a:pt x="8140" y="2109"/>
                      <a:pt x="8594" y="1437"/>
                    </a:cubicBezTo>
                    <a:cubicBezTo>
                      <a:pt x="8600" y="1428"/>
                      <a:pt x="8597" y="1413"/>
                      <a:pt x="8588" y="1407"/>
                    </a:cubicBezTo>
                    <a:cubicBezTo>
                      <a:pt x="8584" y="1403"/>
                      <a:pt x="8579" y="1401"/>
                      <a:pt x="8574" y="1401"/>
                    </a:cubicBezTo>
                    <a:cubicBezTo>
                      <a:pt x="8566" y="1401"/>
                      <a:pt x="8558" y="1405"/>
                      <a:pt x="8554" y="1413"/>
                    </a:cubicBezTo>
                    <a:cubicBezTo>
                      <a:pt x="8389" y="1640"/>
                      <a:pt x="8165" y="1824"/>
                      <a:pt x="7922" y="1968"/>
                    </a:cubicBezTo>
                    <a:cubicBezTo>
                      <a:pt x="7543" y="2189"/>
                      <a:pt x="7108" y="2292"/>
                      <a:pt x="6673" y="2292"/>
                    </a:cubicBezTo>
                    <a:cubicBezTo>
                      <a:pt x="6545" y="2292"/>
                      <a:pt x="6417" y="2283"/>
                      <a:pt x="6291" y="2265"/>
                    </a:cubicBezTo>
                    <a:cubicBezTo>
                      <a:pt x="5726" y="2204"/>
                      <a:pt x="5202" y="1974"/>
                      <a:pt x="4757" y="1621"/>
                    </a:cubicBezTo>
                    <a:cubicBezTo>
                      <a:pt x="3776" y="824"/>
                      <a:pt x="3156" y="23"/>
                      <a:pt x="1764" y="2"/>
                    </a:cubicBezTo>
                    <a:cubicBezTo>
                      <a:pt x="1739" y="1"/>
                      <a:pt x="17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3"/>
              <p:cNvSpPr/>
              <p:nvPr/>
            </p:nvSpPr>
            <p:spPr>
              <a:xfrm>
                <a:off x="9880400" y="43067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1"/>
                    </a:moveTo>
                    <a:cubicBezTo>
                      <a:pt x="241" y="1"/>
                      <a:pt x="206" y="8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6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7"/>
                    </a:cubicBezTo>
                    <a:cubicBezTo>
                      <a:pt x="402" y="274"/>
                      <a:pt x="463" y="169"/>
                      <a:pt x="430" y="90"/>
                    </a:cubicBezTo>
                    <a:cubicBezTo>
                      <a:pt x="407" y="33"/>
                      <a:pt x="345" y="1"/>
                      <a:pt x="2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3"/>
              <p:cNvSpPr/>
              <p:nvPr/>
            </p:nvSpPr>
            <p:spPr>
              <a:xfrm>
                <a:off x="9897725" y="4275725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2013" y="0"/>
                    </a:moveTo>
                    <a:cubicBezTo>
                      <a:pt x="1232" y="0"/>
                      <a:pt x="461" y="304"/>
                      <a:pt x="7" y="976"/>
                    </a:cubicBezTo>
                    <a:cubicBezTo>
                      <a:pt x="1" y="985"/>
                      <a:pt x="4" y="1000"/>
                      <a:pt x="13" y="1007"/>
                    </a:cubicBezTo>
                    <a:cubicBezTo>
                      <a:pt x="18" y="1010"/>
                      <a:pt x="23" y="1012"/>
                      <a:pt x="28" y="1012"/>
                    </a:cubicBezTo>
                    <a:cubicBezTo>
                      <a:pt x="36" y="1012"/>
                      <a:pt x="43" y="1008"/>
                      <a:pt x="47" y="1000"/>
                    </a:cubicBezTo>
                    <a:cubicBezTo>
                      <a:pt x="215" y="773"/>
                      <a:pt x="439" y="589"/>
                      <a:pt x="678" y="445"/>
                    </a:cubicBezTo>
                    <a:cubicBezTo>
                      <a:pt x="1058" y="225"/>
                      <a:pt x="1492" y="121"/>
                      <a:pt x="1928" y="121"/>
                    </a:cubicBezTo>
                    <a:cubicBezTo>
                      <a:pt x="2056" y="121"/>
                      <a:pt x="2183" y="130"/>
                      <a:pt x="2310" y="148"/>
                    </a:cubicBezTo>
                    <a:cubicBezTo>
                      <a:pt x="2877" y="209"/>
                      <a:pt x="3399" y="439"/>
                      <a:pt x="3844" y="792"/>
                    </a:cubicBezTo>
                    <a:cubicBezTo>
                      <a:pt x="4825" y="1589"/>
                      <a:pt x="5445" y="2390"/>
                      <a:pt x="6837" y="2411"/>
                    </a:cubicBezTo>
                    <a:cubicBezTo>
                      <a:pt x="6864" y="2412"/>
                      <a:pt x="6892" y="2413"/>
                      <a:pt x="6919" y="2413"/>
                    </a:cubicBezTo>
                    <a:cubicBezTo>
                      <a:pt x="7651" y="2413"/>
                      <a:pt x="8391" y="2020"/>
                      <a:pt x="8527" y="1243"/>
                    </a:cubicBezTo>
                    <a:cubicBezTo>
                      <a:pt x="8601" y="856"/>
                      <a:pt x="8438" y="458"/>
                      <a:pt x="8091" y="261"/>
                    </a:cubicBezTo>
                    <a:cubicBezTo>
                      <a:pt x="7953" y="182"/>
                      <a:pt x="7793" y="141"/>
                      <a:pt x="7635" y="141"/>
                    </a:cubicBezTo>
                    <a:cubicBezTo>
                      <a:pt x="7413" y="141"/>
                      <a:pt x="7192" y="220"/>
                      <a:pt x="7033" y="381"/>
                    </a:cubicBezTo>
                    <a:cubicBezTo>
                      <a:pt x="6614" y="809"/>
                      <a:pt x="6876" y="1541"/>
                      <a:pt x="7406" y="1541"/>
                    </a:cubicBezTo>
                    <a:cubicBezTo>
                      <a:pt x="7492" y="1541"/>
                      <a:pt x="7585" y="1522"/>
                      <a:pt x="7684" y="1479"/>
                    </a:cubicBezTo>
                    <a:cubicBezTo>
                      <a:pt x="7693" y="1473"/>
                      <a:pt x="7699" y="1460"/>
                      <a:pt x="7693" y="1448"/>
                    </a:cubicBezTo>
                    <a:cubicBezTo>
                      <a:pt x="7688" y="1442"/>
                      <a:pt x="7681" y="1437"/>
                      <a:pt x="7672" y="1437"/>
                    </a:cubicBezTo>
                    <a:cubicBezTo>
                      <a:pt x="7669" y="1437"/>
                      <a:pt x="7665" y="1437"/>
                      <a:pt x="7662" y="1439"/>
                    </a:cubicBezTo>
                    <a:cubicBezTo>
                      <a:pt x="7585" y="1474"/>
                      <a:pt x="7508" y="1489"/>
                      <a:pt x="7436" y="1489"/>
                    </a:cubicBezTo>
                    <a:cubicBezTo>
                      <a:pt x="7101" y="1489"/>
                      <a:pt x="6843" y="1158"/>
                      <a:pt x="6911" y="798"/>
                    </a:cubicBezTo>
                    <a:cubicBezTo>
                      <a:pt x="6972" y="434"/>
                      <a:pt x="7296" y="245"/>
                      <a:pt x="7625" y="245"/>
                    </a:cubicBezTo>
                    <a:cubicBezTo>
                      <a:pt x="7834" y="245"/>
                      <a:pt x="8047" y="322"/>
                      <a:pt x="8196" y="479"/>
                    </a:cubicBezTo>
                    <a:cubicBezTo>
                      <a:pt x="8506" y="770"/>
                      <a:pt x="8472" y="1258"/>
                      <a:pt x="8263" y="1602"/>
                    </a:cubicBezTo>
                    <a:cubicBezTo>
                      <a:pt x="8128" y="1841"/>
                      <a:pt x="7904" y="2019"/>
                      <a:pt x="7653" y="2129"/>
                    </a:cubicBezTo>
                    <a:cubicBezTo>
                      <a:pt x="7405" y="2230"/>
                      <a:pt x="7136" y="2275"/>
                      <a:pt x="6862" y="2275"/>
                    </a:cubicBezTo>
                    <a:cubicBezTo>
                      <a:pt x="6294" y="2275"/>
                      <a:pt x="5708" y="2078"/>
                      <a:pt x="5261" y="1767"/>
                    </a:cubicBezTo>
                    <a:cubicBezTo>
                      <a:pt x="4549" y="1283"/>
                      <a:pt x="3994" y="562"/>
                      <a:pt x="3178" y="231"/>
                    </a:cubicBezTo>
                    <a:cubicBezTo>
                      <a:pt x="2815" y="80"/>
                      <a:pt x="2413" y="0"/>
                      <a:pt x="20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3"/>
              <p:cNvSpPr/>
              <p:nvPr/>
            </p:nvSpPr>
            <p:spPr>
              <a:xfrm>
                <a:off x="10082600" y="43051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0"/>
                    </a:moveTo>
                    <a:cubicBezTo>
                      <a:pt x="241" y="0"/>
                      <a:pt x="206" y="7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5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6"/>
                    </a:cubicBezTo>
                    <a:cubicBezTo>
                      <a:pt x="402" y="273"/>
                      <a:pt x="463" y="169"/>
                      <a:pt x="430" y="86"/>
                    </a:cubicBezTo>
                    <a:cubicBezTo>
                      <a:pt x="407" y="32"/>
                      <a:pt x="345" y="0"/>
                      <a:pt x="2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75" name="Google Shape;1575;p3"/>
          <p:cNvGrpSpPr/>
          <p:nvPr/>
        </p:nvGrpSpPr>
        <p:grpSpPr>
          <a:xfrm>
            <a:off x="2069800" y="3948967"/>
            <a:ext cx="5004400" cy="256916"/>
            <a:chOff x="2069800" y="4253771"/>
            <a:chExt cx="5004400" cy="256916"/>
          </a:xfrm>
        </p:grpSpPr>
        <p:cxnSp>
          <p:nvCxnSpPr>
            <p:cNvPr id="1576" name="Google Shape;1576;p3"/>
            <p:cNvCxnSpPr/>
            <p:nvPr/>
          </p:nvCxnSpPr>
          <p:spPr>
            <a:xfrm>
              <a:off x="5198900" y="4342600"/>
              <a:ext cx="18753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1577" name="Google Shape;1577;p3"/>
            <p:cNvCxnSpPr/>
            <p:nvPr/>
          </p:nvCxnSpPr>
          <p:spPr>
            <a:xfrm rot="10800000">
              <a:off x="2069800" y="4342600"/>
              <a:ext cx="18753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1578" name="Google Shape;1578;p3"/>
            <p:cNvGrpSpPr/>
            <p:nvPr/>
          </p:nvGrpSpPr>
          <p:grpSpPr>
            <a:xfrm>
              <a:off x="4508384" y="4253771"/>
              <a:ext cx="124432" cy="256916"/>
              <a:chOff x="4522544" y="721321"/>
              <a:chExt cx="124432" cy="256916"/>
            </a:xfrm>
          </p:grpSpPr>
          <p:sp>
            <p:nvSpPr>
              <p:cNvPr id="1579" name="Google Shape;1579;p3"/>
              <p:cNvSpPr/>
              <p:nvPr/>
            </p:nvSpPr>
            <p:spPr>
              <a:xfrm>
                <a:off x="4565134" y="910818"/>
                <a:ext cx="81842" cy="67419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888" extrusionOk="0">
                    <a:moveTo>
                      <a:pt x="258" y="1"/>
                    </a:moveTo>
                    <a:lnTo>
                      <a:pt x="136" y="160"/>
                    </a:lnTo>
                    <a:cubicBezTo>
                      <a:pt x="1" y="326"/>
                      <a:pt x="1" y="562"/>
                      <a:pt x="136" y="731"/>
                    </a:cubicBezTo>
                    <a:lnTo>
                      <a:pt x="258" y="887"/>
                    </a:lnTo>
                    <a:lnTo>
                      <a:pt x="384" y="731"/>
                    </a:lnTo>
                    <a:cubicBezTo>
                      <a:pt x="439" y="663"/>
                      <a:pt x="470" y="583"/>
                      <a:pt x="479" y="504"/>
                    </a:cubicBezTo>
                    <a:cubicBezTo>
                      <a:pt x="494" y="510"/>
                      <a:pt x="510" y="516"/>
                      <a:pt x="522" y="522"/>
                    </a:cubicBezTo>
                    <a:cubicBezTo>
                      <a:pt x="580" y="547"/>
                      <a:pt x="645" y="560"/>
                      <a:pt x="710" y="560"/>
                    </a:cubicBezTo>
                    <a:cubicBezTo>
                      <a:pt x="866" y="560"/>
                      <a:pt x="1023" y="486"/>
                      <a:pt x="1077" y="332"/>
                    </a:cubicBezTo>
                    <a:cubicBezTo>
                      <a:pt x="967" y="311"/>
                      <a:pt x="893" y="292"/>
                      <a:pt x="823" y="274"/>
                    </a:cubicBezTo>
                    <a:cubicBezTo>
                      <a:pt x="620" y="206"/>
                      <a:pt x="415" y="182"/>
                      <a:pt x="25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3"/>
              <p:cNvSpPr/>
              <p:nvPr/>
            </p:nvSpPr>
            <p:spPr>
              <a:xfrm>
                <a:off x="4574700" y="872858"/>
                <a:ext cx="20347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00" extrusionOk="0">
                    <a:moveTo>
                      <a:pt x="132" y="1"/>
                    </a:moveTo>
                    <a:lnTo>
                      <a:pt x="0" y="200"/>
                    </a:lnTo>
                    <a:lnTo>
                      <a:pt x="132" y="400"/>
                    </a:lnTo>
                    <a:lnTo>
                      <a:pt x="267" y="200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3"/>
              <p:cNvSpPr/>
              <p:nvPr/>
            </p:nvSpPr>
            <p:spPr>
              <a:xfrm>
                <a:off x="4569538" y="721321"/>
                <a:ext cx="30368" cy="5496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24" extrusionOk="0">
                    <a:moveTo>
                      <a:pt x="200" y="0"/>
                    </a:moveTo>
                    <a:lnTo>
                      <a:pt x="1" y="362"/>
                    </a:lnTo>
                    <a:lnTo>
                      <a:pt x="200" y="724"/>
                    </a:lnTo>
                    <a:lnTo>
                      <a:pt x="400" y="36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3"/>
              <p:cNvSpPr/>
              <p:nvPr/>
            </p:nvSpPr>
            <p:spPr>
              <a:xfrm>
                <a:off x="4522544" y="910818"/>
                <a:ext cx="81994" cy="67419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888" extrusionOk="0">
                    <a:moveTo>
                      <a:pt x="819" y="1"/>
                    </a:moveTo>
                    <a:cubicBezTo>
                      <a:pt x="666" y="182"/>
                      <a:pt x="460" y="206"/>
                      <a:pt x="255" y="274"/>
                    </a:cubicBezTo>
                    <a:cubicBezTo>
                      <a:pt x="187" y="292"/>
                      <a:pt x="114" y="311"/>
                      <a:pt x="0" y="332"/>
                    </a:cubicBezTo>
                    <a:cubicBezTo>
                      <a:pt x="57" y="486"/>
                      <a:pt x="214" y="560"/>
                      <a:pt x="370" y="560"/>
                    </a:cubicBezTo>
                    <a:cubicBezTo>
                      <a:pt x="434" y="560"/>
                      <a:pt x="499" y="547"/>
                      <a:pt x="555" y="522"/>
                    </a:cubicBezTo>
                    <a:cubicBezTo>
                      <a:pt x="571" y="516"/>
                      <a:pt x="586" y="510"/>
                      <a:pt x="601" y="504"/>
                    </a:cubicBezTo>
                    <a:cubicBezTo>
                      <a:pt x="611" y="583"/>
                      <a:pt x="641" y="663"/>
                      <a:pt x="697" y="731"/>
                    </a:cubicBezTo>
                    <a:lnTo>
                      <a:pt x="819" y="887"/>
                    </a:lnTo>
                    <a:lnTo>
                      <a:pt x="945" y="731"/>
                    </a:lnTo>
                    <a:cubicBezTo>
                      <a:pt x="1080" y="562"/>
                      <a:pt x="1080" y="326"/>
                      <a:pt x="945" y="160"/>
                    </a:cubicBezTo>
                    <a:lnTo>
                      <a:pt x="81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3"/>
              <p:cNvSpPr/>
              <p:nvPr/>
            </p:nvSpPr>
            <p:spPr>
              <a:xfrm>
                <a:off x="4574700" y="872858"/>
                <a:ext cx="20347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00" extrusionOk="0">
                    <a:moveTo>
                      <a:pt x="132" y="1"/>
                    </a:moveTo>
                    <a:lnTo>
                      <a:pt x="0" y="200"/>
                    </a:lnTo>
                    <a:lnTo>
                      <a:pt x="132" y="400"/>
                    </a:lnTo>
                    <a:lnTo>
                      <a:pt x="267" y="200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3"/>
              <p:cNvSpPr/>
              <p:nvPr/>
            </p:nvSpPr>
            <p:spPr>
              <a:xfrm>
                <a:off x="4569538" y="721321"/>
                <a:ext cx="30368" cy="5496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24" extrusionOk="0">
                    <a:moveTo>
                      <a:pt x="200" y="0"/>
                    </a:moveTo>
                    <a:lnTo>
                      <a:pt x="1" y="362"/>
                    </a:lnTo>
                    <a:lnTo>
                      <a:pt x="200" y="724"/>
                    </a:lnTo>
                    <a:lnTo>
                      <a:pt x="400" y="36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3"/>
              <p:cNvSpPr/>
              <p:nvPr/>
            </p:nvSpPr>
            <p:spPr>
              <a:xfrm>
                <a:off x="4580242" y="787903"/>
                <a:ext cx="9186" cy="7038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927" extrusionOk="0">
                    <a:moveTo>
                      <a:pt x="59" y="0"/>
                    </a:moveTo>
                    <a:cubicBezTo>
                      <a:pt x="1" y="310"/>
                      <a:pt x="1" y="620"/>
                      <a:pt x="59" y="927"/>
                    </a:cubicBezTo>
                    <a:cubicBezTo>
                      <a:pt x="121" y="620"/>
                      <a:pt x="121" y="310"/>
                      <a:pt x="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86" name="Google Shape;1586;p3"/>
            <p:cNvGrpSpPr/>
            <p:nvPr/>
          </p:nvGrpSpPr>
          <p:grpSpPr>
            <a:xfrm>
              <a:off x="3931932" y="4262049"/>
              <a:ext cx="588285" cy="161302"/>
              <a:chOff x="9861850" y="4275725"/>
              <a:chExt cx="250900" cy="68800"/>
            </a:xfrm>
          </p:grpSpPr>
          <p:sp>
            <p:nvSpPr>
              <p:cNvPr id="1587" name="Google Shape;1587;p3"/>
              <p:cNvSpPr/>
              <p:nvPr/>
            </p:nvSpPr>
            <p:spPr>
              <a:xfrm>
                <a:off x="9861850" y="4284200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1688" y="1"/>
                    </a:moveTo>
                    <a:cubicBezTo>
                      <a:pt x="954" y="1"/>
                      <a:pt x="210" y="391"/>
                      <a:pt x="74" y="1171"/>
                    </a:cubicBezTo>
                    <a:cubicBezTo>
                      <a:pt x="0" y="1557"/>
                      <a:pt x="163" y="1956"/>
                      <a:pt x="509" y="2152"/>
                    </a:cubicBezTo>
                    <a:cubicBezTo>
                      <a:pt x="648" y="2231"/>
                      <a:pt x="807" y="2272"/>
                      <a:pt x="966" y="2272"/>
                    </a:cubicBezTo>
                    <a:cubicBezTo>
                      <a:pt x="1188" y="2272"/>
                      <a:pt x="1408" y="2193"/>
                      <a:pt x="1567" y="2032"/>
                    </a:cubicBezTo>
                    <a:cubicBezTo>
                      <a:pt x="1987" y="1605"/>
                      <a:pt x="1725" y="872"/>
                      <a:pt x="1196" y="872"/>
                    </a:cubicBezTo>
                    <a:cubicBezTo>
                      <a:pt x="1111" y="872"/>
                      <a:pt x="1018" y="892"/>
                      <a:pt x="920" y="934"/>
                    </a:cubicBezTo>
                    <a:cubicBezTo>
                      <a:pt x="908" y="940"/>
                      <a:pt x="902" y="953"/>
                      <a:pt x="908" y="965"/>
                    </a:cubicBezTo>
                    <a:cubicBezTo>
                      <a:pt x="912" y="972"/>
                      <a:pt x="920" y="977"/>
                      <a:pt x="929" y="977"/>
                    </a:cubicBezTo>
                    <a:cubicBezTo>
                      <a:pt x="932" y="977"/>
                      <a:pt x="935" y="976"/>
                      <a:pt x="939" y="974"/>
                    </a:cubicBezTo>
                    <a:cubicBezTo>
                      <a:pt x="1016" y="940"/>
                      <a:pt x="1092" y="924"/>
                      <a:pt x="1165" y="924"/>
                    </a:cubicBezTo>
                    <a:cubicBezTo>
                      <a:pt x="1499" y="924"/>
                      <a:pt x="1758" y="1255"/>
                      <a:pt x="1690" y="1615"/>
                    </a:cubicBezTo>
                    <a:cubicBezTo>
                      <a:pt x="1630" y="1979"/>
                      <a:pt x="1307" y="2168"/>
                      <a:pt x="977" y="2168"/>
                    </a:cubicBezTo>
                    <a:cubicBezTo>
                      <a:pt x="767" y="2168"/>
                      <a:pt x="554" y="2092"/>
                      <a:pt x="405" y="1934"/>
                    </a:cubicBezTo>
                    <a:cubicBezTo>
                      <a:pt x="95" y="1643"/>
                      <a:pt x="129" y="1155"/>
                      <a:pt x="338" y="812"/>
                    </a:cubicBezTo>
                    <a:cubicBezTo>
                      <a:pt x="472" y="572"/>
                      <a:pt x="696" y="395"/>
                      <a:pt x="948" y="284"/>
                    </a:cubicBezTo>
                    <a:cubicBezTo>
                      <a:pt x="1196" y="184"/>
                      <a:pt x="1465" y="138"/>
                      <a:pt x="1738" y="138"/>
                    </a:cubicBezTo>
                    <a:cubicBezTo>
                      <a:pt x="2307" y="138"/>
                      <a:pt x="2893" y="335"/>
                      <a:pt x="3340" y="646"/>
                    </a:cubicBezTo>
                    <a:cubicBezTo>
                      <a:pt x="4052" y="1131"/>
                      <a:pt x="4607" y="1851"/>
                      <a:pt x="5423" y="2183"/>
                    </a:cubicBezTo>
                    <a:cubicBezTo>
                      <a:pt x="5787" y="2333"/>
                      <a:pt x="6189" y="2413"/>
                      <a:pt x="6589" y="2413"/>
                    </a:cubicBezTo>
                    <a:cubicBezTo>
                      <a:pt x="7370" y="2413"/>
                      <a:pt x="8140" y="2109"/>
                      <a:pt x="8594" y="1437"/>
                    </a:cubicBezTo>
                    <a:cubicBezTo>
                      <a:pt x="8600" y="1428"/>
                      <a:pt x="8597" y="1413"/>
                      <a:pt x="8588" y="1407"/>
                    </a:cubicBezTo>
                    <a:cubicBezTo>
                      <a:pt x="8584" y="1403"/>
                      <a:pt x="8579" y="1401"/>
                      <a:pt x="8574" y="1401"/>
                    </a:cubicBezTo>
                    <a:cubicBezTo>
                      <a:pt x="8566" y="1401"/>
                      <a:pt x="8558" y="1405"/>
                      <a:pt x="8554" y="1413"/>
                    </a:cubicBezTo>
                    <a:cubicBezTo>
                      <a:pt x="8389" y="1640"/>
                      <a:pt x="8165" y="1824"/>
                      <a:pt x="7922" y="1968"/>
                    </a:cubicBezTo>
                    <a:cubicBezTo>
                      <a:pt x="7543" y="2189"/>
                      <a:pt x="7108" y="2292"/>
                      <a:pt x="6673" y="2292"/>
                    </a:cubicBezTo>
                    <a:cubicBezTo>
                      <a:pt x="6545" y="2292"/>
                      <a:pt x="6417" y="2283"/>
                      <a:pt x="6291" y="2265"/>
                    </a:cubicBezTo>
                    <a:cubicBezTo>
                      <a:pt x="5726" y="2204"/>
                      <a:pt x="5202" y="1974"/>
                      <a:pt x="4757" y="1621"/>
                    </a:cubicBezTo>
                    <a:cubicBezTo>
                      <a:pt x="3776" y="824"/>
                      <a:pt x="3156" y="23"/>
                      <a:pt x="1764" y="2"/>
                    </a:cubicBezTo>
                    <a:cubicBezTo>
                      <a:pt x="1739" y="1"/>
                      <a:pt x="17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3"/>
              <p:cNvSpPr/>
              <p:nvPr/>
            </p:nvSpPr>
            <p:spPr>
              <a:xfrm>
                <a:off x="9880400" y="43067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1"/>
                    </a:moveTo>
                    <a:cubicBezTo>
                      <a:pt x="241" y="1"/>
                      <a:pt x="206" y="8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6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7"/>
                    </a:cubicBezTo>
                    <a:cubicBezTo>
                      <a:pt x="402" y="274"/>
                      <a:pt x="463" y="169"/>
                      <a:pt x="430" y="90"/>
                    </a:cubicBezTo>
                    <a:cubicBezTo>
                      <a:pt x="407" y="33"/>
                      <a:pt x="345" y="1"/>
                      <a:pt x="2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3"/>
              <p:cNvSpPr/>
              <p:nvPr/>
            </p:nvSpPr>
            <p:spPr>
              <a:xfrm>
                <a:off x="9897725" y="4275725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2013" y="0"/>
                    </a:moveTo>
                    <a:cubicBezTo>
                      <a:pt x="1232" y="0"/>
                      <a:pt x="461" y="304"/>
                      <a:pt x="7" y="976"/>
                    </a:cubicBezTo>
                    <a:cubicBezTo>
                      <a:pt x="1" y="985"/>
                      <a:pt x="4" y="1000"/>
                      <a:pt x="13" y="1007"/>
                    </a:cubicBezTo>
                    <a:cubicBezTo>
                      <a:pt x="18" y="1010"/>
                      <a:pt x="23" y="1012"/>
                      <a:pt x="28" y="1012"/>
                    </a:cubicBezTo>
                    <a:cubicBezTo>
                      <a:pt x="36" y="1012"/>
                      <a:pt x="43" y="1008"/>
                      <a:pt x="47" y="1000"/>
                    </a:cubicBezTo>
                    <a:cubicBezTo>
                      <a:pt x="215" y="773"/>
                      <a:pt x="439" y="589"/>
                      <a:pt x="678" y="445"/>
                    </a:cubicBezTo>
                    <a:cubicBezTo>
                      <a:pt x="1058" y="225"/>
                      <a:pt x="1492" y="121"/>
                      <a:pt x="1928" y="121"/>
                    </a:cubicBezTo>
                    <a:cubicBezTo>
                      <a:pt x="2056" y="121"/>
                      <a:pt x="2183" y="130"/>
                      <a:pt x="2310" y="148"/>
                    </a:cubicBezTo>
                    <a:cubicBezTo>
                      <a:pt x="2877" y="209"/>
                      <a:pt x="3399" y="439"/>
                      <a:pt x="3844" y="792"/>
                    </a:cubicBezTo>
                    <a:cubicBezTo>
                      <a:pt x="4825" y="1589"/>
                      <a:pt x="5445" y="2390"/>
                      <a:pt x="6837" y="2411"/>
                    </a:cubicBezTo>
                    <a:cubicBezTo>
                      <a:pt x="6864" y="2412"/>
                      <a:pt x="6892" y="2413"/>
                      <a:pt x="6919" y="2413"/>
                    </a:cubicBezTo>
                    <a:cubicBezTo>
                      <a:pt x="7651" y="2413"/>
                      <a:pt x="8391" y="2020"/>
                      <a:pt x="8527" y="1243"/>
                    </a:cubicBezTo>
                    <a:cubicBezTo>
                      <a:pt x="8601" y="856"/>
                      <a:pt x="8438" y="458"/>
                      <a:pt x="8091" y="261"/>
                    </a:cubicBezTo>
                    <a:cubicBezTo>
                      <a:pt x="7953" y="182"/>
                      <a:pt x="7793" y="141"/>
                      <a:pt x="7635" y="141"/>
                    </a:cubicBezTo>
                    <a:cubicBezTo>
                      <a:pt x="7413" y="141"/>
                      <a:pt x="7192" y="220"/>
                      <a:pt x="7033" y="381"/>
                    </a:cubicBezTo>
                    <a:cubicBezTo>
                      <a:pt x="6614" y="809"/>
                      <a:pt x="6876" y="1541"/>
                      <a:pt x="7406" y="1541"/>
                    </a:cubicBezTo>
                    <a:cubicBezTo>
                      <a:pt x="7492" y="1541"/>
                      <a:pt x="7585" y="1522"/>
                      <a:pt x="7684" y="1479"/>
                    </a:cubicBezTo>
                    <a:cubicBezTo>
                      <a:pt x="7693" y="1473"/>
                      <a:pt x="7699" y="1460"/>
                      <a:pt x="7693" y="1448"/>
                    </a:cubicBezTo>
                    <a:cubicBezTo>
                      <a:pt x="7688" y="1442"/>
                      <a:pt x="7681" y="1437"/>
                      <a:pt x="7672" y="1437"/>
                    </a:cubicBezTo>
                    <a:cubicBezTo>
                      <a:pt x="7669" y="1437"/>
                      <a:pt x="7665" y="1437"/>
                      <a:pt x="7662" y="1439"/>
                    </a:cubicBezTo>
                    <a:cubicBezTo>
                      <a:pt x="7585" y="1474"/>
                      <a:pt x="7508" y="1489"/>
                      <a:pt x="7436" y="1489"/>
                    </a:cubicBezTo>
                    <a:cubicBezTo>
                      <a:pt x="7101" y="1489"/>
                      <a:pt x="6843" y="1158"/>
                      <a:pt x="6911" y="798"/>
                    </a:cubicBezTo>
                    <a:cubicBezTo>
                      <a:pt x="6972" y="434"/>
                      <a:pt x="7296" y="245"/>
                      <a:pt x="7625" y="245"/>
                    </a:cubicBezTo>
                    <a:cubicBezTo>
                      <a:pt x="7834" y="245"/>
                      <a:pt x="8047" y="322"/>
                      <a:pt x="8196" y="479"/>
                    </a:cubicBezTo>
                    <a:cubicBezTo>
                      <a:pt x="8506" y="770"/>
                      <a:pt x="8472" y="1258"/>
                      <a:pt x="8263" y="1602"/>
                    </a:cubicBezTo>
                    <a:cubicBezTo>
                      <a:pt x="8128" y="1841"/>
                      <a:pt x="7904" y="2019"/>
                      <a:pt x="7653" y="2129"/>
                    </a:cubicBezTo>
                    <a:cubicBezTo>
                      <a:pt x="7405" y="2230"/>
                      <a:pt x="7136" y="2275"/>
                      <a:pt x="6862" y="2275"/>
                    </a:cubicBezTo>
                    <a:cubicBezTo>
                      <a:pt x="6294" y="2275"/>
                      <a:pt x="5708" y="2078"/>
                      <a:pt x="5261" y="1767"/>
                    </a:cubicBezTo>
                    <a:cubicBezTo>
                      <a:pt x="4549" y="1283"/>
                      <a:pt x="3994" y="562"/>
                      <a:pt x="3178" y="231"/>
                    </a:cubicBezTo>
                    <a:cubicBezTo>
                      <a:pt x="2815" y="80"/>
                      <a:pt x="2413" y="0"/>
                      <a:pt x="20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3"/>
              <p:cNvSpPr/>
              <p:nvPr/>
            </p:nvSpPr>
            <p:spPr>
              <a:xfrm>
                <a:off x="10082600" y="43051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0"/>
                    </a:moveTo>
                    <a:cubicBezTo>
                      <a:pt x="241" y="0"/>
                      <a:pt x="206" y="7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5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6"/>
                    </a:cubicBezTo>
                    <a:cubicBezTo>
                      <a:pt x="402" y="273"/>
                      <a:pt x="463" y="169"/>
                      <a:pt x="430" y="86"/>
                    </a:cubicBezTo>
                    <a:cubicBezTo>
                      <a:pt x="407" y="32"/>
                      <a:pt x="345" y="0"/>
                      <a:pt x="2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1" name="Google Shape;1591;p3"/>
            <p:cNvGrpSpPr/>
            <p:nvPr/>
          </p:nvGrpSpPr>
          <p:grpSpPr>
            <a:xfrm flipH="1">
              <a:off x="4620982" y="4262049"/>
              <a:ext cx="588285" cy="161302"/>
              <a:chOff x="9861850" y="4275725"/>
              <a:chExt cx="250900" cy="68800"/>
            </a:xfrm>
          </p:grpSpPr>
          <p:sp>
            <p:nvSpPr>
              <p:cNvPr id="1592" name="Google Shape;1592;p3"/>
              <p:cNvSpPr/>
              <p:nvPr/>
            </p:nvSpPr>
            <p:spPr>
              <a:xfrm>
                <a:off x="9861850" y="4284200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1688" y="1"/>
                    </a:moveTo>
                    <a:cubicBezTo>
                      <a:pt x="954" y="1"/>
                      <a:pt x="210" y="391"/>
                      <a:pt x="74" y="1171"/>
                    </a:cubicBezTo>
                    <a:cubicBezTo>
                      <a:pt x="0" y="1557"/>
                      <a:pt x="163" y="1956"/>
                      <a:pt x="509" y="2152"/>
                    </a:cubicBezTo>
                    <a:cubicBezTo>
                      <a:pt x="648" y="2231"/>
                      <a:pt x="807" y="2272"/>
                      <a:pt x="966" y="2272"/>
                    </a:cubicBezTo>
                    <a:cubicBezTo>
                      <a:pt x="1188" y="2272"/>
                      <a:pt x="1408" y="2193"/>
                      <a:pt x="1567" y="2032"/>
                    </a:cubicBezTo>
                    <a:cubicBezTo>
                      <a:pt x="1987" y="1605"/>
                      <a:pt x="1725" y="872"/>
                      <a:pt x="1196" y="872"/>
                    </a:cubicBezTo>
                    <a:cubicBezTo>
                      <a:pt x="1111" y="872"/>
                      <a:pt x="1018" y="892"/>
                      <a:pt x="920" y="934"/>
                    </a:cubicBezTo>
                    <a:cubicBezTo>
                      <a:pt x="908" y="940"/>
                      <a:pt x="902" y="953"/>
                      <a:pt x="908" y="965"/>
                    </a:cubicBezTo>
                    <a:cubicBezTo>
                      <a:pt x="912" y="972"/>
                      <a:pt x="920" y="977"/>
                      <a:pt x="929" y="977"/>
                    </a:cubicBezTo>
                    <a:cubicBezTo>
                      <a:pt x="932" y="977"/>
                      <a:pt x="935" y="976"/>
                      <a:pt x="939" y="974"/>
                    </a:cubicBezTo>
                    <a:cubicBezTo>
                      <a:pt x="1016" y="940"/>
                      <a:pt x="1092" y="924"/>
                      <a:pt x="1165" y="924"/>
                    </a:cubicBezTo>
                    <a:cubicBezTo>
                      <a:pt x="1499" y="924"/>
                      <a:pt x="1758" y="1255"/>
                      <a:pt x="1690" y="1615"/>
                    </a:cubicBezTo>
                    <a:cubicBezTo>
                      <a:pt x="1630" y="1979"/>
                      <a:pt x="1307" y="2168"/>
                      <a:pt x="977" y="2168"/>
                    </a:cubicBezTo>
                    <a:cubicBezTo>
                      <a:pt x="767" y="2168"/>
                      <a:pt x="554" y="2092"/>
                      <a:pt x="405" y="1934"/>
                    </a:cubicBezTo>
                    <a:cubicBezTo>
                      <a:pt x="95" y="1643"/>
                      <a:pt x="129" y="1155"/>
                      <a:pt x="338" y="812"/>
                    </a:cubicBezTo>
                    <a:cubicBezTo>
                      <a:pt x="472" y="572"/>
                      <a:pt x="696" y="395"/>
                      <a:pt x="948" y="284"/>
                    </a:cubicBezTo>
                    <a:cubicBezTo>
                      <a:pt x="1196" y="184"/>
                      <a:pt x="1465" y="138"/>
                      <a:pt x="1738" y="138"/>
                    </a:cubicBezTo>
                    <a:cubicBezTo>
                      <a:pt x="2307" y="138"/>
                      <a:pt x="2893" y="335"/>
                      <a:pt x="3340" y="646"/>
                    </a:cubicBezTo>
                    <a:cubicBezTo>
                      <a:pt x="4052" y="1131"/>
                      <a:pt x="4607" y="1851"/>
                      <a:pt x="5423" y="2183"/>
                    </a:cubicBezTo>
                    <a:cubicBezTo>
                      <a:pt x="5787" y="2333"/>
                      <a:pt x="6189" y="2413"/>
                      <a:pt x="6589" y="2413"/>
                    </a:cubicBezTo>
                    <a:cubicBezTo>
                      <a:pt x="7370" y="2413"/>
                      <a:pt x="8140" y="2109"/>
                      <a:pt x="8594" y="1437"/>
                    </a:cubicBezTo>
                    <a:cubicBezTo>
                      <a:pt x="8600" y="1428"/>
                      <a:pt x="8597" y="1413"/>
                      <a:pt x="8588" y="1407"/>
                    </a:cubicBezTo>
                    <a:cubicBezTo>
                      <a:pt x="8584" y="1403"/>
                      <a:pt x="8579" y="1401"/>
                      <a:pt x="8574" y="1401"/>
                    </a:cubicBezTo>
                    <a:cubicBezTo>
                      <a:pt x="8566" y="1401"/>
                      <a:pt x="8558" y="1405"/>
                      <a:pt x="8554" y="1413"/>
                    </a:cubicBezTo>
                    <a:cubicBezTo>
                      <a:pt x="8389" y="1640"/>
                      <a:pt x="8165" y="1824"/>
                      <a:pt x="7922" y="1968"/>
                    </a:cubicBezTo>
                    <a:cubicBezTo>
                      <a:pt x="7543" y="2189"/>
                      <a:pt x="7108" y="2292"/>
                      <a:pt x="6673" y="2292"/>
                    </a:cubicBezTo>
                    <a:cubicBezTo>
                      <a:pt x="6545" y="2292"/>
                      <a:pt x="6417" y="2283"/>
                      <a:pt x="6291" y="2265"/>
                    </a:cubicBezTo>
                    <a:cubicBezTo>
                      <a:pt x="5726" y="2204"/>
                      <a:pt x="5202" y="1974"/>
                      <a:pt x="4757" y="1621"/>
                    </a:cubicBezTo>
                    <a:cubicBezTo>
                      <a:pt x="3776" y="824"/>
                      <a:pt x="3156" y="23"/>
                      <a:pt x="1764" y="2"/>
                    </a:cubicBezTo>
                    <a:cubicBezTo>
                      <a:pt x="1739" y="1"/>
                      <a:pt x="17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3"/>
              <p:cNvSpPr/>
              <p:nvPr/>
            </p:nvSpPr>
            <p:spPr>
              <a:xfrm>
                <a:off x="9880400" y="43067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1"/>
                    </a:moveTo>
                    <a:cubicBezTo>
                      <a:pt x="241" y="1"/>
                      <a:pt x="206" y="8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6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7"/>
                    </a:cubicBezTo>
                    <a:cubicBezTo>
                      <a:pt x="402" y="274"/>
                      <a:pt x="463" y="169"/>
                      <a:pt x="430" y="90"/>
                    </a:cubicBezTo>
                    <a:cubicBezTo>
                      <a:pt x="407" y="33"/>
                      <a:pt x="345" y="1"/>
                      <a:pt x="2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3"/>
              <p:cNvSpPr/>
              <p:nvPr/>
            </p:nvSpPr>
            <p:spPr>
              <a:xfrm>
                <a:off x="9897725" y="4275725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2013" y="0"/>
                    </a:moveTo>
                    <a:cubicBezTo>
                      <a:pt x="1232" y="0"/>
                      <a:pt x="461" y="304"/>
                      <a:pt x="7" y="976"/>
                    </a:cubicBezTo>
                    <a:cubicBezTo>
                      <a:pt x="1" y="985"/>
                      <a:pt x="4" y="1000"/>
                      <a:pt x="13" y="1007"/>
                    </a:cubicBezTo>
                    <a:cubicBezTo>
                      <a:pt x="18" y="1010"/>
                      <a:pt x="23" y="1012"/>
                      <a:pt x="28" y="1012"/>
                    </a:cubicBezTo>
                    <a:cubicBezTo>
                      <a:pt x="36" y="1012"/>
                      <a:pt x="43" y="1008"/>
                      <a:pt x="47" y="1000"/>
                    </a:cubicBezTo>
                    <a:cubicBezTo>
                      <a:pt x="215" y="773"/>
                      <a:pt x="439" y="589"/>
                      <a:pt x="678" y="445"/>
                    </a:cubicBezTo>
                    <a:cubicBezTo>
                      <a:pt x="1058" y="225"/>
                      <a:pt x="1492" y="121"/>
                      <a:pt x="1928" y="121"/>
                    </a:cubicBezTo>
                    <a:cubicBezTo>
                      <a:pt x="2056" y="121"/>
                      <a:pt x="2183" y="130"/>
                      <a:pt x="2310" y="148"/>
                    </a:cubicBezTo>
                    <a:cubicBezTo>
                      <a:pt x="2877" y="209"/>
                      <a:pt x="3399" y="439"/>
                      <a:pt x="3844" y="792"/>
                    </a:cubicBezTo>
                    <a:cubicBezTo>
                      <a:pt x="4825" y="1589"/>
                      <a:pt x="5445" y="2390"/>
                      <a:pt x="6837" y="2411"/>
                    </a:cubicBezTo>
                    <a:cubicBezTo>
                      <a:pt x="6864" y="2412"/>
                      <a:pt x="6892" y="2413"/>
                      <a:pt x="6919" y="2413"/>
                    </a:cubicBezTo>
                    <a:cubicBezTo>
                      <a:pt x="7651" y="2413"/>
                      <a:pt x="8391" y="2020"/>
                      <a:pt x="8527" y="1243"/>
                    </a:cubicBezTo>
                    <a:cubicBezTo>
                      <a:pt x="8601" y="856"/>
                      <a:pt x="8438" y="458"/>
                      <a:pt x="8091" y="261"/>
                    </a:cubicBezTo>
                    <a:cubicBezTo>
                      <a:pt x="7953" y="182"/>
                      <a:pt x="7793" y="141"/>
                      <a:pt x="7635" y="141"/>
                    </a:cubicBezTo>
                    <a:cubicBezTo>
                      <a:pt x="7413" y="141"/>
                      <a:pt x="7192" y="220"/>
                      <a:pt x="7033" y="381"/>
                    </a:cubicBezTo>
                    <a:cubicBezTo>
                      <a:pt x="6614" y="809"/>
                      <a:pt x="6876" y="1541"/>
                      <a:pt x="7406" y="1541"/>
                    </a:cubicBezTo>
                    <a:cubicBezTo>
                      <a:pt x="7492" y="1541"/>
                      <a:pt x="7585" y="1522"/>
                      <a:pt x="7684" y="1479"/>
                    </a:cubicBezTo>
                    <a:cubicBezTo>
                      <a:pt x="7693" y="1473"/>
                      <a:pt x="7699" y="1460"/>
                      <a:pt x="7693" y="1448"/>
                    </a:cubicBezTo>
                    <a:cubicBezTo>
                      <a:pt x="7688" y="1442"/>
                      <a:pt x="7681" y="1437"/>
                      <a:pt x="7672" y="1437"/>
                    </a:cubicBezTo>
                    <a:cubicBezTo>
                      <a:pt x="7669" y="1437"/>
                      <a:pt x="7665" y="1437"/>
                      <a:pt x="7662" y="1439"/>
                    </a:cubicBezTo>
                    <a:cubicBezTo>
                      <a:pt x="7585" y="1474"/>
                      <a:pt x="7508" y="1489"/>
                      <a:pt x="7436" y="1489"/>
                    </a:cubicBezTo>
                    <a:cubicBezTo>
                      <a:pt x="7101" y="1489"/>
                      <a:pt x="6843" y="1158"/>
                      <a:pt x="6911" y="798"/>
                    </a:cubicBezTo>
                    <a:cubicBezTo>
                      <a:pt x="6972" y="434"/>
                      <a:pt x="7296" y="245"/>
                      <a:pt x="7625" y="245"/>
                    </a:cubicBezTo>
                    <a:cubicBezTo>
                      <a:pt x="7834" y="245"/>
                      <a:pt x="8047" y="322"/>
                      <a:pt x="8196" y="479"/>
                    </a:cubicBezTo>
                    <a:cubicBezTo>
                      <a:pt x="8506" y="770"/>
                      <a:pt x="8472" y="1258"/>
                      <a:pt x="8263" y="1602"/>
                    </a:cubicBezTo>
                    <a:cubicBezTo>
                      <a:pt x="8128" y="1841"/>
                      <a:pt x="7904" y="2019"/>
                      <a:pt x="7653" y="2129"/>
                    </a:cubicBezTo>
                    <a:cubicBezTo>
                      <a:pt x="7405" y="2230"/>
                      <a:pt x="7136" y="2275"/>
                      <a:pt x="6862" y="2275"/>
                    </a:cubicBezTo>
                    <a:cubicBezTo>
                      <a:pt x="6294" y="2275"/>
                      <a:pt x="5708" y="2078"/>
                      <a:pt x="5261" y="1767"/>
                    </a:cubicBezTo>
                    <a:cubicBezTo>
                      <a:pt x="4549" y="1283"/>
                      <a:pt x="3994" y="562"/>
                      <a:pt x="3178" y="231"/>
                    </a:cubicBezTo>
                    <a:cubicBezTo>
                      <a:pt x="2815" y="80"/>
                      <a:pt x="2413" y="0"/>
                      <a:pt x="20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3"/>
              <p:cNvSpPr/>
              <p:nvPr/>
            </p:nvSpPr>
            <p:spPr>
              <a:xfrm>
                <a:off x="10082600" y="43051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0"/>
                    </a:moveTo>
                    <a:cubicBezTo>
                      <a:pt x="241" y="0"/>
                      <a:pt x="206" y="7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5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6"/>
                    </a:cubicBezTo>
                    <a:cubicBezTo>
                      <a:pt x="402" y="273"/>
                      <a:pt x="463" y="169"/>
                      <a:pt x="430" y="86"/>
                    </a:cubicBezTo>
                    <a:cubicBezTo>
                      <a:pt x="407" y="32"/>
                      <a:pt x="345" y="0"/>
                      <a:pt x="2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96" name="Google Shape;1596;p3"/>
          <p:cNvGrpSpPr/>
          <p:nvPr/>
        </p:nvGrpSpPr>
        <p:grpSpPr>
          <a:xfrm flipH="1">
            <a:off x="375622" y="330420"/>
            <a:ext cx="740011" cy="636065"/>
            <a:chOff x="7615940" y="361497"/>
            <a:chExt cx="960305" cy="825415"/>
          </a:xfrm>
        </p:grpSpPr>
        <p:sp>
          <p:nvSpPr>
            <p:cNvPr id="1597" name="Google Shape;1597;p3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98" name="Google Shape;1598;p3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599" name="Google Shape;1599;p3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3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01" name="Google Shape;1601;p3"/>
          <p:cNvGrpSpPr/>
          <p:nvPr/>
        </p:nvGrpSpPr>
        <p:grpSpPr>
          <a:xfrm>
            <a:off x="8028373" y="330420"/>
            <a:ext cx="740011" cy="636065"/>
            <a:chOff x="7615940" y="361497"/>
            <a:chExt cx="960305" cy="825415"/>
          </a:xfrm>
        </p:grpSpPr>
        <p:sp>
          <p:nvSpPr>
            <p:cNvPr id="1602" name="Google Shape;1602;p3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3" name="Google Shape;1603;p3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604" name="Google Shape;1604;p3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3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06" name="Google Shape;1606;p3"/>
          <p:cNvGrpSpPr/>
          <p:nvPr/>
        </p:nvGrpSpPr>
        <p:grpSpPr>
          <a:xfrm rot="10800000" flipH="1">
            <a:off x="8028373" y="4146170"/>
            <a:ext cx="740011" cy="636065"/>
            <a:chOff x="7615940" y="361497"/>
            <a:chExt cx="960305" cy="825415"/>
          </a:xfrm>
        </p:grpSpPr>
        <p:sp>
          <p:nvSpPr>
            <p:cNvPr id="1607" name="Google Shape;1607;p3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8" name="Google Shape;1608;p3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609" name="Google Shape;1609;p3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3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11" name="Google Shape;1611;p3"/>
          <p:cNvGrpSpPr/>
          <p:nvPr/>
        </p:nvGrpSpPr>
        <p:grpSpPr>
          <a:xfrm rot="10800000">
            <a:off x="375622" y="4146170"/>
            <a:ext cx="740011" cy="636065"/>
            <a:chOff x="7615940" y="361497"/>
            <a:chExt cx="960305" cy="825415"/>
          </a:xfrm>
        </p:grpSpPr>
        <p:sp>
          <p:nvSpPr>
            <p:cNvPr id="1612" name="Google Shape;1612;p3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13" name="Google Shape;1613;p3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1614" name="Google Shape;1614;p3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3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7" name="Google Shape;1617;p4"/>
          <p:cNvGrpSpPr/>
          <p:nvPr/>
        </p:nvGrpSpPr>
        <p:grpSpPr>
          <a:xfrm>
            <a:off x="194050" y="193895"/>
            <a:ext cx="8755889" cy="4755698"/>
            <a:chOff x="194050" y="193895"/>
            <a:chExt cx="8755889" cy="4755698"/>
          </a:xfrm>
        </p:grpSpPr>
        <p:sp>
          <p:nvSpPr>
            <p:cNvPr id="1618" name="Google Shape;1618;p4"/>
            <p:cNvSpPr/>
            <p:nvPr/>
          </p:nvSpPr>
          <p:spPr>
            <a:xfrm>
              <a:off x="374325" y="374100"/>
              <a:ext cx="8395200" cy="43953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19" name="Google Shape;1619;p4"/>
            <p:cNvGrpSpPr/>
            <p:nvPr/>
          </p:nvGrpSpPr>
          <p:grpSpPr>
            <a:xfrm>
              <a:off x="194061" y="193895"/>
              <a:ext cx="8755877" cy="99873"/>
              <a:chOff x="194061" y="193895"/>
              <a:chExt cx="8755877" cy="99873"/>
            </a:xfrm>
          </p:grpSpPr>
          <p:sp>
            <p:nvSpPr>
              <p:cNvPr id="1620" name="Google Shape;1620;p4"/>
              <p:cNvSpPr/>
              <p:nvPr/>
            </p:nvSpPr>
            <p:spPr>
              <a:xfrm>
                <a:off x="19406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4"/>
              <p:cNvSpPr/>
              <p:nvPr/>
            </p:nvSpPr>
            <p:spPr>
              <a:xfrm>
                <a:off x="4220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4"/>
              <p:cNvSpPr/>
              <p:nvPr/>
            </p:nvSpPr>
            <p:spPr>
              <a:xfrm>
                <a:off x="24355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4"/>
              <p:cNvSpPr/>
              <p:nvPr/>
            </p:nvSpPr>
            <p:spPr>
              <a:xfrm>
                <a:off x="34927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4"/>
              <p:cNvSpPr/>
              <p:nvPr/>
            </p:nvSpPr>
            <p:spPr>
              <a:xfrm>
                <a:off x="29106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4"/>
              <p:cNvSpPr/>
              <p:nvPr/>
            </p:nvSpPr>
            <p:spPr>
              <a:xfrm>
                <a:off x="36577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4"/>
              <p:cNvSpPr/>
              <p:nvPr/>
            </p:nvSpPr>
            <p:spPr>
              <a:xfrm>
                <a:off x="31334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4"/>
              <p:cNvSpPr/>
              <p:nvPr/>
            </p:nvSpPr>
            <p:spPr>
              <a:xfrm flipH="1">
                <a:off x="46164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4"/>
              <p:cNvSpPr/>
              <p:nvPr/>
            </p:nvSpPr>
            <p:spPr>
              <a:xfrm flipH="1">
                <a:off x="51279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4"/>
              <p:cNvSpPr/>
              <p:nvPr/>
            </p:nvSpPr>
            <p:spPr>
              <a:xfrm flipH="1">
                <a:off x="69135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4"/>
              <p:cNvSpPr/>
              <p:nvPr/>
            </p:nvSpPr>
            <p:spPr>
              <a:xfrm flipH="1">
                <a:off x="55485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4"/>
              <p:cNvSpPr/>
              <p:nvPr/>
            </p:nvSpPr>
            <p:spPr>
              <a:xfrm flipH="1">
                <a:off x="61274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4"/>
              <p:cNvSpPr/>
              <p:nvPr/>
            </p:nvSpPr>
            <p:spPr>
              <a:xfrm flipH="1">
                <a:off x="57346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4"/>
              <p:cNvSpPr/>
              <p:nvPr/>
            </p:nvSpPr>
            <p:spPr>
              <a:xfrm flipH="1">
                <a:off x="62597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4"/>
              <p:cNvSpPr/>
              <p:nvPr/>
            </p:nvSpPr>
            <p:spPr>
              <a:xfrm>
                <a:off x="739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4"/>
              <p:cNvSpPr/>
              <p:nvPr/>
            </p:nvSpPr>
            <p:spPr>
              <a:xfrm>
                <a:off x="96734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4"/>
              <p:cNvSpPr/>
              <p:nvPr/>
            </p:nvSpPr>
            <p:spPr>
              <a:xfrm>
                <a:off x="78881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4"/>
              <p:cNvSpPr/>
              <p:nvPr/>
            </p:nvSpPr>
            <p:spPr>
              <a:xfrm>
                <a:off x="89453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4"/>
              <p:cNvSpPr/>
              <p:nvPr/>
            </p:nvSpPr>
            <p:spPr>
              <a:xfrm>
                <a:off x="83631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4"/>
              <p:cNvSpPr/>
              <p:nvPr/>
            </p:nvSpPr>
            <p:spPr>
              <a:xfrm>
                <a:off x="911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4"/>
              <p:cNvSpPr/>
              <p:nvPr/>
            </p:nvSpPr>
            <p:spPr>
              <a:xfrm>
                <a:off x="858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4"/>
              <p:cNvSpPr/>
              <p:nvPr/>
            </p:nvSpPr>
            <p:spPr>
              <a:xfrm flipH="1">
                <a:off x="1006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4"/>
              <p:cNvSpPr/>
              <p:nvPr/>
            </p:nvSpPr>
            <p:spPr>
              <a:xfrm flipH="1">
                <a:off x="1058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4"/>
              <p:cNvSpPr/>
              <p:nvPr/>
            </p:nvSpPr>
            <p:spPr>
              <a:xfrm flipH="1">
                <a:off x="1236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4"/>
              <p:cNvSpPr/>
              <p:nvPr/>
            </p:nvSpPr>
            <p:spPr>
              <a:xfrm flipH="1">
                <a:off x="1100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4"/>
              <p:cNvSpPr/>
              <p:nvPr/>
            </p:nvSpPr>
            <p:spPr>
              <a:xfrm flipH="1">
                <a:off x="1158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4"/>
              <p:cNvSpPr/>
              <p:nvPr/>
            </p:nvSpPr>
            <p:spPr>
              <a:xfrm flipH="1">
                <a:off x="1118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4"/>
              <p:cNvSpPr/>
              <p:nvPr/>
            </p:nvSpPr>
            <p:spPr>
              <a:xfrm flipH="1">
                <a:off x="1171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4"/>
              <p:cNvSpPr/>
              <p:nvPr/>
            </p:nvSpPr>
            <p:spPr>
              <a:xfrm>
                <a:off x="128516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4"/>
              <p:cNvSpPr/>
              <p:nvPr/>
            </p:nvSpPr>
            <p:spPr>
              <a:xfrm>
                <a:off x="151318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4"/>
              <p:cNvSpPr/>
              <p:nvPr/>
            </p:nvSpPr>
            <p:spPr>
              <a:xfrm>
                <a:off x="13346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4"/>
              <p:cNvSpPr/>
              <p:nvPr/>
            </p:nvSpPr>
            <p:spPr>
              <a:xfrm>
                <a:off x="144037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4"/>
              <p:cNvSpPr/>
              <p:nvPr/>
            </p:nvSpPr>
            <p:spPr>
              <a:xfrm>
                <a:off x="138216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4"/>
              <p:cNvSpPr/>
              <p:nvPr/>
            </p:nvSpPr>
            <p:spPr>
              <a:xfrm>
                <a:off x="145688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4"/>
              <p:cNvSpPr/>
              <p:nvPr/>
            </p:nvSpPr>
            <p:spPr>
              <a:xfrm>
                <a:off x="140444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4"/>
              <p:cNvSpPr/>
              <p:nvPr/>
            </p:nvSpPr>
            <p:spPr>
              <a:xfrm flipH="1">
                <a:off x="155274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4"/>
              <p:cNvSpPr/>
              <p:nvPr/>
            </p:nvSpPr>
            <p:spPr>
              <a:xfrm flipH="1">
                <a:off x="160389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4"/>
              <p:cNvSpPr/>
              <p:nvPr/>
            </p:nvSpPr>
            <p:spPr>
              <a:xfrm flipH="1">
                <a:off x="17824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4"/>
              <p:cNvSpPr/>
              <p:nvPr/>
            </p:nvSpPr>
            <p:spPr>
              <a:xfrm flipH="1">
                <a:off x="164595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4"/>
              <p:cNvSpPr/>
              <p:nvPr/>
            </p:nvSpPr>
            <p:spPr>
              <a:xfrm flipH="1">
                <a:off x="170384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4"/>
              <p:cNvSpPr/>
              <p:nvPr/>
            </p:nvSpPr>
            <p:spPr>
              <a:xfrm flipH="1">
                <a:off x="166456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4"/>
              <p:cNvSpPr/>
              <p:nvPr/>
            </p:nvSpPr>
            <p:spPr>
              <a:xfrm flipH="1">
                <a:off x="171707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4"/>
              <p:cNvSpPr/>
              <p:nvPr/>
            </p:nvSpPr>
            <p:spPr>
              <a:xfrm>
                <a:off x="183100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4"/>
              <p:cNvSpPr/>
              <p:nvPr/>
            </p:nvSpPr>
            <p:spPr>
              <a:xfrm>
                <a:off x="2059031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4"/>
              <p:cNvSpPr/>
              <p:nvPr/>
            </p:nvSpPr>
            <p:spPr>
              <a:xfrm>
                <a:off x="18804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4"/>
              <p:cNvSpPr/>
              <p:nvPr/>
            </p:nvSpPr>
            <p:spPr>
              <a:xfrm>
                <a:off x="198622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4"/>
              <p:cNvSpPr/>
              <p:nvPr/>
            </p:nvSpPr>
            <p:spPr>
              <a:xfrm>
                <a:off x="1928006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4"/>
              <p:cNvSpPr/>
              <p:nvPr/>
            </p:nvSpPr>
            <p:spPr>
              <a:xfrm>
                <a:off x="200272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4"/>
              <p:cNvSpPr/>
              <p:nvPr/>
            </p:nvSpPr>
            <p:spPr>
              <a:xfrm>
                <a:off x="195028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4"/>
              <p:cNvSpPr/>
              <p:nvPr/>
            </p:nvSpPr>
            <p:spPr>
              <a:xfrm flipH="1">
                <a:off x="209858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4"/>
              <p:cNvSpPr/>
              <p:nvPr/>
            </p:nvSpPr>
            <p:spPr>
              <a:xfrm flipH="1">
                <a:off x="214974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4"/>
              <p:cNvSpPr/>
              <p:nvPr/>
            </p:nvSpPr>
            <p:spPr>
              <a:xfrm flipH="1">
                <a:off x="23282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4"/>
              <p:cNvSpPr/>
              <p:nvPr/>
            </p:nvSpPr>
            <p:spPr>
              <a:xfrm flipH="1">
                <a:off x="219179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4"/>
              <p:cNvSpPr/>
              <p:nvPr/>
            </p:nvSpPr>
            <p:spPr>
              <a:xfrm flipH="1">
                <a:off x="224968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4"/>
              <p:cNvSpPr/>
              <p:nvPr/>
            </p:nvSpPr>
            <p:spPr>
              <a:xfrm flipH="1">
                <a:off x="221040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4"/>
              <p:cNvSpPr/>
              <p:nvPr/>
            </p:nvSpPr>
            <p:spPr>
              <a:xfrm flipH="1">
                <a:off x="226292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4"/>
              <p:cNvSpPr/>
              <p:nvPr/>
            </p:nvSpPr>
            <p:spPr>
              <a:xfrm>
                <a:off x="237685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4"/>
              <p:cNvSpPr/>
              <p:nvPr/>
            </p:nvSpPr>
            <p:spPr>
              <a:xfrm>
                <a:off x="260487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4"/>
              <p:cNvSpPr/>
              <p:nvPr/>
            </p:nvSpPr>
            <p:spPr>
              <a:xfrm>
                <a:off x="242634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4"/>
              <p:cNvSpPr/>
              <p:nvPr/>
            </p:nvSpPr>
            <p:spPr>
              <a:xfrm>
                <a:off x="253206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4"/>
              <p:cNvSpPr/>
              <p:nvPr/>
            </p:nvSpPr>
            <p:spPr>
              <a:xfrm>
                <a:off x="247384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4"/>
              <p:cNvSpPr/>
              <p:nvPr/>
            </p:nvSpPr>
            <p:spPr>
              <a:xfrm>
                <a:off x="254856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4"/>
              <p:cNvSpPr/>
              <p:nvPr/>
            </p:nvSpPr>
            <p:spPr>
              <a:xfrm>
                <a:off x="249612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4"/>
              <p:cNvSpPr/>
              <p:nvPr/>
            </p:nvSpPr>
            <p:spPr>
              <a:xfrm flipH="1">
                <a:off x="264443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4"/>
              <p:cNvSpPr/>
              <p:nvPr/>
            </p:nvSpPr>
            <p:spPr>
              <a:xfrm flipH="1">
                <a:off x="269558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4"/>
              <p:cNvSpPr/>
              <p:nvPr/>
            </p:nvSpPr>
            <p:spPr>
              <a:xfrm flipH="1">
                <a:off x="28741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4"/>
              <p:cNvSpPr/>
              <p:nvPr/>
            </p:nvSpPr>
            <p:spPr>
              <a:xfrm flipH="1">
                <a:off x="273764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4"/>
              <p:cNvSpPr/>
              <p:nvPr/>
            </p:nvSpPr>
            <p:spPr>
              <a:xfrm flipH="1">
                <a:off x="279553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4"/>
              <p:cNvSpPr/>
              <p:nvPr/>
            </p:nvSpPr>
            <p:spPr>
              <a:xfrm flipH="1">
                <a:off x="275625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4"/>
              <p:cNvSpPr/>
              <p:nvPr/>
            </p:nvSpPr>
            <p:spPr>
              <a:xfrm flipH="1">
                <a:off x="28087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4"/>
              <p:cNvSpPr/>
              <p:nvPr/>
            </p:nvSpPr>
            <p:spPr>
              <a:xfrm>
                <a:off x="292269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4"/>
              <p:cNvSpPr/>
              <p:nvPr/>
            </p:nvSpPr>
            <p:spPr>
              <a:xfrm>
                <a:off x="315071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4"/>
              <p:cNvSpPr/>
              <p:nvPr/>
            </p:nvSpPr>
            <p:spPr>
              <a:xfrm>
                <a:off x="297218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4"/>
              <p:cNvSpPr/>
              <p:nvPr/>
            </p:nvSpPr>
            <p:spPr>
              <a:xfrm>
                <a:off x="307790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4"/>
              <p:cNvSpPr/>
              <p:nvPr/>
            </p:nvSpPr>
            <p:spPr>
              <a:xfrm>
                <a:off x="301969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4"/>
              <p:cNvSpPr/>
              <p:nvPr/>
            </p:nvSpPr>
            <p:spPr>
              <a:xfrm>
                <a:off x="309441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4"/>
              <p:cNvSpPr/>
              <p:nvPr/>
            </p:nvSpPr>
            <p:spPr>
              <a:xfrm>
                <a:off x="304197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4"/>
              <p:cNvSpPr/>
              <p:nvPr/>
            </p:nvSpPr>
            <p:spPr>
              <a:xfrm flipH="1">
                <a:off x="319027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4"/>
              <p:cNvSpPr/>
              <p:nvPr/>
            </p:nvSpPr>
            <p:spPr>
              <a:xfrm flipH="1">
                <a:off x="324142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4"/>
              <p:cNvSpPr/>
              <p:nvPr/>
            </p:nvSpPr>
            <p:spPr>
              <a:xfrm flipH="1">
                <a:off x="341998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4"/>
              <p:cNvSpPr/>
              <p:nvPr/>
            </p:nvSpPr>
            <p:spPr>
              <a:xfrm flipH="1">
                <a:off x="328348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4"/>
              <p:cNvSpPr/>
              <p:nvPr/>
            </p:nvSpPr>
            <p:spPr>
              <a:xfrm flipH="1">
                <a:off x="334137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4"/>
              <p:cNvSpPr/>
              <p:nvPr/>
            </p:nvSpPr>
            <p:spPr>
              <a:xfrm flipH="1">
                <a:off x="330209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4"/>
              <p:cNvSpPr/>
              <p:nvPr/>
            </p:nvSpPr>
            <p:spPr>
              <a:xfrm flipH="1">
                <a:off x="335460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4"/>
              <p:cNvSpPr/>
              <p:nvPr/>
            </p:nvSpPr>
            <p:spPr>
              <a:xfrm>
                <a:off x="346853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4"/>
              <p:cNvSpPr/>
              <p:nvPr/>
            </p:nvSpPr>
            <p:spPr>
              <a:xfrm>
                <a:off x="369656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4"/>
              <p:cNvSpPr/>
              <p:nvPr/>
            </p:nvSpPr>
            <p:spPr>
              <a:xfrm>
                <a:off x="351802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4"/>
              <p:cNvSpPr/>
              <p:nvPr/>
            </p:nvSpPr>
            <p:spPr>
              <a:xfrm>
                <a:off x="362374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4"/>
              <p:cNvSpPr/>
              <p:nvPr/>
            </p:nvSpPr>
            <p:spPr>
              <a:xfrm>
                <a:off x="35655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4"/>
              <p:cNvSpPr/>
              <p:nvPr/>
            </p:nvSpPr>
            <p:spPr>
              <a:xfrm>
                <a:off x="36402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4"/>
              <p:cNvSpPr/>
              <p:nvPr/>
            </p:nvSpPr>
            <p:spPr>
              <a:xfrm>
                <a:off x="358781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4"/>
              <p:cNvSpPr/>
              <p:nvPr/>
            </p:nvSpPr>
            <p:spPr>
              <a:xfrm flipH="1">
                <a:off x="37361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4"/>
              <p:cNvSpPr/>
              <p:nvPr/>
            </p:nvSpPr>
            <p:spPr>
              <a:xfrm flipH="1">
                <a:off x="378727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4"/>
              <p:cNvSpPr/>
              <p:nvPr/>
            </p:nvSpPr>
            <p:spPr>
              <a:xfrm flipH="1">
                <a:off x="396582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4"/>
              <p:cNvSpPr/>
              <p:nvPr/>
            </p:nvSpPr>
            <p:spPr>
              <a:xfrm flipH="1">
                <a:off x="382932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4"/>
              <p:cNvSpPr/>
              <p:nvPr/>
            </p:nvSpPr>
            <p:spPr>
              <a:xfrm flipH="1">
                <a:off x="38872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4"/>
              <p:cNvSpPr/>
              <p:nvPr/>
            </p:nvSpPr>
            <p:spPr>
              <a:xfrm flipH="1">
                <a:off x="384793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4"/>
              <p:cNvSpPr/>
              <p:nvPr/>
            </p:nvSpPr>
            <p:spPr>
              <a:xfrm flipH="1">
                <a:off x="390045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4"/>
              <p:cNvSpPr/>
              <p:nvPr/>
            </p:nvSpPr>
            <p:spPr>
              <a:xfrm>
                <a:off x="401438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4"/>
              <p:cNvSpPr/>
              <p:nvPr/>
            </p:nvSpPr>
            <p:spPr>
              <a:xfrm>
                <a:off x="424240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4"/>
              <p:cNvSpPr/>
              <p:nvPr/>
            </p:nvSpPr>
            <p:spPr>
              <a:xfrm>
                <a:off x="406387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4"/>
              <p:cNvSpPr/>
              <p:nvPr/>
            </p:nvSpPr>
            <p:spPr>
              <a:xfrm>
                <a:off x="416959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4"/>
              <p:cNvSpPr/>
              <p:nvPr/>
            </p:nvSpPr>
            <p:spPr>
              <a:xfrm>
                <a:off x="411137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4"/>
              <p:cNvSpPr/>
              <p:nvPr/>
            </p:nvSpPr>
            <p:spPr>
              <a:xfrm>
                <a:off x="418609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4"/>
              <p:cNvSpPr/>
              <p:nvPr/>
            </p:nvSpPr>
            <p:spPr>
              <a:xfrm>
                <a:off x="413365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4"/>
              <p:cNvSpPr/>
              <p:nvPr/>
            </p:nvSpPr>
            <p:spPr>
              <a:xfrm flipH="1">
                <a:off x="428196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4"/>
              <p:cNvSpPr/>
              <p:nvPr/>
            </p:nvSpPr>
            <p:spPr>
              <a:xfrm flipH="1">
                <a:off x="433311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4"/>
              <p:cNvSpPr/>
              <p:nvPr/>
            </p:nvSpPr>
            <p:spPr>
              <a:xfrm flipH="1">
                <a:off x="451167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4"/>
              <p:cNvSpPr/>
              <p:nvPr/>
            </p:nvSpPr>
            <p:spPr>
              <a:xfrm flipH="1">
                <a:off x="437516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4"/>
              <p:cNvSpPr/>
              <p:nvPr/>
            </p:nvSpPr>
            <p:spPr>
              <a:xfrm flipH="1">
                <a:off x="443306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4"/>
              <p:cNvSpPr/>
              <p:nvPr/>
            </p:nvSpPr>
            <p:spPr>
              <a:xfrm flipH="1">
                <a:off x="439378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4"/>
              <p:cNvSpPr/>
              <p:nvPr/>
            </p:nvSpPr>
            <p:spPr>
              <a:xfrm flipH="1">
                <a:off x="444629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4"/>
              <p:cNvSpPr/>
              <p:nvPr/>
            </p:nvSpPr>
            <p:spPr>
              <a:xfrm>
                <a:off x="456022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4"/>
              <p:cNvSpPr/>
              <p:nvPr/>
            </p:nvSpPr>
            <p:spPr>
              <a:xfrm>
                <a:off x="478824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4"/>
              <p:cNvSpPr/>
              <p:nvPr/>
            </p:nvSpPr>
            <p:spPr>
              <a:xfrm>
                <a:off x="46097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4"/>
              <p:cNvSpPr/>
              <p:nvPr/>
            </p:nvSpPr>
            <p:spPr>
              <a:xfrm>
                <a:off x="471543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4"/>
              <p:cNvSpPr/>
              <p:nvPr/>
            </p:nvSpPr>
            <p:spPr>
              <a:xfrm>
                <a:off x="465722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4"/>
              <p:cNvSpPr/>
              <p:nvPr/>
            </p:nvSpPr>
            <p:spPr>
              <a:xfrm>
                <a:off x="473194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4"/>
              <p:cNvSpPr/>
              <p:nvPr/>
            </p:nvSpPr>
            <p:spPr>
              <a:xfrm>
                <a:off x="467950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4"/>
              <p:cNvSpPr/>
              <p:nvPr/>
            </p:nvSpPr>
            <p:spPr>
              <a:xfrm flipH="1">
                <a:off x="4827805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4"/>
              <p:cNvSpPr/>
              <p:nvPr/>
            </p:nvSpPr>
            <p:spPr>
              <a:xfrm flipH="1">
                <a:off x="487895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4"/>
              <p:cNvSpPr/>
              <p:nvPr/>
            </p:nvSpPr>
            <p:spPr>
              <a:xfrm flipH="1">
                <a:off x="50575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4"/>
              <p:cNvSpPr/>
              <p:nvPr/>
            </p:nvSpPr>
            <p:spPr>
              <a:xfrm flipH="1">
                <a:off x="492101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4"/>
              <p:cNvSpPr/>
              <p:nvPr/>
            </p:nvSpPr>
            <p:spPr>
              <a:xfrm flipH="1">
                <a:off x="497890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4"/>
              <p:cNvSpPr/>
              <p:nvPr/>
            </p:nvSpPr>
            <p:spPr>
              <a:xfrm flipH="1">
                <a:off x="493962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4"/>
              <p:cNvSpPr/>
              <p:nvPr/>
            </p:nvSpPr>
            <p:spPr>
              <a:xfrm flipH="1">
                <a:off x="499213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4"/>
              <p:cNvSpPr/>
              <p:nvPr/>
            </p:nvSpPr>
            <p:spPr>
              <a:xfrm>
                <a:off x="510725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4"/>
              <p:cNvSpPr/>
              <p:nvPr/>
            </p:nvSpPr>
            <p:spPr>
              <a:xfrm>
                <a:off x="533527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4"/>
              <p:cNvSpPr/>
              <p:nvPr/>
            </p:nvSpPr>
            <p:spPr>
              <a:xfrm>
                <a:off x="5156746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4"/>
              <p:cNvSpPr/>
              <p:nvPr/>
            </p:nvSpPr>
            <p:spPr>
              <a:xfrm>
                <a:off x="526246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4"/>
              <p:cNvSpPr/>
              <p:nvPr/>
            </p:nvSpPr>
            <p:spPr>
              <a:xfrm>
                <a:off x="520425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4"/>
              <p:cNvSpPr/>
              <p:nvPr/>
            </p:nvSpPr>
            <p:spPr>
              <a:xfrm>
                <a:off x="527897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4"/>
              <p:cNvSpPr/>
              <p:nvPr/>
            </p:nvSpPr>
            <p:spPr>
              <a:xfrm>
                <a:off x="52265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4"/>
              <p:cNvSpPr/>
              <p:nvPr/>
            </p:nvSpPr>
            <p:spPr>
              <a:xfrm flipH="1">
                <a:off x="537483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4"/>
              <p:cNvSpPr/>
              <p:nvPr/>
            </p:nvSpPr>
            <p:spPr>
              <a:xfrm flipH="1">
                <a:off x="542598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4"/>
              <p:cNvSpPr/>
              <p:nvPr/>
            </p:nvSpPr>
            <p:spPr>
              <a:xfrm flipH="1">
                <a:off x="560454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4"/>
              <p:cNvSpPr/>
              <p:nvPr/>
            </p:nvSpPr>
            <p:spPr>
              <a:xfrm flipH="1">
                <a:off x="546804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4"/>
              <p:cNvSpPr/>
              <p:nvPr/>
            </p:nvSpPr>
            <p:spPr>
              <a:xfrm flipH="1">
                <a:off x="552593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4"/>
              <p:cNvSpPr/>
              <p:nvPr/>
            </p:nvSpPr>
            <p:spPr>
              <a:xfrm flipH="1">
                <a:off x="548665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4"/>
              <p:cNvSpPr/>
              <p:nvPr/>
            </p:nvSpPr>
            <p:spPr>
              <a:xfrm flipH="1">
                <a:off x="553917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4"/>
              <p:cNvSpPr/>
              <p:nvPr/>
            </p:nvSpPr>
            <p:spPr>
              <a:xfrm>
                <a:off x="565428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4"/>
              <p:cNvSpPr/>
              <p:nvPr/>
            </p:nvSpPr>
            <p:spPr>
              <a:xfrm>
                <a:off x="588231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4"/>
              <p:cNvSpPr/>
              <p:nvPr/>
            </p:nvSpPr>
            <p:spPr>
              <a:xfrm>
                <a:off x="5703779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4"/>
              <p:cNvSpPr/>
              <p:nvPr/>
            </p:nvSpPr>
            <p:spPr>
              <a:xfrm>
                <a:off x="580950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4"/>
              <p:cNvSpPr/>
              <p:nvPr/>
            </p:nvSpPr>
            <p:spPr>
              <a:xfrm>
                <a:off x="575128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4"/>
              <p:cNvSpPr/>
              <p:nvPr/>
            </p:nvSpPr>
            <p:spPr>
              <a:xfrm>
                <a:off x="5826006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4"/>
              <p:cNvSpPr/>
              <p:nvPr/>
            </p:nvSpPr>
            <p:spPr>
              <a:xfrm>
                <a:off x="57735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4"/>
              <p:cNvSpPr/>
              <p:nvPr/>
            </p:nvSpPr>
            <p:spPr>
              <a:xfrm flipH="1">
                <a:off x="592187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4"/>
              <p:cNvSpPr/>
              <p:nvPr/>
            </p:nvSpPr>
            <p:spPr>
              <a:xfrm flipH="1">
                <a:off x="597302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4"/>
              <p:cNvSpPr/>
              <p:nvPr/>
            </p:nvSpPr>
            <p:spPr>
              <a:xfrm flipH="1">
                <a:off x="615158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4"/>
              <p:cNvSpPr/>
              <p:nvPr/>
            </p:nvSpPr>
            <p:spPr>
              <a:xfrm flipH="1">
                <a:off x="601507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4"/>
              <p:cNvSpPr/>
              <p:nvPr/>
            </p:nvSpPr>
            <p:spPr>
              <a:xfrm flipH="1">
                <a:off x="607297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4"/>
              <p:cNvSpPr/>
              <p:nvPr/>
            </p:nvSpPr>
            <p:spPr>
              <a:xfrm flipH="1">
                <a:off x="603368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4"/>
              <p:cNvSpPr/>
              <p:nvPr/>
            </p:nvSpPr>
            <p:spPr>
              <a:xfrm flipH="1">
                <a:off x="6086203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4"/>
              <p:cNvSpPr/>
              <p:nvPr/>
            </p:nvSpPr>
            <p:spPr>
              <a:xfrm>
                <a:off x="6201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4"/>
              <p:cNvSpPr/>
              <p:nvPr/>
            </p:nvSpPr>
            <p:spPr>
              <a:xfrm>
                <a:off x="642934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4"/>
              <p:cNvSpPr/>
              <p:nvPr/>
            </p:nvSpPr>
            <p:spPr>
              <a:xfrm>
                <a:off x="62508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4"/>
              <p:cNvSpPr/>
              <p:nvPr/>
            </p:nvSpPr>
            <p:spPr>
              <a:xfrm>
                <a:off x="635653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4"/>
              <p:cNvSpPr/>
              <p:nvPr/>
            </p:nvSpPr>
            <p:spPr>
              <a:xfrm>
                <a:off x="629832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4"/>
              <p:cNvSpPr/>
              <p:nvPr/>
            </p:nvSpPr>
            <p:spPr>
              <a:xfrm>
                <a:off x="6373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4"/>
              <p:cNvSpPr/>
              <p:nvPr/>
            </p:nvSpPr>
            <p:spPr>
              <a:xfrm>
                <a:off x="6320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4"/>
              <p:cNvSpPr/>
              <p:nvPr/>
            </p:nvSpPr>
            <p:spPr>
              <a:xfrm flipH="1">
                <a:off x="6468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4"/>
              <p:cNvSpPr/>
              <p:nvPr/>
            </p:nvSpPr>
            <p:spPr>
              <a:xfrm flipH="1">
                <a:off x="6520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4"/>
              <p:cNvSpPr/>
              <p:nvPr/>
            </p:nvSpPr>
            <p:spPr>
              <a:xfrm flipH="1">
                <a:off x="6698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4"/>
              <p:cNvSpPr/>
              <p:nvPr/>
            </p:nvSpPr>
            <p:spPr>
              <a:xfrm flipH="1">
                <a:off x="6562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4"/>
              <p:cNvSpPr/>
              <p:nvPr/>
            </p:nvSpPr>
            <p:spPr>
              <a:xfrm flipH="1">
                <a:off x="6620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4"/>
              <p:cNvSpPr/>
              <p:nvPr/>
            </p:nvSpPr>
            <p:spPr>
              <a:xfrm flipH="1">
                <a:off x="6580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4"/>
              <p:cNvSpPr/>
              <p:nvPr/>
            </p:nvSpPr>
            <p:spPr>
              <a:xfrm flipH="1">
                <a:off x="6633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4"/>
              <p:cNvSpPr/>
              <p:nvPr/>
            </p:nvSpPr>
            <p:spPr>
              <a:xfrm>
                <a:off x="674835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4"/>
              <p:cNvSpPr/>
              <p:nvPr/>
            </p:nvSpPr>
            <p:spPr>
              <a:xfrm>
                <a:off x="697637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4"/>
              <p:cNvSpPr/>
              <p:nvPr/>
            </p:nvSpPr>
            <p:spPr>
              <a:xfrm>
                <a:off x="679784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4"/>
              <p:cNvSpPr/>
              <p:nvPr/>
            </p:nvSpPr>
            <p:spPr>
              <a:xfrm>
                <a:off x="690356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4"/>
              <p:cNvSpPr/>
              <p:nvPr/>
            </p:nvSpPr>
            <p:spPr>
              <a:xfrm>
                <a:off x="684535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4"/>
              <p:cNvSpPr/>
              <p:nvPr/>
            </p:nvSpPr>
            <p:spPr>
              <a:xfrm>
                <a:off x="692007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4"/>
              <p:cNvSpPr/>
              <p:nvPr/>
            </p:nvSpPr>
            <p:spPr>
              <a:xfrm>
                <a:off x="686763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4"/>
              <p:cNvSpPr/>
              <p:nvPr/>
            </p:nvSpPr>
            <p:spPr>
              <a:xfrm flipH="1">
                <a:off x="701593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4"/>
              <p:cNvSpPr/>
              <p:nvPr/>
            </p:nvSpPr>
            <p:spPr>
              <a:xfrm flipH="1">
                <a:off x="706708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4"/>
              <p:cNvSpPr/>
              <p:nvPr/>
            </p:nvSpPr>
            <p:spPr>
              <a:xfrm flipH="1">
                <a:off x="724564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4"/>
              <p:cNvSpPr/>
              <p:nvPr/>
            </p:nvSpPr>
            <p:spPr>
              <a:xfrm flipH="1">
                <a:off x="710914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4"/>
              <p:cNvSpPr/>
              <p:nvPr/>
            </p:nvSpPr>
            <p:spPr>
              <a:xfrm flipH="1">
                <a:off x="71670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4"/>
              <p:cNvSpPr/>
              <p:nvPr/>
            </p:nvSpPr>
            <p:spPr>
              <a:xfrm flipH="1">
                <a:off x="71277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4"/>
              <p:cNvSpPr/>
              <p:nvPr/>
            </p:nvSpPr>
            <p:spPr>
              <a:xfrm flipH="1">
                <a:off x="718026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4"/>
              <p:cNvSpPr/>
              <p:nvPr/>
            </p:nvSpPr>
            <p:spPr>
              <a:xfrm>
                <a:off x="729538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4"/>
              <p:cNvSpPr/>
              <p:nvPr/>
            </p:nvSpPr>
            <p:spPr>
              <a:xfrm>
                <a:off x="752341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4"/>
              <p:cNvSpPr/>
              <p:nvPr/>
            </p:nvSpPr>
            <p:spPr>
              <a:xfrm>
                <a:off x="734487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4"/>
              <p:cNvSpPr/>
              <p:nvPr/>
            </p:nvSpPr>
            <p:spPr>
              <a:xfrm>
                <a:off x="745059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4"/>
              <p:cNvSpPr/>
              <p:nvPr/>
            </p:nvSpPr>
            <p:spPr>
              <a:xfrm>
                <a:off x="739238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4"/>
              <p:cNvSpPr/>
              <p:nvPr/>
            </p:nvSpPr>
            <p:spPr>
              <a:xfrm>
                <a:off x="746710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4"/>
              <p:cNvSpPr/>
              <p:nvPr/>
            </p:nvSpPr>
            <p:spPr>
              <a:xfrm>
                <a:off x="74146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4"/>
              <p:cNvSpPr/>
              <p:nvPr/>
            </p:nvSpPr>
            <p:spPr>
              <a:xfrm flipH="1">
                <a:off x="756296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4"/>
              <p:cNvSpPr/>
              <p:nvPr/>
            </p:nvSpPr>
            <p:spPr>
              <a:xfrm flipH="1">
                <a:off x="761412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4"/>
              <p:cNvSpPr/>
              <p:nvPr/>
            </p:nvSpPr>
            <p:spPr>
              <a:xfrm flipH="1">
                <a:off x="779267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4"/>
              <p:cNvSpPr/>
              <p:nvPr/>
            </p:nvSpPr>
            <p:spPr>
              <a:xfrm flipH="1">
                <a:off x="765617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4"/>
              <p:cNvSpPr/>
              <p:nvPr/>
            </p:nvSpPr>
            <p:spPr>
              <a:xfrm flipH="1">
                <a:off x="771406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4"/>
              <p:cNvSpPr/>
              <p:nvPr/>
            </p:nvSpPr>
            <p:spPr>
              <a:xfrm flipH="1">
                <a:off x="767478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4"/>
              <p:cNvSpPr/>
              <p:nvPr/>
            </p:nvSpPr>
            <p:spPr>
              <a:xfrm flipH="1">
                <a:off x="772730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4"/>
              <p:cNvSpPr/>
              <p:nvPr/>
            </p:nvSpPr>
            <p:spPr>
              <a:xfrm>
                <a:off x="78424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4"/>
              <p:cNvSpPr/>
              <p:nvPr/>
            </p:nvSpPr>
            <p:spPr>
              <a:xfrm>
                <a:off x="807044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4"/>
              <p:cNvSpPr/>
              <p:nvPr/>
            </p:nvSpPr>
            <p:spPr>
              <a:xfrm>
                <a:off x="78919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4"/>
              <p:cNvSpPr/>
              <p:nvPr/>
            </p:nvSpPr>
            <p:spPr>
              <a:xfrm>
                <a:off x="799763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4"/>
              <p:cNvSpPr/>
              <p:nvPr/>
            </p:nvSpPr>
            <p:spPr>
              <a:xfrm>
                <a:off x="79394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4"/>
              <p:cNvSpPr/>
              <p:nvPr/>
            </p:nvSpPr>
            <p:spPr>
              <a:xfrm>
                <a:off x="801413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4"/>
              <p:cNvSpPr/>
              <p:nvPr/>
            </p:nvSpPr>
            <p:spPr>
              <a:xfrm>
                <a:off x="796169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4"/>
              <p:cNvSpPr/>
              <p:nvPr/>
            </p:nvSpPr>
            <p:spPr>
              <a:xfrm flipH="1">
                <a:off x="811000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4"/>
              <p:cNvSpPr/>
              <p:nvPr/>
            </p:nvSpPr>
            <p:spPr>
              <a:xfrm flipH="1">
                <a:off x="816115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4"/>
              <p:cNvSpPr/>
              <p:nvPr/>
            </p:nvSpPr>
            <p:spPr>
              <a:xfrm flipH="1">
                <a:off x="83397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4"/>
              <p:cNvSpPr/>
              <p:nvPr/>
            </p:nvSpPr>
            <p:spPr>
              <a:xfrm flipH="1">
                <a:off x="820320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4"/>
              <p:cNvSpPr/>
              <p:nvPr/>
            </p:nvSpPr>
            <p:spPr>
              <a:xfrm flipH="1">
                <a:off x="826110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4"/>
              <p:cNvSpPr/>
              <p:nvPr/>
            </p:nvSpPr>
            <p:spPr>
              <a:xfrm flipH="1">
                <a:off x="822182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4"/>
              <p:cNvSpPr/>
              <p:nvPr/>
            </p:nvSpPr>
            <p:spPr>
              <a:xfrm flipH="1">
                <a:off x="82743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4"/>
              <p:cNvSpPr/>
              <p:nvPr/>
            </p:nvSpPr>
            <p:spPr>
              <a:xfrm>
                <a:off x="838945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4"/>
              <p:cNvSpPr/>
              <p:nvPr/>
            </p:nvSpPr>
            <p:spPr>
              <a:xfrm>
                <a:off x="861747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4"/>
              <p:cNvSpPr/>
              <p:nvPr/>
            </p:nvSpPr>
            <p:spPr>
              <a:xfrm>
                <a:off x="84389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4"/>
              <p:cNvSpPr/>
              <p:nvPr/>
            </p:nvSpPr>
            <p:spPr>
              <a:xfrm>
                <a:off x="854466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4"/>
              <p:cNvSpPr/>
              <p:nvPr/>
            </p:nvSpPr>
            <p:spPr>
              <a:xfrm>
                <a:off x="848645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4"/>
              <p:cNvSpPr/>
              <p:nvPr/>
            </p:nvSpPr>
            <p:spPr>
              <a:xfrm>
                <a:off x="856117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4"/>
              <p:cNvSpPr/>
              <p:nvPr/>
            </p:nvSpPr>
            <p:spPr>
              <a:xfrm>
                <a:off x="850873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4"/>
              <p:cNvSpPr/>
              <p:nvPr/>
            </p:nvSpPr>
            <p:spPr>
              <a:xfrm flipH="1">
                <a:off x="865703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4"/>
              <p:cNvSpPr/>
              <p:nvPr/>
            </p:nvSpPr>
            <p:spPr>
              <a:xfrm flipH="1">
                <a:off x="87081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4"/>
              <p:cNvSpPr/>
              <p:nvPr/>
            </p:nvSpPr>
            <p:spPr>
              <a:xfrm flipH="1">
                <a:off x="888674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4"/>
              <p:cNvSpPr/>
              <p:nvPr/>
            </p:nvSpPr>
            <p:spPr>
              <a:xfrm flipH="1">
                <a:off x="875024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4"/>
              <p:cNvSpPr/>
              <p:nvPr/>
            </p:nvSpPr>
            <p:spPr>
              <a:xfrm flipH="1">
                <a:off x="880813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4"/>
              <p:cNvSpPr/>
              <p:nvPr/>
            </p:nvSpPr>
            <p:spPr>
              <a:xfrm flipH="1">
                <a:off x="8768853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4"/>
              <p:cNvSpPr/>
              <p:nvPr/>
            </p:nvSpPr>
            <p:spPr>
              <a:xfrm flipH="1">
                <a:off x="88213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4" name="Google Shape;1844;p4"/>
            <p:cNvGrpSpPr/>
            <p:nvPr/>
          </p:nvGrpSpPr>
          <p:grpSpPr>
            <a:xfrm>
              <a:off x="194061" y="4849720"/>
              <a:ext cx="8755877" cy="99873"/>
              <a:chOff x="194061" y="4849720"/>
              <a:chExt cx="8755877" cy="99873"/>
            </a:xfrm>
          </p:grpSpPr>
          <p:grpSp>
            <p:nvGrpSpPr>
              <p:cNvPr id="1845" name="Google Shape;1845;p4"/>
              <p:cNvGrpSpPr/>
              <p:nvPr/>
            </p:nvGrpSpPr>
            <p:grpSpPr>
              <a:xfrm>
                <a:off x="19406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846" name="Google Shape;1846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7" name="Google Shape;1847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8" name="Google Shape;1848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9" name="Google Shape;1849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0" name="Google Shape;1850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1" name="Google Shape;1851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2" name="Google Shape;1852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53" name="Google Shape;1853;p4"/>
              <p:cNvGrpSpPr/>
              <p:nvPr/>
            </p:nvGrpSpPr>
            <p:grpSpPr>
              <a:xfrm flipH="1">
                <a:off x="46164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854" name="Google Shape;1854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5" name="Google Shape;1855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6" name="Google Shape;1856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7" name="Google Shape;1857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8" name="Google Shape;1858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9" name="Google Shape;1859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0" name="Google Shape;1860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61" name="Google Shape;1861;p4"/>
              <p:cNvGrpSpPr/>
              <p:nvPr/>
            </p:nvGrpSpPr>
            <p:grpSpPr>
              <a:xfrm>
                <a:off x="739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862" name="Google Shape;1862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3" name="Google Shape;1863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4" name="Google Shape;1864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5" name="Google Shape;1865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6" name="Google Shape;1866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7" name="Google Shape;1867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8" name="Google Shape;1868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69" name="Google Shape;1869;p4"/>
              <p:cNvGrpSpPr/>
              <p:nvPr/>
            </p:nvGrpSpPr>
            <p:grpSpPr>
              <a:xfrm flipH="1">
                <a:off x="1006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870" name="Google Shape;1870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1" name="Google Shape;1871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2" name="Google Shape;1872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3" name="Google Shape;1873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4" name="Google Shape;1874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5" name="Google Shape;1875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6" name="Google Shape;1876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77" name="Google Shape;1877;p4"/>
              <p:cNvGrpSpPr/>
              <p:nvPr/>
            </p:nvGrpSpPr>
            <p:grpSpPr>
              <a:xfrm>
                <a:off x="128516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878" name="Google Shape;1878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9" name="Google Shape;1879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0" name="Google Shape;1880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1" name="Google Shape;1881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2" name="Google Shape;1882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3" name="Google Shape;1883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4" name="Google Shape;1884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85" name="Google Shape;1885;p4"/>
              <p:cNvGrpSpPr/>
              <p:nvPr/>
            </p:nvGrpSpPr>
            <p:grpSpPr>
              <a:xfrm flipH="1">
                <a:off x="155274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886" name="Google Shape;1886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7" name="Google Shape;1887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8" name="Google Shape;1888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9" name="Google Shape;1889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0" name="Google Shape;1890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1" name="Google Shape;1891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2" name="Google Shape;1892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93" name="Google Shape;1893;p4"/>
              <p:cNvGrpSpPr/>
              <p:nvPr/>
            </p:nvGrpSpPr>
            <p:grpSpPr>
              <a:xfrm>
                <a:off x="183100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894" name="Google Shape;1894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5" name="Google Shape;1895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6" name="Google Shape;1896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7" name="Google Shape;1897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8" name="Google Shape;1898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9" name="Google Shape;1899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0" name="Google Shape;1900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01" name="Google Shape;1901;p4"/>
              <p:cNvGrpSpPr/>
              <p:nvPr/>
            </p:nvGrpSpPr>
            <p:grpSpPr>
              <a:xfrm flipH="1">
                <a:off x="209858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902" name="Google Shape;1902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3" name="Google Shape;1903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4" name="Google Shape;1904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5" name="Google Shape;1905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6" name="Google Shape;1906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7" name="Google Shape;1907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8" name="Google Shape;1908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09" name="Google Shape;1909;p4"/>
              <p:cNvGrpSpPr/>
              <p:nvPr/>
            </p:nvGrpSpPr>
            <p:grpSpPr>
              <a:xfrm>
                <a:off x="237685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910" name="Google Shape;1910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1" name="Google Shape;1911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2" name="Google Shape;1912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3" name="Google Shape;1913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4" name="Google Shape;1914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5" name="Google Shape;1915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6" name="Google Shape;1916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17" name="Google Shape;1917;p4"/>
              <p:cNvGrpSpPr/>
              <p:nvPr/>
            </p:nvGrpSpPr>
            <p:grpSpPr>
              <a:xfrm flipH="1">
                <a:off x="264443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918" name="Google Shape;1918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9" name="Google Shape;1919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0" name="Google Shape;1920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1" name="Google Shape;1921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2" name="Google Shape;1922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3" name="Google Shape;1923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4" name="Google Shape;1924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25" name="Google Shape;1925;p4"/>
              <p:cNvGrpSpPr/>
              <p:nvPr/>
            </p:nvGrpSpPr>
            <p:grpSpPr>
              <a:xfrm>
                <a:off x="292269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926" name="Google Shape;1926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7" name="Google Shape;1927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8" name="Google Shape;1928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9" name="Google Shape;1929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0" name="Google Shape;1930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1" name="Google Shape;1931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2" name="Google Shape;1932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33" name="Google Shape;1933;p4"/>
              <p:cNvGrpSpPr/>
              <p:nvPr/>
            </p:nvGrpSpPr>
            <p:grpSpPr>
              <a:xfrm flipH="1">
                <a:off x="319027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934" name="Google Shape;1934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5" name="Google Shape;1935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6" name="Google Shape;1936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7" name="Google Shape;1937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8" name="Google Shape;1938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9" name="Google Shape;1939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0" name="Google Shape;1940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41" name="Google Shape;1941;p4"/>
              <p:cNvGrpSpPr/>
              <p:nvPr/>
            </p:nvGrpSpPr>
            <p:grpSpPr>
              <a:xfrm>
                <a:off x="346853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942" name="Google Shape;1942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3" name="Google Shape;1943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4" name="Google Shape;1944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5" name="Google Shape;1945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6" name="Google Shape;1946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7" name="Google Shape;1947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8" name="Google Shape;1948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49" name="Google Shape;1949;p4"/>
              <p:cNvGrpSpPr/>
              <p:nvPr/>
            </p:nvGrpSpPr>
            <p:grpSpPr>
              <a:xfrm flipH="1">
                <a:off x="37361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950" name="Google Shape;1950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1" name="Google Shape;1951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2" name="Google Shape;1952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3" name="Google Shape;1953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4" name="Google Shape;1954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5" name="Google Shape;1955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6" name="Google Shape;1956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57" name="Google Shape;1957;p4"/>
              <p:cNvGrpSpPr/>
              <p:nvPr/>
            </p:nvGrpSpPr>
            <p:grpSpPr>
              <a:xfrm>
                <a:off x="401438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958" name="Google Shape;1958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9" name="Google Shape;1959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0" name="Google Shape;1960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1" name="Google Shape;1961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2" name="Google Shape;1962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3" name="Google Shape;1963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4" name="Google Shape;1964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65" name="Google Shape;1965;p4"/>
              <p:cNvGrpSpPr/>
              <p:nvPr/>
            </p:nvGrpSpPr>
            <p:grpSpPr>
              <a:xfrm flipH="1">
                <a:off x="428196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966" name="Google Shape;1966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7" name="Google Shape;1967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8" name="Google Shape;1968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9" name="Google Shape;1969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0" name="Google Shape;1970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1" name="Google Shape;1971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2" name="Google Shape;1972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73" name="Google Shape;1973;p4"/>
              <p:cNvGrpSpPr/>
              <p:nvPr/>
            </p:nvGrpSpPr>
            <p:grpSpPr>
              <a:xfrm>
                <a:off x="456022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974" name="Google Shape;1974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5" name="Google Shape;1975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6" name="Google Shape;1976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7" name="Google Shape;1977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8" name="Google Shape;1978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9" name="Google Shape;1979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0" name="Google Shape;1980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81" name="Google Shape;1981;p4"/>
              <p:cNvGrpSpPr/>
              <p:nvPr/>
            </p:nvGrpSpPr>
            <p:grpSpPr>
              <a:xfrm flipH="1">
                <a:off x="4827805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982" name="Google Shape;1982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3" name="Google Shape;1983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4" name="Google Shape;1984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5" name="Google Shape;1985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6" name="Google Shape;1986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7" name="Google Shape;1987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8" name="Google Shape;1988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89" name="Google Shape;1989;p4"/>
              <p:cNvGrpSpPr/>
              <p:nvPr/>
            </p:nvGrpSpPr>
            <p:grpSpPr>
              <a:xfrm>
                <a:off x="510725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990" name="Google Shape;1990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1" name="Google Shape;1991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2" name="Google Shape;1992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3" name="Google Shape;1993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4" name="Google Shape;1994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5" name="Google Shape;1995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6" name="Google Shape;1996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97" name="Google Shape;1997;p4"/>
              <p:cNvGrpSpPr/>
              <p:nvPr/>
            </p:nvGrpSpPr>
            <p:grpSpPr>
              <a:xfrm flipH="1">
                <a:off x="537483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1998" name="Google Shape;1998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9" name="Google Shape;1999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0" name="Google Shape;2000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1" name="Google Shape;2001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2" name="Google Shape;2002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3" name="Google Shape;2003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4" name="Google Shape;2004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05" name="Google Shape;2005;p4"/>
              <p:cNvGrpSpPr/>
              <p:nvPr/>
            </p:nvGrpSpPr>
            <p:grpSpPr>
              <a:xfrm>
                <a:off x="565428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2006" name="Google Shape;2006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7" name="Google Shape;2007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8" name="Google Shape;2008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9" name="Google Shape;2009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0" name="Google Shape;2010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1" name="Google Shape;2011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2" name="Google Shape;2012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13" name="Google Shape;2013;p4"/>
              <p:cNvGrpSpPr/>
              <p:nvPr/>
            </p:nvGrpSpPr>
            <p:grpSpPr>
              <a:xfrm flipH="1">
                <a:off x="592187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2014" name="Google Shape;2014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5" name="Google Shape;2015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6" name="Google Shape;2016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7" name="Google Shape;2017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8" name="Google Shape;2018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9" name="Google Shape;2019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0" name="Google Shape;2020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21" name="Google Shape;2021;p4"/>
              <p:cNvGrpSpPr/>
              <p:nvPr/>
            </p:nvGrpSpPr>
            <p:grpSpPr>
              <a:xfrm>
                <a:off x="6201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2022" name="Google Shape;2022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3" name="Google Shape;2023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4" name="Google Shape;2024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5" name="Google Shape;2025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6" name="Google Shape;2026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7" name="Google Shape;2027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8" name="Google Shape;2028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29" name="Google Shape;2029;p4"/>
              <p:cNvGrpSpPr/>
              <p:nvPr/>
            </p:nvGrpSpPr>
            <p:grpSpPr>
              <a:xfrm flipH="1">
                <a:off x="6468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2030" name="Google Shape;2030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1" name="Google Shape;2031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2" name="Google Shape;2032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3" name="Google Shape;2033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4" name="Google Shape;2034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5" name="Google Shape;2035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6" name="Google Shape;2036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37" name="Google Shape;2037;p4"/>
              <p:cNvGrpSpPr/>
              <p:nvPr/>
            </p:nvGrpSpPr>
            <p:grpSpPr>
              <a:xfrm>
                <a:off x="674835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2038" name="Google Shape;2038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9" name="Google Shape;2039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0" name="Google Shape;2040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1" name="Google Shape;2041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2" name="Google Shape;2042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3" name="Google Shape;2043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4" name="Google Shape;2044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45" name="Google Shape;2045;p4"/>
              <p:cNvGrpSpPr/>
              <p:nvPr/>
            </p:nvGrpSpPr>
            <p:grpSpPr>
              <a:xfrm flipH="1">
                <a:off x="701593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2046" name="Google Shape;2046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7" name="Google Shape;2047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8" name="Google Shape;2048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9" name="Google Shape;2049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0" name="Google Shape;2050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1" name="Google Shape;2051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2" name="Google Shape;2052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53" name="Google Shape;2053;p4"/>
              <p:cNvGrpSpPr/>
              <p:nvPr/>
            </p:nvGrpSpPr>
            <p:grpSpPr>
              <a:xfrm>
                <a:off x="729538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2054" name="Google Shape;2054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5" name="Google Shape;2055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6" name="Google Shape;2056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7" name="Google Shape;2057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8" name="Google Shape;2058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9" name="Google Shape;2059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0" name="Google Shape;2060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61" name="Google Shape;2061;p4"/>
              <p:cNvGrpSpPr/>
              <p:nvPr/>
            </p:nvGrpSpPr>
            <p:grpSpPr>
              <a:xfrm flipH="1">
                <a:off x="756296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2062" name="Google Shape;2062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3" name="Google Shape;2063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4" name="Google Shape;2064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5" name="Google Shape;2065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6" name="Google Shape;2066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7" name="Google Shape;2067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8" name="Google Shape;2068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69" name="Google Shape;2069;p4"/>
              <p:cNvGrpSpPr/>
              <p:nvPr/>
            </p:nvGrpSpPr>
            <p:grpSpPr>
              <a:xfrm>
                <a:off x="78424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2070" name="Google Shape;2070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" name="Google Shape;2071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" name="Google Shape;2072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" name="Google Shape;2073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" name="Google Shape;2074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" name="Google Shape;2075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" name="Google Shape;2076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77" name="Google Shape;2077;p4"/>
              <p:cNvGrpSpPr/>
              <p:nvPr/>
            </p:nvGrpSpPr>
            <p:grpSpPr>
              <a:xfrm flipH="1">
                <a:off x="811000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2078" name="Google Shape;2078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" name="Google Shape;2079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" name="Google Shape;2080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" name="Google Shape;2081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" name="Google Shape;2082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" name="Google Shape;2083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" name="Google Shape;2084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85" name="Google Shape;2085;p4"/>
              <p:cNvGrpSpPr/>
              <p:nvPr/>
            </p:nvGrpSpPr>
            <p:grpSpPr>
              <a:xfrm>
                <a:off x="838945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2086" name="Google Shape;2086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" name="Google Shape;2087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" name="Google Shape;2088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" name="Google Shape;2089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0" name="Google Shape;2090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1" name="Google Shape;2091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2" name="Google Shape;2092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93" name="Google Shape;2093;p4"/>
              <p:cNvGrpSpPr/>
              <p:nvPr/>
            </p:nvGrpSpPr>
            <p:grpSpPr>
              <a:xfrm flipH="1">
                <a:off x="865703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2094" name="Google Shape;2094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5" name="Google Shape;2095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6" name="Google Shape;2096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7" name="Google Shape;2097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8" name="Google Shape;2098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9" name="Google Shape;2099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0" name="Google Shape;2100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101" name="Google Shape;2101;p4"/>
            <p:cNvGrpSpPr/>
            <p:nvPr/>
          </p:nvGrpSpPr>
          <p:grpSpPr>
            <a:xfrm>
              <a:off x="194050" y="336190"/>
              <a:ext cx="99873" cy="4471307"/>
              <a:chOff x="194052" y="426142"/>
              <a:chExt cx="99873" cy="4364379"/>
            </a:xfrm>
          </p:grpSpPr>
          <p:grpSp>
            <p:nvGrpSpPr>
              <p:cNvPr id="2102" name="Google Shape;2102;p4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2103" name="Google Shape;2103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4" name="Google Shape;2104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5" name="Google Shape;2105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6" name="Google Shape;2106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7" name="Google Shape;2107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8" name="Google Shape;2108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9" name="Google Shape;2109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10" name="Google Shape;2110;p4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2111" name="Google Shape;2111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2" name="Google Shape;2112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3" name="Google Shape;2113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4" name="Google Shape;2114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5" name="Google Shape;2115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6" name="Google Shape;2116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7" name="Google Shape;2117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18" name="Google Shape;2118;p4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2119" name="Google Shape;2119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0" name="Google Shape;2120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1" name="Google Shape;2121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2" name="Google Shape;2122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3" name="Google Shape;2123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4" name="Google Shape;2124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5" name="Google Shape;2125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26" name="Google Shape;2126;p4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2127" name="Google Shape;2127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8" name="Google Shape;2128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9" name="Google Shape;2129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0" name="Google Shape;2130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1" name="Google Shape;2131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2" name="Google Shape;2132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3" name="Google Shape;2133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34" name="Google Shape;2134;p4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2135" name="Google Shape;2135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6" name="Google Shape;2136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7" name="Google Shape;2137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8" name="Google Shape;2138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9" name="Google Shape;2139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0" name="Google Shape;2140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1" name="Google Shape;2141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42" name="Google Shape;2142;p4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2143" name="Google Shape;2143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4" name="Google Shape;2144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5" name="Google Shape;2145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6" name="Google Shape;2146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7" name="Google Shape;2147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8" name="Google Shape;2148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9" name="Google Shape;2149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50" name="Google Shape;2150;p4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2151" name="Google Shape;2151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2" name="Google Shape;2152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3" name="Google Shape;2153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4" name="Google Shape;2154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5" name="Google Shape;2155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6" name="Google Shape;2156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7" name="Google Shape;2157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58" name="Google Shape;2158;p4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2159" name="Google Shape;2159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0" name="Google Shape;2160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1" name="Google Shape;2161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2" name="Google Shape;2162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3" name="Google Shape;2163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4" name="Google Shape;2164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5" name="Google Shape;2165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66" name="Google Shape;2166;p4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2167" name="Google Shape;2167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8" name="Google Shape;2168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9" name="Google Shape;2169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0" name="Google Shape;2170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1" name="Google Shape;2171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2" name="Google Shape;2172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3" name="Google Shape;2173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74" name="Google Shape;2174;p4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2175" name="Google Shape;2175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6" name="Google Shape;2176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7" name="Google Shape;2177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8" name="Google Shape;2178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9" name="Google Shape;2179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0" name="Google Shape;2180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1" name="Google Shape;2181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82" name="Google Shape;2182;p4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2183" name="Google Shape;2183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4" name="Google Shape;2184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5" name="Google Shape;2185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6" name="Google Shape;2186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7" name="Google Shape;2187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8" name="Google Shape;2188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9" name="Google Shape;2189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90" name="Google Shape;2190;p4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2191" name="Google Shape;2191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2" name="Google Shape;2192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3" name="Google Shape;2193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4" name="Google Shape;2194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5" name="Google Shape;2195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6" name="Google Shape;2196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7" name="Google Shape;2197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98" name="Google Shape;2198;p4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2199" name="Google Shape;2199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0" name="Google Shape;2200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1" name="Google Shape;2201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2" name="Google Shape;2202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3" name="Google Shape;2203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4" name="Google Shape;2204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5" name="Google Shape;2205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06" name="Google Shape;2206;p4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2207" name="Google Shape;2207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8" name="Google Shape;2208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9" name="Google Shape;2209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0" name="Google Shape;2210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1" name="Google Shape;2211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2" name="Google Shape;2212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3" name="Google Shape;2213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14" name="Google Shape;2214;p4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2215" name="Google Shape;2215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6" name="Google Shape;2216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7" name="Google Shape;2217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8" name="Google Shape;2218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9" name="Google Shape;2219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0" name="Google Shape;2220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1" name="Google Shape;2221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22" name="Google Shape;2222;p4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2223" name="Google Shape;2223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4" name="Google Shape;2224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5" name="Google Shape;2225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6" name="Google Shape;2226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7" name="Google Shape;2227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8" name="Google Shape;2228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9" name="Google Shape;2229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30" name="Google Shape;2230;p4"/>
            <p:cNvGrpSpPr/>
            <p:nvPr/>
          </p:nvGrpSpPr>
          <p:grpSpPr>
            <a:xfrm>
              <a:off x="8849976" y="336190"/>
              <a:ext cx="99873" cy="4471307"/>
              <a:chOff x="194052" y="426142"/>
              <a:chExt cx="99873" cy="4364379"/>
            </a:xfrm>
          </p:grpSpPr>
          <p:grpSp>
            <p:nvGrpSpPr>
              <p:cNvPr id="2231" name="Google Shape;2231;p4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2232" name="Google Shape;2232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3" name="Google Shape;2233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4" name="Google Shape;2234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5" name="Google Shape;2235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6" name="Google Shape;2236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7" name="Google Shape;2237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8" name="Google Shape;2238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39" name="Google Shape;2239;p4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2240" name="Google Shape;2240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1" name="Google Shape;2241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2" name="Google Shape;2242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3" name="Google Shape;2243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4" name="Google Shape;2244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5" name="Google Shape;2245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6" name="Google Shape;2246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47" name="Google Shape;2247;p4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2248" name="Google Shape;2248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9" name="Google Shape;2249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0" name="Google Shape;2250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1" name="Google Shape;2251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2" name="Google Shape;2252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3" name="Google Shape;2253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4" name="Google Shape;2254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55" name="Google Shape;2255;p4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2256" name="Google Shape;2256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7" name="Google Shape;2257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8" name="Google Shape;2258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9" name="Google Shape;2259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0" name="Google Shape;2260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1" name="Google Shape;2261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2" name="Google Shape;2262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63" name="Google Shape;2263;p4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2264" name="Google Shape;2264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5" name="Google Shape;2265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6" name="Google Shape;2266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7" name="Google Shape;2267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8" name="Google Shape;2268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9" name="Google Shape;2269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0" name="Google Shape;2270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71" name="Google Shape;2271;p4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2272" name="Google Shape;2272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3" name="Google Shape;2273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4" name="Google Shape;2274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5" name="Google Shape;2275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6" name="Google Shape;2276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7" name="Google Shape;2277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8" name="Google Shape;2278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79" name="Google Shape;2279;p4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2280" name="Google Shape;2280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1" name="Google Shape;2281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2" name="Google Shape;2282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3" name="Google Shape;2283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4" name="Google Shape;2284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5" name="Google Shape;2285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6" name="Google Shape;2286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87" name="Google Shape;2287;p4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2288" name="Google Shape;2288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9" name="Google Shape;2289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0" name="Google Shape;2290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1" name="Google Shape;2291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2" name="Google Shape;2292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3" name="Google Shape;2293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4" name="Google Shape;2294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95" name="Google Shape;2295;p4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2296" name="Google Shape;2296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7" name="Google Shape;2297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8" name="Google Shape;2298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9" name="Google Shape;2299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0" name="Google Shape;2300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1" name="Google Shape;2301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2" name="Google Shape;2302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03" name="Google Shape;2303;p4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2304" name="Google Shape;2304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5" name="Google Shape;2305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6" name="Google Shape;2306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7" name="Google Shape;2307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8" name="Google Shape;2308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9" name="Google Shape;2309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0" name="Google Shape;2310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11" name="Google Shape;2311;p4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2312" name="Google Shape;2312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3" name="Google Shape;2313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4" name="Google Shape;2314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5" name="Google Shape;2315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6" name="Google Shape;2316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7" name="Google Shape;2317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8" name="Google Shape;2318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19" name="Google Shape;2319;p4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2320" name="Google Shape;2320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1" name="Google Shape;2321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2" name="Google Shape;2322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3" name="Google Shape;2323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4" name="Google Shape;2324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5" name="Google Shape;2325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6" name="Google Shape;2326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7" name="Google Shape;2327;p4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2328" name="Google Shape;2328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9" name="Google Shape;2329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0" name="Google Shape;2330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1" name="Google Shape;2331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2" name="Google Shape;2332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3" name="Google Shape;2333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4" name="Google Shape;2334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5" name="Google Shape;2335;p4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2336" name="Google Shape;2336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7" name="Google Shape;2337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8" name="Google Shape;2338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39" name="Google Shape;2339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0" name="Google Shape;2340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1" name="Google Shape;2341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2" name="Google Shape;2342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3" name="Google Shape;2343;p4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2344" name="Google Shape;2344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5" name="Google Shape;2345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6" name="Google Shape;2346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7" name="Google Shape;2347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8" name="Google Shape;2348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49" name="Google Shape;2349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0" name="Google Shape;2350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1" name="Google Shape;2351;p4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2352" name="Google Shape;2352;p4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3" name="Google Shape;2353;p4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4" name="Google Shape;2354;p4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5" name="Google Shape;2355;p4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6" name="Google Shape;2356;p4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7" name="Google Shape;2357;p4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8" name="Google Shape;2358;p4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359" name="Google Shape;2359;p4"/>
          <p:cNvSpPr txBox="1">
            <a:spLocks noGrp="1"/>
          </p:cNvSpPr>
          <p:nvPr>
            <p:ph type="title"/>
          </p:nvPr>
        </p:nvSpPr>
        <p:spPr>
          <a:xfrm>
            <a:off x="711975" y="538975"/>
            <a:ext cx="7719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360" name="Google Shape;2360;p4"/>
          <p:cNvGrpSpPr/>
          <p:nvPr/>
        </p:nvGrpSpPr>
        <p:grpSpPr>
          <a:xfrm flipH="1">
            <a:off x="375622" y="330420"/>
            <a:ext cx="740011" cy="636065"/>
            <a:chOff x="7615940" y="361497"/>
            <a:chExt cx="960305" cy="825415"/>
          </a:xfrm>
        </p:grpSpPr>
        <p:sp>
          <p:nvSpPr>
            <p:cNvPr id="2361" name="Google Shape;2361;p4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62" name="Google Shape;2362;p4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2363" name="Google Shape;2363;p4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" name="Google Shape;2364;p4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365" name="Google Shape;2365;p4"/>
          <p:cNvGrpSpPr/>
          <p:nvPr/>
        </p:nvGrpSpPr>
        <p:grpSpPr>
          <a:xfrm rot="10800000">
            <a:off x="375622" y="4146170"/>
            <a:ext cx="740011" cy="636065"/>
            <a:chOff x="7615940" y="361497"/>
            <a:chExt cx="960305" cy="825415"/>
          </a:xfrm>
        </p:grpSpPr>
        <p:sp>
          <p:nvSpPr>
            <p:cNvPr id="2366" name="Google Shape;2366;p4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67" name="Google Shape;2367;p4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2368" name="Google Shape;2368;p4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" name="Google Shape;2369;p4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370" name="Google Shape;2370;p4"/>
          <p:cNvGrpSpPr/>
          <p:nvPr/>
        </p:nvGrpSpPr>
        <p:grpSpPr>
          <a:xfrm>
            <a:off x="8028373" y="330420"/>
            <a:ext cx="740011" cy="636065"/>
            <a:chOff x="7615940" y="361497"/>
            <a:chExt cx="960305" cy="825415"/>
          </a:xfrm>
        </p:grpSpPr>
        <p:sp>
          <p:nvSpPr>
            <p:cNvPr id="2371" name="Google Shape;2371;p4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72" name="Google Shape;2372;p4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2373" name="Google Shape;2373;p4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" name="Google Shape;2374;p4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375" name="Google Shape;2375;p4"/>
          <p:cNvGrpSpPr/>
          <p:nvPr/>
        </p:nvGrpSpPr>
        <p:grpSpPr>
          <a:xfrm rot="10800000" flipH="1">
            <a:off x="8028373" y="4146170"/>
            <a:ext cx="740011" cy="636065"/>
            <a:chOff x="7615940" y="361497"/>
            <a:chExt cx="960305" cy="825415"/>
          </a:xfrm>
        </p:grpSpPr>
        <p:sp>
          <p:nvSpPr>
            <p:cNvPr id="2376" name="Google Shape;2376;p4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77" name="Google Shape;2377;p4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2378" name="Google Shape;2378;p4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379;p4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380" name="Google Shape;2380;p4"/>
          <p:cNvSpPr txBox="1">
            <a:spLocks noGrp="1"/>
          </p:cNvSpPr>
          <p:nvPr>
            <p:ph type="body" idx="1"/>
          </p:nvPr>
        </p:nvSpPr>
        <p:spPr>
          <a:xfrm>
            <a:off x="728550" y="1437700"/>
            <a:ext cx="3907800" cy="31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2381" name="Google Shape;2381;p4"/>
          <p:cNvGrpSpPr/>
          <p:nvPr/>
        </p:nvGrpSpPr>
        <p:grpSpPr>
          <a:xfrm>
            <a:off x="1636650" y="1194655"/>
            <a:ext cx="5870700" cy="124147"/>
            <a:chOff x="1636650" y="1194655"/>
            <a:chExt cx="5870700" cy="124147"/>
          </a:xfrm>
        </p:grpSpPr>
        <p:cxnSp>
          <p:nvCxnSpPr>
            <p:cNvPr id="2382" name="Google Shape;2382;p4"/>
            <p:cNvCxnSpPr/>
            <p:nvPr/>
          </p:nvCxnSpPr>
          <p:spPr>
            <a:xfrm rot="10800000">
              <a:off x="1636650" y="1256725"/>
              <a:ext cx="58707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2383" name="Google Shape;2383;p4"/>
            <p:cNvSpPr/>
            <p:nvPr/>
          </p:nvSpPr>
          <p:spPr>
            <a:xfrm>
              <a:off x="4509930" y="1194655"/>
              <a:ext cx="124147" cy="124147"/>
            </a:xfrm>
            <a:custGeom>
              <a:avLst/>
              <a:gdLst/>
              <a:ahLst/>
              <a:cxnLst/>
              <a:rect l="l" t="t" r="r" b="b"/>
              <a:pathLst>
                <a:path w="15071" h="15071" extrusionOk="0">
                  <a:moveTo>
                    <a:pt x="7533" y="0"/>
                  </a:moveTo>
                  <a:cubicBezTo>
                    <a:pt x="7533" y="4164"/>
                    <a:pt x="4158" y="7538"/>
                    <a:pt x="1" y="7538"/>
                  </a:cubicBezTo>
                  <a:cubicBezTo>
                    <a:pt x="4158" y="7538"/>
                    <a:pt x="7533" y="10912"/>
                    <a:pt x="7533" y="15070"/>
                  </a:cubicBezTo>
                  <a:cubicBezTo>
                    <a:pt x="7533" y="10912"/>
                    <a:pt x="10907" y="7538"/>
                    <a:pt x="15071" y="7538"/>
                  </a:cubicBezTo>
                  <a:cubicBezTo>
                    <a:pt x="10907" y="7538"/>
                    <a:pt x="7533" y="4164"/>
                    <a:pt x="7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4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86" name="Google Shape;4686;p8"/>
          <p:cNvGrpSpPr/>
          <p:nvPr/>
        </p:nvGrpSpPr>
        <p:grpSpPr>
          <a:xfrm>
            <a:off x="194050" y="193895"/>
            <a:ext cx="8755889" cy="4755698"/>
            <a:chOff x="194050" y="193895"/>
            <a:chExt cx="8755889" cy="4755698"/>
          </a:xfrm>
        </p:grpSpPr>
        <p:sp>
          <p:nvSpPr>
            <p:cNvPr id="4687" name="Google Shape;4687;p8"/>
            <p:cNvSpPr/>
            <p:nvPr/>
          </p:nvSpPr>
          <p:spPr>
            <a:xfrm>
              <a:off x="374325" y="374100"/>
              <a:ext cx="8395200" cy="43953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88" name="Google Shape;4688;p8"/>
            <p:cNvGrpSpPr/>
            <p:nvPr/>
          </p:nvGrpSpPr>
          <p:grpSpPr>
            <a:xfrm>
              <a:off x="194061" y="193895"/>
              <a:ext cx="8755877" cy="99873"/>
              <a:chOff x="194061" y="193895"/>
              <a:chExt cx="8755877" cy="99873"/>
            </a:xfrm>
          </p:grpSpPr>
          <p:sp>
            <p:nvSpPr>
              <p:cNvPr id="4689" name="Google Shape;4689;p8"/>
              <p:cNvSpPr/>
              <p:nvPr/>
            </p:nvSpPr>
            <p:spPr>
              <a:xfrm>
                <a:off x="19406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8"/>
              <p:cNvSpPr/>
              <p:nvPr/>
            </p:nvSpPr>
            <p:spPr>
              <a:xfrm>
                <a:off x="4220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8"/>
              <p:cNvSpPr/>
              <p:nvPr/>
            </p:nvSpPr>
            <p:spPr>
              <a:xfrm>
                <a:off x="24355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8"/>
              <p:cNvSpPr/>
              <p:nvPr/>
            </p:nvSpPr>
            <p:spPr>
              <a:xfrm>
                <a:off x="34927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8"/>
              <p:cNvSpPr/>
              <p:nvPr/>
            </p:nvSpPr>
            <p:spPr>
              <a:xfrm>
                <a:off x="29106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8"/>
              <p:cNvSpPr/>
              <p:nvPr/>
            </p:nvSpPr>
            <p:spPr>
              <a:xfrm>
                <a:off x="36577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8"/>
              <p:cNvSpPr/>
              <p:nvPr/>
            </p:nvSpPr>
            <p:spPr>
              <a:xfrm>
                <a:off x="31334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8"/>
              <p:cNvSpPr/>
              <p:nvPr/>
            </p:nvSpPr>
            <p:spPr>
              <a:xfrm flipH="1">
                <a:off x="46164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8"/>
              <p:cNvSpPr/>
              <p:nvPr/>
            </p:nvSpPr>
            <p:spPr>
              <a:xfrm flipH="1">
                <a:off x="51279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8"/>
              <p:cNvSpPr/>
              <p:nvPr/>
            </p:nvSpPr>
            <p:spPr>
              <a:xfrm flipH="1">
                <a:off x="69135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8"/>
              <p:cNvSpPr/>
              <p:nvPr/>
            </p:nvSpPr>
            <p:spPr>
              <a:xfrm flipH="1">
                <a:off x="55485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8"/>
              <p:cNvSpPr/>
              <p:nvPr/>
            </p:nvSpPr>
            <p:spPr>
              <a:xfrm flipH="1">
                <a:off x="61274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8"/>
              <p:cNvSpPr/>
              <p:nvPr/>
            </p:nvSpPr>
            <p:spPr>
              <a:xfrm flipH="1">
                <a:off x="57346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8"/>
              <p:cNvSpPr/>
              <p:nvPr/>
            </p:nvSpPr>
            <p:spPr>
              <a:xfrm flipH="1">
                <a:off x="62597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8"/>
              <p:cNvSpPr/>
              <p:nvPr/>
            </p:nvSpPr>
            <p:spPr>
              <a:xfrm>
                <a:off x="739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8"/>
              <p:cNvSpPr/>
              <p:nvPr/>
            </p:nvSpPr>
            <p:spPr>
              <a:xfrm>
                <a:off x="96734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8"/>
              <p:cNvSpPr/>
              <p:nvPr/>
            </p:nvSpPr>
            <p:spPr>
              <a:xfrm>
                <a:off x="78881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8"/>
              <p:cNvSpPr/>
              <p:nvPr/>
            </p:nvSpPr>
            <p:spPr>
              <a:xfrm>
                <a:off x="89453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8"/>
              <p:cNvSpPr/>
              <p:nvPr/>
            </p:nvSpPr>
            <p:spPr>
              <a:xfrm>
                <a:off x="83631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8"/>
              <p:cNvSpPr/>
              <p:nvPr/>
            </p:nvSpPr>
            <p:spPr>
              <a:xfrm>
                <a:off x="911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8"/>
              <p:cNvSpPr/>
              <p:nvPr/>
            </p:nvSpPr>
            <p:spPr>
              <a:xfrm>
                <a:off x="858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8"/>
              <p:cNvSpPr/>
              <p:nvPr/>
            </p:nvSpPr>
            <p:spPr>
              <a:xfrm flipH="1">
                <a:off x="1006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8"/>
              <p:cNvSpPr/>
              <p:nvPr/>
            </p:nvSpPr>
            <p:spPr>
              <a:xfrm flipH="1">
                <a:off x="1058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8"/>
              <p:cNvSpPr/>
              <p:nvPr/>
            </p:nvSpPr>
            <p:spPr>
              <a:xfrm flipH="1">
                <a:off x="1236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8"/>
              <p:cNvSpPr/>
              <p:nvPr/>
            </p:nvSpPr>
            <p:spPr>
              <a:xfrm flipH="1">
                <a:off x="1100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8"/>
              <p:cNvSpPr/>
              <p:nvPr/>
            </p:nvSpPr>
            <p:spPr>
              <a:xfrm flipH="1">
                <a:off x="1158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8"/>
              <p:cNvSpPr/>
              <p:nvPr/>
            </p:nvSpPr>
            <p:spPr>
              <a:xfrm flipH="1">
                <a:off x="1118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8"/>
              <p:cNvSpPr/>
              <p:nvPr/>
            </p:nvSpPr>
            <p:spPr>
              <a:xfrm flipH="1">
                <a:off x="1171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8"/>
              <p:cNvSpPr/>
              <p:nvPr/>
            </p:nvSpPr>
            <p:spPr>
              <a:xfrm>
                <a:off x="128516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8"/>
              <p:cNvSpPr/>
              <p:nvPr/>
            </p:nvSpPr>
            <p:spPr>
              <a:xfrm>
                <a:off x="151318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8"/>
              <p:cNvSpPr/>
              <p:nvPr/>
            </p:nvSpPr>
            <p:spPr>
              <a:xfrm>
                <a:off x="13346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8"/>
              <p:cNvSpPr/>
              <p:nvPr/>
            </p:nvSpPr>
            <p:spPr>
              <a:xfrm>
                <a:off x="144037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8"/>
              <p:cNvSpPr/>
              <p:nvPr/>
            </p:nvSpPr>
            <p:spPr>
              <a:xfrm>
                <a:off x="138216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8"/>
              <p:cNvSpPr/>
              <p:nvPr/>
            </p:nvSpPr>
            <p:spPr>
              <a:xfrm>
                <a:off x="145688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8"/>
              <p:cNvSpPr/>
              <p:nvPr/>
            </p:nvSpPr>
            <p:spPr>
              <a:xfrm>
                <a:off x="140444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8"/>
              <p:cNvSpPr/>
              <p:nvPr/>
            </p:nvSpPr>
            <p:spPr>
              <a:xfrm flipH="1">
                <a:off x="155274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8"/>
              <p:cNvSpPr/>
              <p:nvPr/>
            </p:nvSpPr>
            <p:spPr>
              <a:xfrm flipH="1">
                <a:off x="160389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8"/>
              <p:cNvSpPr/>
              <p:nvPr/>
            </p:nvSpPr>
            <p:spPr>
              <a:xfrm flipH="1">
                <a:off x="17824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8"/>
              <p:cNvSpPr/>
              <p:nvPr/>
            </p:nvSpPr>
            <p:spPr>
              <a:xfrm flipH="1">
                <a:off x="164595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8"/>
              <p:cNvSpPr/>
              <p:nvPr/>
            </p:nvSpPr>
            <p:spPr>
              <a:xfrm flipH="1">
                <a:off x="170384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8"/>
              <p:cNvSpPr/>
              <p:nvPr/>
            </p:nvSpPr>
            <p:spPr>
              <a:xfrm flipH="1">
                <a:off x="166456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8"/>
              <p:cNvSpPr/>
              <p:nvPr/>
            </p:nvSpPr>
            <p:spPr>
              <a:xfrm flipH="1">
                <a:off x="171707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8"/>
              <p:cNvSpPr/>
              <p:nvPr/>
            </p:nvSpPr>
            <p:spPr>
              <a:xfrm>
                <a:off x="183100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8"/>
              <p:cNvSpPr/>
              <p:nvPr/>
            </p:nvSpPr>
            <p:spPr>
              <a:xfrm>
                <a:off x="2059031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8"/>
              <p:cNvSpPr/>
              <p:nvPr/>
            </p:nvSpPr>
            <p:spPr>
              <a:xfrm>
                <a:off x="18804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8"/>
              <p:cNvSpPr/>
              <p:nvPr/>
            </p:nvSpPr>
            <p:spPr>
              <a:xfrm>
                <a:off x="198622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8"/>
              <p:cNvSpPr/>
              <p:nvPr/>
            </p:nvSpPr>
            <p:spPr>
              <a:xfrm>
                <a:off x="1928006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8"/>
              <p:cNvSpPr/>
              <p:nvPr/>
            </p:nvSpPr>
            <p:spPr>
              <a:xfrm>
                <a:off x="200272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8"/>
              <p:cNvSpPr/>
              <p:nvPr/>
            </p:nvSpPr>
            <p:spPr>
              <a:xfrm>
                <a:off x="195028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8"/>
              <p:cNvSpPr/>
              <p:nvPr/>
            </p:nvSpPr>
            <p:spPr>
              <a:xfrm flipH="1">
                <a:off x="209858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8"/>
              <p:cNvSpPr/>
              <p:nvPr/>
            </p:nvSpPr>
            <p:spPr>
              <a:xfrm flipH="1">
                <a:off x="214974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8"/>
              <p:cNvSpPr/>
              <p:nvPr/>
            </p:nvSpPr>
            <p:spPr>
              <a:xfrm flipH="1">
                <a:off x="23282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8"/>
              <p:cNvSpPr/>
              <p:nvPr/>
            </p:nvSpPr>
            <p:spPr>
              <a:xfrm flipH="1">
                <a:off x="219179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8"/>
              <p:cNvSpPr/>
              <p:nvPr/>
            </p:nvSpPr>
            <p:spPr>
              <a:xfrm flipH="1">
                <a:off x="224968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8"/>
              <p:cNvSpPr/>
              <p:nvPr/>
            </p:nvSpPr>
            <p:spPr>
              <a:xfrm flipH="1">
                <a:off x="221040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8"/>
              <p:cNvSpPr/>
              <p:nvPr/>
            </p:nvSpPr>
            <p:spPr>
              <a:xfrm flipH="1">
                <a:off x="226292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8"/>
              <p:cNvSpPr/>
              <p:nvPr/>
            </p:nvSpPr>
            <p:spPr>
              <a:xfrm>
                <a:off x="237685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8"/>
              <p:cNvSpPr/>
              <p:nvPr/>
            </p:nvSpPr>
            <p:spPr>
              <a:xfrm>
                <a:off x="260487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8"/>
              <p:cNvSpPr/>
              <p:nvPr/>
            </p:nvSpPr>
            <p:spPr>
              <a:xfrm>
                <a:off x="242634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8"/>
              <p:cNvSpPr/>
              <p:nvPr/>
            </p:nvSpPr>
            <p:spPr>
              <a:xfrm>
                <a:off x="253206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8"/>
              <p:cNvSpPr/>
              <p:nvPr/>
            </p:nvSpPr>
            <p:spPr>
              <a:xfrm>
                <a:off x="247384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8"/>
              <p:cNvSpPr/>
              <p:nvPr/>
            </p:nvSpPr>
            <p:spPr>
              <a:xfrm>
                <a:off x="254856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8"/>
              <p:cNvSpPr/>
              <p:nvPr/>
            </p:nvSpPr>
            <p:spPr>
              <a:xfrm>
                <a:off x="249612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8"/>
              <p:cNvSpPr/>
              <p:nvPr/>
            </p:nvSpPr>
            <p:spPr>
              <a:xfrm flipH="1">
                <a:off x="264443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8"/>
              <p:cNvSpPr/>
              <p:nvPr/>
            </p:nvSpPr>
            <p:spPr>
              <a:xfrm flipH="1">
                <a:off x="269558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8"/>
              <p:cNvSpPr/>
              <p:nvPr/>
            </p:nvSpPr>
            <p:spPr>
              <a:xfrm flipH="1">
                <a:off x="28741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8"/>
              <p:cNvSpPr/>
              <p:nvPr/>
            </p:nvSpPr>
            <p:spPr>
              <a:xfrm flipH="1">
                <a:off x="273764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8"/>
              <p:cNvSpPr/>
              <p:nvPr/>
            </p:nvSpPr>
            <p:spPr>
              <a:xfrm flipH="1">
                <a:off x="279553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8"/>
              <p:cNvSpPr/>
              <p:nvPr/>
            </p:nvSpPr>
            <p:spPr>
              <a:xfrm flipH="1">
                <a:off x="275625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8"/>
              <p:cNvSpPr/>
              <p:nvPr/>
            </p:nvSpPr>
            <p:spPr>
              <a:xfrm flipH="1">
                <a:off x="28087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8"/>
              <p:cNvSpPr/>
              <p:nvPr/>
            </p:nvSpPr>
            <p:spPr>
              <a:xfrm>
                <a:off x="292269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8"/>
              <p:cNvSpPr/>
              <p:nvPr/>
            </p:nvSpPr>
            <p:spPr>
              <a:xfrm>
                <a:off x="315071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8"/>
              <p:cNvSpPr/>
              <p:nvPr/>
            </p:nvSpPr>
            <p:spPr>
              <a:xfrm>
                <a:off x="297218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8"/>
              <p:cNvSpPr/>
              <p:nvPr/>
            </p:nvSpPr>
            <p:spPr>
              <a:xfrm>
                <a:off x="307790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8"/>
              <p:cNvSpPr/>
              <p:nvPr/>
            </p:nvSpPr>
            <p:spPr>
              <a:xfrm>
                <a:off x="301969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8"/>
              <p:cNvSpPr/>
              <p:nvPr/>
            </p:nvSpPr>
            <p:spPr>
              <a:xfrm>
                <a:off x="309441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8"/>
              <p:cNvSpPr/>
              <p:nvPr/>
            </p:nvSpPr>
            <p:spPr>
              <a:xfrm>
                <a:off x="304197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8"/>
              <p:cNvSpPr/>
              <p:nvPr/>
            </p:nvSpPr>
            <p:spPr>
              <a:xfrm flipH="1">
                <a:off x="319027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8"/>
              <p:cNvSpPr/>
              <p:nvPr/>
            </p:nvSpPr>
            <p:spPr>
              <a:xfrm flipH="1">
                <a:off x="324142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8"/>
              <p:cNvSpPr/>
              <p:nvPr/>
            </p:nvSpPr>
            <p:spPr>
              <a:xfrm flipH="1">
                <a:off x="341998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8"/>
              <p:cNvSpPr/>
              <p:nvPr/>
            </p:nvSpPr>
            <p:spPr>
              <a:xfrm flipH="1">
                <a:off x="328348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8"/>
              <p:cNvSpPr/>
              <p:nvPr/>
            </p:nvSpPr>
            <p:spPr>
              <a:xfrm flipH="1">
                <a:off x="334137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8"/>
              <p:cNvSpPr/>
              <p:nvPr/>
            </p:nvSpPr>
            <p:spPr>
              <a:xfrm flipH="1">
                <a:off x="330209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8"/>
              <p:cNvSpPr/>
              <p:nvPr/>
            </p:nvSpPr>
            <p:spPr>
              <a:xfrm flipH="1">
                <a:off x="335460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8"/>
              <p:cNvSpPr/>
              <p:nvPr/>
            </p:nvSpPr>
            <p:spPr>
              <a:xfrm>
                <a:off x="346853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8"/>
              <p:cNvSpPr/>
              <p:nvPr/>
            </p:nvSpPr>
            <p:spPr>
              <a:xfrm>
                <a:off x="369656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8"/>
              <p:cNvSpPr/>
              <p:nvPr/>
            </p:nvSpPr>
            <p:spPr>
              <a:xfrm>
                <a:off x="351802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8"/>
              <p:cNvSpPr/>
              <p:nvPr/>
            </p:nvSpPr>
            <p:spPr>
              <a:xfrm>
                <a:off x="362374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8"/>
              <p:cNvSpPr/>
              <p:nvPr/>
            </p:nvSpPr>
            <p:spPr>
              <a:xfrm>
                <a:off x="35655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8"/>
              <p:cNvSpPr/>
              <p:nvPr/>
            </p:nvSpPr>
            <p:spPr>
              <a:xfrm>
                <a:off x="36402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8"/>
              <p:cNvSpPr/>
              <p:nvPr/>
            </p:nvSpPr>
            <p:spPr>
              <a:xfrm>
                <a:off x="358781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8"/>
              <p:cNvSpPr/>
              <p:nvPr/>
            </p:nvSpPr>
            <p:spPr>
              <a:xfrm flipH="1">
                <a:off x="37361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8"/>
              <p:cNvSpPr/>
              <p:nvPr/>
            </p:nvSpPr>
            <p:spPr>
              <a:xfrm flipH="1">
                <a:off x="378727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8"/>
              <p:cNvSpPr/>
              <p:nvPr/>
            </p:nvSpPr>
            <p:spPr>
              <a:xfrm flipH="1">
                <a:off x="396582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8"/>
              <p:cNvSpPr/>
              <p:nvPr/>
            </p:nvSpPr>
            <p:spPr>
              <a:xfrm flipH="1">
                <a:off x="382932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8"/>
              <p:cNvSpPr/>
              <p:nvPr/>
            </p:nvSpPr>
            <p:spPr>
              <a:xfrm flipH="1">
                <a:off x="38872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8"/>
              <p:cNvSpPr/>
              <p:nvPr/>
            </p:nvSpPr>
            <p:spPr>
              <a:xfrm flipH="1">
                <a:off x="384793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8"/>
              <p:cNvSpPr/>
              <p:nvPr/>
            </p:nvSpPr>
            <p:spPr>
              <a:xfrm flipH="1">
                <a:off x="390045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8"/>
              <p:cNvSpPr/>
              <p:nvPr/>
            </p:nvSpPr>
            <p:spPr>
              <a:xfrm>
                <a:off x="401438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8"/>
              <p:cNvSpPr/>
              <p:nvPr/>
            </p:nvSpPr>
            <p:spPr>
              <a:xfrm>
                <a:off x="424240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8"/>
              <p:cNvSpPr/>
              <p:nvPr/>
            </p:nvSpPr>
            <p:spPr>
              <a:xfrm>
                <a:off x="406387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8"/>
              <p:cNvSpPr/>
              <p:nvPr/>
            </p:nvSpPr>
            <p:spPr>
              <a:xfrm>
                <a:off x="416959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8"/>
              <p:cNvSpPr/>
              <p:nvPr/>
            </p:nvSpPr>
            <p:spPr>
              <a:xfrm>
                <a:off x="411137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8"/>
              <p:cNvSpPr/>
              <p:nvPr/>
            </p:nvSpPr>
            <p:spPr>
              <a:xfrm>
                <a:off x="418609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8"/>
              <p:cNvSpPr/>
              <p:nvPr/>
            </p:nvSpPr>
            <p:spPr>
              <a:xfrm>
                <a:off x="413365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8"/>
              <p:cNvSpPr/>
              <p:nvPr/>
            </p:nvSpPr>
            <p:spPr>
              <a:xfrm flipH="1">
                <a:off x="428196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8"/>
              <p:cNvSpPr/>
              <p:nvPr/>
            </p:nvSpPr>
            <p:spPr>
              <a:xfrm flipH="1">
                <a:off x="433311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8"/>
              <p:cNvSpPr/>
              <p:nvPr/>
            </p:nvSpPr>
            <p:spPr>
              <a:xfrm flipH="1">
                <a:off x="451167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8"/>
              <p:cNvSpPr/>
              <p:nvPr/>
            </p:nvSpPr>
            <p:spPr>
              <a:xfrm flipH="1">
                <a:off x="437516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8"/>
              <p:cNvSpPr/>
              <p:nvPr/>
            </p:nvSpPr>
            <p:spPr>
              <a:xfrm flipH="1">
                <a:off x="443306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8"/>
              <p:cNvSpPr/>
              <p:nvPr/>
            </p:nvSpPr>
            <p:spPr>
              <a:xfrm flipH="1">
                <a:off x="439378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8"/>
              <p:cNvSpPr/>
              <p:nvPr/>
            </p:nvSpPr>
            <p:spPr>
              <a:xfrm flipH="1">
                <a:off x="444629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8"/>
              <p:cNvSpPr/>
              <p:nvPr/>
            </p:nvSpPr>
            <p:spPr>
              <a:xfrm>
                <a:off x="456022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8"/>
              <p:cNvSpPr/>
              <p:nvPr/>
            </p:nvSpPr>
            <p:spPr>
              <a:xfrm>
                <a:off x="478824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8"/>
              <p:cNvSpPr/>
              <p:nvPr/>
            </p:nvSpPr>
            <p:spPr>
              <a:xfrm>
                <a:off x="46097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8"/>
              <p:cNvSpPr/>
              <p:nvPr/>
            </p:nvSpPr>
            <p:spPr>
              <a:xfrm>
                <a:off x="471543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8"/>
              <p:cNvSpPr/>
              <p:nvPr/>
            </p:nvSpPr>
            <p:spPr>
              <a:xfrm>
                <a:off x="465722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8"/>
              <p:cNvSpPr/>
              <p:nvPr/>
            </p:nvSpPr>
            <p:spPr>
              <a:xfrm>
                <a:off x="473194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8"/>
              <p:cNvSpPr/>
              <p:nvPr/>
            </p:nvSpPr>
            <p:spPr>
              <a:xfrm>
                <a:off x="467950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8"/>
              <p:cNvSpPr/>
              <p:nvPr/>
            </p:nvSpPr>
            <p:spPr>
              <a:xfrm flipH="1">
                <a:off x="4827805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8"/>
              <p:cNvSpPr/>
              <p:nvPr/>
            </p:nvSpPr>
            <p:spPr>
              <a:xfrm flipH="1">
                <a:off x="487895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8"/>
              <p:cNvSpPr/>
              <p:nvPr/>
            </p:nvSpPr>
            <p:spPr>
              <a:xfrm flipH="1">
                <a:off x="50575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8"/>
              <p:cNvSpPr/>
              <p:nvPr/>
            </p:nvSpPr>
            <p:spPr>
              <a:xfrm flipH="1">
                <a:off x="492101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8"/>
              <p:cNvSpPr/>
              <p:nvPr/>
            </p:nvSpPr>
            <p:spPr>
              <a:xfrm flipH="1">
                <a:off x="497890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8"/>
              <p:cNvSpPr/>
              <p:nvPr/>
            </p:nvSpPr>
            <p:spPr>
              <a:xfrm flipH="1">
                <a:off x="493962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8"/>
              <p:cNvSpPr/>
              <p:nvPr/>
            </p:nvSpPr>
            <p:spPr>
              <a:xfrm flipH="1">
                <a:off x="499213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8"/>
              <p:cNvSpPr/>
              <p:nvPr/>
            </p:nvSpPr>
            <p:spPr>
              <a:xfrm>
                <a:off x="510725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8"/>
              <p:cNvSpPr/>
              <p:nvPr/>
            </p:nvSpPr>
            <p:spPr>
              <a:xfrm>
                <a:off x="533527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8"/>
              <p:cNvSpPr/>
              <p:nvPr/>
            </p:nvSpPr>
            <p:spPr>
              <a:xfrm>
                <a:off x="5156746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8"/>
              <p:cNvSpPr/>
              <p:nvPr/>
            </p:nvSpPr>
            <p:spPr>
              <a:xfrm>
                <a:off x="526246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8"/>
              <p:cNvSpPr/>
              <p:nvPr/>
            </p:nvSpPr>
            <p:spPr>
              <a:xfrm>
                <a:off x="520425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8"/>
              <p:cNvSpPr/>
              <p:nvPr/>
            </p:nvSpPr>
            <p:spPr>
              <a:xfrm>
                <a:off x="527897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8"/>
              <p:cNvSpPr/>
              <p:nvPr/>
            </p:nvSpPr>
            <p:spPr>
              <a:xfrm>
                <a:off x="52265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8"/>
              <p:cNvSpPr/>
              <p:nvPr/>
            </p:nvSpPr>
            <p:spPr>
              <a:xfrm flipH="1">
                <a:off x="537483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8"/>
              <p:cNvSpPr/>
              <p:nvPr/>
            </p:nvSpPr>
            <p:spPr>
              <a:xfrm flipH="1">
                <a:off x="542598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8"/>
              <p:cNvSpPr/>
              <p:nvPr/>
            </p:nvSpPr>
            <p:spPr>
              <a:xfrm flipH="1">
                <a:off x="560454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8"/>
              <p:cNvSpPr/>
              <p:nvPr/>
            </p:nvSpPr>
            <p:spPr>
              <a:xfrm flipH="1">
                <a:off x="546804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8"/>
              <p:cNvSpPr/>
              <p:nvPr/>
            </p:nvSpPr>
            <p:spPr>
              <a:xfrm flipH="1">
                <a:off x="552593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8"/>
              <p:cNvSpPr/>
              <p:nvPr/>
            </p:nvSpPr>
            <p:spPr>
              <a:xfrm flipH="1">
                <a:off x="548665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8"/>
              <p:cNvSpPr/>
              <p:nvPr/>
            </p:nvSpPr>
            <p:spPr>
              <a:xfrm flipH="1">
                <a:off x="553917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8"/>
              <p:cNvSpPr/>
              <p:nvPr/>
            </p:nvSpPr>
            <p:spPr>
              <a:xfrm>
                <a:off x="565428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8"/>
              <p:cNvSpPr/>
              <p:nvPr/>
            </p:nvSpPr>
            <p:spPr>
              <a:xfrm>
                <a:off x="588231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8"/>
              <p:cNvSpPr/>
              <p:nvPr/>
            </p:nvSpPr>
            <p:spPr>
              <a:xfrm>
                <a:off x="5703779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8"/>
              <p:cNvSpPr/>
              <p:nvPr/>
            </p:nvSpPr>
            <p:spPr>
              <a:xfrm>
                <a:off x="580950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8"/>
              <p:cNvSpPr/>
              <p:nvPr/>
            </p:nvSpPr>
            <p:spPr>
              <a:xfrm>
                <a:off x="575128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8"/>
              <p:cNvSpPr/>
              <p:nvPr/>
            </p:nvSpPr>
            <p:spPr>
              <a:xfrm>
                <a:off x="5826006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8"/>
              <p:cNvSpPr/>
              <p:nvPr/>
            </p:nvSpPr>
            <p:spPr>
              <a:xfrm>
                <a:off x="57735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8"/>
              <p:cNvSpPr/>
              <p:nvPr/>
            </p:nvSpPr>
            <p:spPr>
              <a:xfrm flipH="1">
                <a:off x="592187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8"/>
              <p:cNvSpPr/>
              <p:nvPr/>
            </p:nvSpPr>
            <p:spPr>
              <a:xfrm flipH="1">
                <a:off x="597302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8"/>
              <p:cNvSpPr/>
              <p:nvPr/>
            </p:nvSpPr>
            <p:spPr>
              <a:xfrm flipH="1">
                <a:off x="615158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8"/>
              <p:cNvSpPr/>
              <p:nvPr/>
            </p:nvSpPr>
            <p:spPr>
              <a:xfrm flipH="1">
                <a:off x="601507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8"/>
              <p:cNvSpPr/>
              <p:nvPr/>
            </p:nvSpPr>
            <p:spPr>
              <a:xfrm flipH="1">
                <a:off x="607297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8"/>
              <p:cNvSpPr/>
              <p:nvPr/>
            </p:nvSpPr>
            <p:spPr>
              <a:xfrm flipH="1">
                <a:off x="603368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8"/>
              <p:cNvSpPr/>
              <p:nvPr/>
            </p:nvSpPr>
            <p:spPr>
              <a:xfrm flipH="1">
                <a:off x="6086203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8"/>
              <p:cNvSpPr/>
              <p:nvPr/>
            </p:nvSpPr>
            <p:spPr>
              <a:xfrm>
                <a:off x="6201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8"/>
              <p:cNvSpPr/>
              <p:nvPr/>
            </p:nvSpPr>
            <p:spPr>
              <a:xfrm>
                <a:off x="642934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8"/>
              <p:cNvSpPr/>
              <p:nvPr/>
            </p:nvSpPr>
            <p:spPr>
              <a:xfrm>
                <a:off x="62508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8"/>
              <p:cNvSpPr/>
              <p:nvPr/>
            </p:nvSpPr>
            <p:spPr>
              <a:xfrm>
                <a:off x="635653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8"/>
              <p:cNvSpPr/>
              <p:nvPr/>
            </p:nvSpPr>
            <p:spPr>
              <a:xfrm>
                <a:off x="629832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8"/>
              <p:cNvSpPr/>
              <p:nvPr/>
            </p:nvSpPr>
            <p:spPr>
              <a:xfrm>
                <a:off x="6373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8"/>
              <p:cNvSpPr/>
              <p:nvPr/>
            </p:nvSpPr>
            <p:spPr>
              <a:xfrm>
                <a:off x="6320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8"/>
              <p:cNvSpPr/>
              <p:nvPr/>
            </p:nvSpPr>
            <p:spPr>
              <a:xfrm flipH="1">
                <a:off x="6468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8"/>
              <p:cNvSpPr/>
              <p:nvPr/>
            </p:nvSpPr>
            <p:spPr>
              <a:xfrm flipH="1">
                <a:off x="6520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8"/>
              <p:cNvSpPr/>
              <p:nvPr/>
            </p:nvSpPr>
            <p:spPr>
              <a:xfrm flipH="1">
                <a:off x="6698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8"/>
              <p:cNvSpPr/>
              <p:nvPr/>
            </p:nvSpPr>
            <p:spPr>
              <a:xfrm flipH="1">
                <a:off x="6562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8"/>
              <p:cNvSpPr/>
              <p:nvPr/>
            </p:nvSpPr>
            <p:spPr>
              <a:xfrm flipH="1">
                <a:off x="6620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8"/>
              <p:cNvSpPr/>
              <p:nvPr/>
            </p:nvSpPr>
            <p:spPr>
              <a:xfrm flipH="1">
                <a:off x="6580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8"/>
              <p:cNvSpPr/>
              <p:nvPr/>
            </p:nvSpPr>
            <p:spPr>
              <a:xfrm flipH="1">
                <a:off x="6633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8"/>
              <p:cNvSpPr/>
              <p:nvPr/>
            </p:nvSpPr>
            <p:spPr>
              <a:xfrm>
                <a:off x="674835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8"/>
              <p:cNvSpPr/>
              <p:nvPr/>
            </p:nvSpPr>
            <p:spPr>
              <a:xfrm>
                <a:off x="697637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8"/>
              <p:cNvSpPr/>
              <p:nvPr/>
            </p:nvSpPr>
            <p:spPr>
              <a:xfrm>
                <a:off x="679784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8"/>
              <p:cNvSpPr/>
              <p:nvPr/>
            </p:nvSpPr>
            <p:spPr>
              <a:xfrm>
                <a:off x="690356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8"/>
              <p:cNvSpPr/>
              <p:nvPr/>
            </p:nvSpPr>
            <p:spPr>
              <a:xfrm>
                <a:off x="684535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8"/>
              <p:cNvSpPr/>
              <p:nvPr/>
            </p:nvSpPr>
            <p:spPr>
              <a:xfrm>
                <a:off x="692007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8"/>
              <p:cNvSpPr/>
              <p:nvPr/>
            </p:nvSpPr>
            <p:spPr>
              <a:xfrm>
                <a:off x="686763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8"/>
              <p:cNvSpPr/>
              <p:nvPr/>
            </p:nvSpPr>
            <p:spPr>
              <a:xfrm flipH="1">
                <a:off x="701593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8"/>
              <p:cNvSpPr/>
              <p:nvPr/>
            </p:nvSpPr>
            <p:spPr>
              <a:xfrm flipH="1">
                <a:off x="706708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8"/>
              <p:cNvSpPr/>
              <p:nvPr/>
            </p:nvSpPr>
            <p:spPr>
              <a:xfrm flipH="1">
                <a:off x="724564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8"/>
              <p:cNvSpPr/>
              <p:nvPr/>
            </p:nvSpPr>
            <p:spPr>
              <a:xfrm flipH="1">
                <a:off x="710914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8"/>
              <p:cNvSpPr/>
              <p:nvPr/>
            </p:nvSpPr>
            <p:spPr>
              <a:xfrm flipH="1">
                <a:off x="71670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8"/>
              <p:cNvSpPr/>
              <p:nvPr/>
            </p:nvSpPr>
            <p:spPr>
              <a:xfrm flipH="1">
                <a:off x="71277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8"/>
              <p:cNvSpPr/>
              <p:nvPr/>
            </p:nvSpPr>
            <p:spPr>
              <a:xfrm flipH="1">
                <a:off x="718026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8"/>
              <p:cNvSpPr/>
              <p:nvPr/>
            </p:nvSpPr>
            <p:spPr>
              <a:xfrm>
                <a:off x="729538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8"/>
              <p:cNvSpPr/>
              <p:nvPr/>
            </p:nvSpPr>
            <p:spPr>
              <a:xfrm>
                <a:off x="752341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8"/>
              <p:cNvSpPr/>
              <p:nvPr/>
            </p:nvSpPr>
            <p:spPr>
              <a:xfrm>
                <a:off x="734487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8"/>
              <p:cNvSpPr/>
              <p:nvPr/>
            </p:nvSpPr>
            <p:spPr>
              <a:xfrm>
                <a:off x="745059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8"/>
              <p:cNvSpPr/>
              <p:nvPr/>
            </p:nvSpPr>
            <p:spPr>
              <a:xfrm>
                <a:off x="739238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8"/>
              <p:cNvSpPr/>
              <p:nvPr/>
            </p:nvSpPr>
            <p:spPr>
              <a:xfrm>
                <a:off x="746710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8"/>
              <p:cNvSpPr/>
              <p:nvPr/>
            </p:nvSpPr>
            <p:spPr>
              <a:xfrm>
                <a:off x="74146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8"/>
              <p:cNvSpPr/>
              <p:nvPr/>
            </p:nvSpPr>
            <p:spPr>
              <a:xfrm flipH="1">
                <a:off x="756296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8"/>
              <p:cNvSpPr/>
              <p:nvPr/>
            </p:nvSpPr>
            <p:spPr>
              <a:xfrm flipH="1">
                <a:off x="761412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8"/>
              <p:cNvSpPr/>
              <p:nvPr/>
            </p:nvSpPr>
            <p:spPr>
              <a:xfrm flipH="1">
                <a:off x="779267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8"/>
              <p:cNvSpPr/>
              <p:nvPr/>
            </p:nvSpPr>
            <p:spPr>
              <a:xfrm flipH="1">
                <a:off x="765617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8"/>
              <p:cNvSpPr/>
              <p:nvPr/>
            </p:nvSpPr>
            <p:spPr>
              <a:xfrm flipH="1">
                <a:off x="771406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8"/>
              <p:cNvSpPr/>
              <p:nvPr/>
            </p:nvSpPr>
            <p:spPr>
              <a:xfrm flipH="1">
                <a:off x="767478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8"/>
              <p:cNvSpPr/>
              <p:nvPr/>
            </p:nvSpPr>
            <p:spPr>
              <a:xfrm flipH="1">
                <a:off x="772730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8"/>
              <p:cNvSpPr/>
              <p:nvPr/>
            </p:nvSpPr>
            <p:spPr>
              <a:xfrm>
                <a:off x="78424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8"/>
              <p:cNvSpPr/>
              <p:nvPr/>
            </p:nvSpPr>
            <p:spPr>
              <a:xfrm>
                <a:off x="807044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8"/>
              <p:cNvSpPr/>
              <p:nvPr/>
            </p:nvSpPr>
            <p:spPr>
              <a:xfrm>
                <a:off x="78919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8"/>
              <p:cNvSpPr/>
              <p:nvPr/>
            </p:nvSpPr>
            <p:spPr>
              <a:xfrm>
                <a:off x="799763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8"/>
              <p:cNvSpPr/>
              <p:nvPr/>
            </p:nvSpPr>
            <p:spPr>
              <a:xfrm>
                <a:off x="79394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8"/>
              <p:cNvSpPr/>
              <p:nvPr/>
            </p:nvSpPr>
            <p:spPr>
              <a:xfrm>
                <a:off x="801413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8"/>
              <p:cNvSpPr/>
              <p:nvPr/>
            </p:nvSpPr>
            <p:spPr>
              <a:xfrm>
                <a:off x="796169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8"/>
              <p:cNvSpPr/>
              <p:nvPr/>
            </p:nvSpPr>
            <p:spPr>
              <a:xfrm flipH="1">
                <a:off x="811000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8"/>
              <p:cNvSpPr/>
              <p:nvPr/>
            </p:nvSpPr>
            <p:spPr>
              <a:xfrm flipH="1">
                <a:off x="816115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8"/>
              <p:cNvSpPr/>
              <p:nvPr/>
            </p:nvSpPr>
            <p:spPr>
              <a:xfrm flipH="1">
                <a:off x="83397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8"/>
              <p:cNvSpPr/>
              <p:nvPr/>
            </p:nvSpPr>
            <p:spPr>
              <a:xfrm flipH="1">
                <a:off x="820320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8"/>
              <p:cNvSpPr/>
              <p:nvPr/>
            </p:nvSpPr>
            <p:spPr>
              <a:xfrm flipH="1">
                <a:off x="826110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8"/>
              <p:cNvSpPr/>
              <p:nvPr/>
            </p:nvSpPr>
            <p:spPr>
              <a:xfrm flipH="1">
                <a:off x="822182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8"/>
              <p:cNvSpPr/>
              <p:nvPr/>
            </p:nvSpPr>
            <p:spPr>
              <a:xfrm flipH="1">
                <a:off x="82743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8"/>
              <p:cNvSpPr/>
              <p:nvPr/>
            </p:nvSpPr>
            <p:spPr>
              <a:xfrm>
                <a:off x="838945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8"/>
              <p:cNvSpPr/>
              <p:nvPr/>
            </p:nvSpPr>
            <p:spPr>
              <a:xfrm>
                <a:off x="861747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8"/>
              <p:cNvSpPr/>
              <p:nvPr/>
            </p:nvSpPr>
            <p:spPr>
              <a:xfrm>
                <a:off x="84389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8"/>
              <p:cNvSpPr/>
              <p:nvPr/>
            </p:nvSpPr>
            <p:spPr>
              <a:xfrm>
                <a:off x="854466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8"/>
              <p:cNvSpPr/>
              <p:nvPr/>
            </p:nvSpPr>
            <p:spPr>
              <a:xfrm>
                <a:off x="848645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8"/>
              <p:cNvSpPr/>
              <p:nvPr/>
            </p:nvSpPr>
            <p:spPr>
              <a:xfrm>
                <a:off x="856117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8"/>
              <p:cNvSpPr/>
              <p:nvPr/>
            </p:nvSpPr>
            <p:spPr>
              <a:xfrm>
                <a:off x="850873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8"/>
              <p:cNvSpPr/>
              <p:nvPr/>
            </p:nvSpPr>
            <p:spPr>
              <a:xfrm flipH="1">
                <a:off x="865703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8"/>
              <p:cNvSpPr/>
              <p:nvPr/>
            </p:nvSpPr>
            <p:spPr>
              <a:xfrm flipH="1">
                <a:off x="87081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8"/>
              <p:cNvSpPr/>
              <p:nvPr/>
            </p:nvSpPr>
            <p:spPr>
              <a:xfrm flipH="1">
                <a:off x="888674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8"/>
              <p:cNvSpPr/>
              <p:nvPr/>
            </p:nvSpPr>
            <p:spPr>
              <a:xfrm flipH="1">
                <a:off x="875024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8"/>
              <p:cNvSpPr/>
              <p:nvPr/>
            </p:nvSpPr>
            <p:spPr>
              <a:xfrm flipH="1">
                <a:off x="880813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8"/>
              <p:cNvSpPr/>
              <p:nvPr/>
            </p:nvSpPr>
            <p:spPr>
              <a:xfrm flipH="1">
                <a:off x="8768853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8"/>
              <p:cNvSpPr/>
              <p:nvPr/>
            </p:nvSpPr>
            <p:spPr>
              <a:xfrm flipH="1">
                <a:off x="88213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3" name="Google Shape;4913;p8"/>
            <p:cNvGrpSpPr/>
            <p:nvPr/>
          </p:nvGrpSpPr>
          <p:grpSpPr>
            <a:xfrm>
              <a:off x="194061" y="4849720"/>
              <a:ext cx="8755877" cy="99873"/>
              <a:chOff x="194061" y="4849720"/>
              <a:chExt cx="8755877" cy="99873"/>
            </a:xfrm>
          </p:grpSpPr>
          <p:grpSp>
            <p:nvGrpSpPr>
              <p:cNvPr id="4914" name="Google Shape;4914;p8"/>
              <p:cNvGrpSpPr/>
              <p:nvPr/>
            </p:nvGrpSpPr>
            <p:grpSpPr>
              <a:xfrm>
                <a:off x="19406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4915" name="Google Shape;4915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6" name="Google Shape;4916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7" name="Google Shape;4917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8" name="Google Shape;4918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9" name="Google Shape;4919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0" name="Google Shape;4920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1" name="Google Shape;4921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22" name="Google Shape;4922;p8"/>
              <p:cNvGrpSpPr/>
              <p:nvPr/>
            </p:nvGrpSpPr>
            <p:grpSpPr>
              <a:xfrm flipH="1">
                <a:off x="46164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4923" name="Google Shape;4923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4" name="Google Shape;4924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5" name="Google Shape;4925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6" name="Google Shape;4926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7" name="Google Shape;4927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8" name="Google Shape;4928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9" name="Google Shape;4929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30" name="Google Shape;4930;p8"/>
              <p:cNvGrpSpPr/>
              <p:nvPr/>
            </p:nvGrpSpPr>
            <p:grpSpPr>
              <a:xfrm>
                <a:off x="739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4931" name="Google Shape;4931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2" name="Google Shape;4932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3" name="Google Shape;4933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4" name="Google Shape;4934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5" name="Google Shape;4935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6" name="Google Shape;4936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7" name="Google Shape;4937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38" name="Google Shape;4938;p8"/>
              <p:cNvGrpSpPr/>
              <p:nvPr/>
            </p:nvGrpSpPr>
            <p:grpSpPr>
              <a:xfrm flipH="1">
                <a:off x="1006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4939" name="Google Shape;4939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0" name="Google Shape;4940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1" name="Google Shape;4941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2" name="Google Shape;4942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3" name="Google Shape;4943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4" name="Google Shape;4944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5" name="Google Shape;4945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46" name="Google Shape;4946;p8"/>
              <p:cNvGrpSpPr/>
              <p:nvPr/>
            </p:nvGrpSpPr>
            <p:grpSpPr>
              <a:xfrm>
                <a:off x="128516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4947" name="Google Shape;4947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8" name="Google Shape;4948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9" name="Google Shape;4949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0" name="Google Shape;4950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1" name="Google Shape;4951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2" name="Google Shape;4952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3" name="Google Shape;4953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54" name="Google Shape;4954;p8"/>
              <p:cNvGrpSpPr/>
              <p:nvPr/>
            </p:nvGrpSpPr>
            <p:grpSpPr>
              <a:xfrm flipH="1">
                <a:off x="155274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4955" name="Google Shape;4955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6" name="Google Shape;4956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7" name="Google Shape;4957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8" name="Google Shape;4958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9" name="Google Shape;4959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0" name="Google Shape;4960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1" name="Google Shape;4961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62" name="Google Shape;4962;p8"/>
              <p:cNvGrpSpPr/>
              <p:nvPr/>
            </p:nvGrpSpPr>
            <p:grpSpPr>
              <a:xfrm>
                <a:off x="183100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4963" name="Google Shape;4963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4" name="Google Shape;4964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5" name="Google Shape;4965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6" name="Google Shape;4966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7" name="Google Shape;4967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8" name="Google Shape;4968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9" name="Google Shape;4969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70" name="Google Shape;4970;p8"/>
              <p:cNvGrpSpPr/>
              <p:nvPr/>
            </p:nvGrpSpPr>
            <p:grpSpPr>
              <a:xfrm flipH="1">
                <a:off x="209858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4971" name="Google Shape;4971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2" name="Google Shape;4972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3" name="Google Shape;4973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4" name="Google Shape;4974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5" name="Google Shape;4975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6" name="Google Shape;4976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7" name="Google Shape;4977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78" name="Google Shape;4978;p8"/>
              <p:cNvGrpSpPr/>
              <p:nvPr/>
            </p:nvGrpSpPr>
            <p:grpSpPr>
              <a:xfrm>
                <a:off x="237685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4979" name="Google Shape;4979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0" name="Google Shape;4980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1" name="Google Shape;4981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2" name="Google Shape;4982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3" name="Google Shape;4983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4" name="Google Shape;4984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5" name="Google Shape;4985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86" name="Google Shape;4986;p8"/>
              <p:cNvGrpSpPr/>
              <p:nvPr/>
            </p:nvGrpSpPr>
            <p:grpSpPr>
              <a:xfrm flipH="1">
                <a:off x="264443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4987" name="Google Shape;4987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8" name="Google Shape;4988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9" name="Google Shape;4989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0" name="Google Shape;4990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1" name="Google Shape;4991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2" name="Google Shape;4992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3" name="Google Shape;4993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4" name="Google Shape;4994;p8"/>
              <p:cNvGrpSpPr/>
              <p:nvPr/>
            </p:nvGrpSpPr>
            <p:grpSpPr>
              <a:xfrm>
                <a:off x="292269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4995" name="Google Shape;4995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6" name="Google Shape;4996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7" name="Google Shape;4997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8" name="Google Shape;4998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9" name="Google Shape;4999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0" name="Google Shape;5000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1" name="Google Shape;5001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02" name="Google Shape;5002;p8"/>
              <p:cNvGrpSpPr/>
              <p:nvPr/>
            </p:nvGrpSpPr>
            <p:grpSpPr>
              <a:xfrm flipH="1">
                <a:off x="319027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003" name="Google Shape;5003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4" name="Google Shape;5004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5" name="Google Shape;5005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6" name="Google Shape;5006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7" name="Google Shape;5007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8" name="Google Shape;5008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9" name="Google Shape;5009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10" name="Google Shape;5010;p8"/>
              <p:cNvGrpSpPr/>
              <p:nvPr/>
            </p:nvGrpSpPr>
            <p:grpSpPr>
              <a:xfrm>
                <a:off x="346853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011" name="Google Shape;5011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2" name="Google Shape;5012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3" name="Google Shape;5013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4" name="Google Shape;5014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5" name="Google Shape;5015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6" name="Google Shape;5016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7" name="Google Shape;5017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18" name="Google Shape;5018;p8"/>
              <p:cNvGrpSpPr/>
              <p:nvPr/>
            </p:nvGrpSpPr>
            <p:grpSpPr>
              <a:xfrm flipH="1">
                <a:off x="37361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019" name="Google Shape;5019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0" name="Google Shape;5020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1" name="Google Shape;5021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2" name="Google Shape;5022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3" name="Google Shape;5023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4" name="Google Shape;5024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5" name="Google Shape;5025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26" name="Google Shape;5026;p8"/>
              <p:cNvGrpSpPr/>
              <p:nvPr/>
            </p:nvGrpSpPr>
            <p:grpSpPr>
              <a:xfrm>
                <a:off x="401438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027" name="Google Shape;5027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8" name="Google Shape;5028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9" name="Google Shape;5029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0" name="Google Shape;5030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1" name="Google Shape;5031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2" name="Google Shape;5032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3" name="Google Shape;5033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34" name="Google Shape;5034;p8"/>
              <p:cNvGrpSpPr/>
              <p:nvPr/>
            </p:nvGrpSpPr>
            <p:grpSpPr>
              <a:xfrm flipH="1">
                <a:off x="428196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035" name="Google Shape;5035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6" name="Google Shape;5036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7" name="Google Shape;5037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8" name="Google Shape;5038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9" name="Google Shape;5039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0" name="Google Shape;5040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1" name="Google Shape;5041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42" name="Google Shape;5042;p8"/>
              <p:cNvGrpSpPr/>
              <p:nvPr/>
            </p:nvGrpSpPr>
            <p:grpSpPr>
              <a:xfrm>
                <a:off x="456022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043" name="Google Shape;5043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4" name="Google Shape;5044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5" name="Google Shape;5045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6" name="Google Shape;5046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7" name="Google Shape;5047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8" name="Google Shape;5048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9" name="Google Shape;5049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50" name="Google Shape;5050;p8"/>
              <p:cNvGrpSpPr/>
              <p:nvPr/>
            </p:nvGrpSpPr>
            <p:grpSpPr>
              <a:xfrm flipH="1">
                <a:off x="4827805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051" name="Google Shape;5051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2" name="Google Shape;5052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3" name="Google Shape;5053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4" name="Google Shape;5054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5" name="Google Shape;5055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6" name="Google Shape;5056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7" name="Google Shape;5057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58" name="Google Shape;5058;p8"/>
              <p:cNvGrpSpPr/>
              <p:nvPr/>
            </p:nvGrpSpPr>
            <p:grpSpPr>
              <a:xfrm>
                <a:off x="510725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059" name="Google Shape;5059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0" name="Google Shape;5060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1" name="Google Shape;5061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2" name="Google Shape;5062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3" name="Google Shape;5063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4" name="Google Shape;5064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5" name="Google Shape;5065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66" name="Google Shape;5066;p8"/>
              <p:cNvGrpSpPr/>
              <p:nvPr/>
            </p:nvGrpSpPr>
            <p:grpSpPr>
              <a:xfrm flipH="1">
                <a:off x="537483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067" name="Google Shape;5067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8" name="Google Shape;5068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9" name="Google Shape;5069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0" name="Google Shape;5070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1" name="Google Shape;5071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2" name="Google Shape;5072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3" name="Google Shape;5073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74" name="Google Shape;5074;p8"/>
              <p:cNvGrpSpPr/>
              <p:nvPr/>
            </p:nvGrpSpPr>
            <p:grpSpPr>
              <a:xfrm>
                <a:off x="565428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075" name="Google Shape;5075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6" name="Google Shape;5076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7" name="Google Shape;5077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8" name="Google Shape;5078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9" name="Google Shape;5079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0" name="Google Shape;5080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1" name="Google Shape;5081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82" name="Google Shape;5082;p8"/>
              <p:cNvGrpSpPr/>
              <p:nvPr/>
            </p:nvGrpSpPr>
            <p:grpSpPr>
              <a:xfrm flipH="1">
                <a:off x="592187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083" name="Google Shape;5083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4" name="Google Shape;5084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5" name="Google Shape;5085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6" name="Google Shape;5086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7" name="Google Shape;5087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8" name="Google Shape;5088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9" name="Google Shape;5089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90" name="Google Shape;5090;p8"/>
              <p:cNvGrpSpPr/>
              <p:nvPr/>
            </p:nvGrpSpPr>
            <p:grpSpPr>
              <a:xfrm>
                <a:off x="6201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091" name="Google Shape;5091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2" name="Google Shape;5092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3" name="Google Shape;5093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4" name="Google Shape;5094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5" name="Google Shape;5095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6" name="Google Shape;5096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7" name="Google Shape;5097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98" name="Google Shape;5098;p8"/>
              <p:cNvGrpSpPr/>
              <p:nvPr/>
            </p:nvGrpSpPr>
            <p:grpSpPr>
              <a:xfrm flipH="1">
                <a:off x="6468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099" name="Google Shape;5099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0" name="Google Shape;5100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1" name="Google Shape;5101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2" name="Google Shape;5102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3" name="Google Shape;5103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4" name="Google Shape;5104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5" name="Google Shape;5105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06" name="Google Shape;5106;p8"/>
              <p:cNvGrpSpPr/>
              <p:nvPr/>
            </p:nvGrpSpPr>
            <p:grpSpPr>
              <a:xfrm>
                <a:off x="674835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107" name="Google Shape;5107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8" name="Google Shape;5108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9" name="Google Shape;5109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0" name="Google Shape;5110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1" name="Google Shape;5111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2" name="Google Shape;5112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3" name="Google Shape;5113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14" name="Google Shape;5114;p8"/>
              <p:cNvGrpSpPr/>
              <p:nvPr/>
            </p:nvGrpSpPr>
            <p:grpSpPr>
              <a:xfrm flipH="1">
                <a:off x="701593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115" name="Google Shape;5115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6" name="Google Shape;5116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7" name="Google Shape;5117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8" name="Google Shape;5118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9" name="Google Shape;5119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0" name="Google Shape;5120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1" name="Google Shape;5121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22" name="Google Shape;5122;p8"/>
              <p:cNvGrpSpPr/>
              <p:nvPr/>
            </p:nvGrpSpPr>
            <p:grpSpPr>
              <a:xfrm>
                <a:off x="729538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123" name="Google Shape;5123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4" name="Google Shape;5124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5" name="Google Shape;5125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6" name="Google Shape;5126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7" name="Google Shape;5127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8" name="Google Shape;5128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9" name="Google Shape;5129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0" name="Google Shape;5130;p8"/>
              <p:cNvGrpSpPr/>
              <p:nvPr/>
            </p:nvGrpSpPr>
            <p:grpSpPr>
              <a:xfrm flipH="1">
                <a:off x="756296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131" name="Google Shape;5131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2" name="Google Shape;5132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3" name="Google Shape;5133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4" name="Google Shape;5134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5" name="Google Shape;5135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6" name="Google Shape;5136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7" name="Google Shape;5137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8" name="Google Shape;5138;p8"/>
              <p:cNvGrpSpPr/>
              <p:nvPr/>
            </p:nvGrpSpPr>
            <p:grpSpPr>
              <a:xfrm>
                <a:off x="78424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139" name="Google Shape;5139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0" name="Google Shape;5140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1" name="Google Shape;5141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2" name="Google Shape;5142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3" name="Google Shape;5143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4" name="Google Shape;5144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5" name="Google Shape;5145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46" name="Google Shape;5146;p8"/>
              <p:cNvGrpSpPr/>
              <p:nvPr/>
            </p:nvGrpSpPr>
            <p:grpSpPr>
              <a:xfrm flipH="1">
                <a:off x="811000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147" name="Google Shape;5147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8" name="Google Shape;5148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9" name="Google Shape;5149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0" name="Google Shape;5150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1" name="Google Shape;5151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2" name="Google Shape;5152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3" name="Google Shape;5153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54" name="Google Shape;5154;p8"/>
              <p:cNvGrpSpPr/>
              <p:nvPr/>
            </p:nvGrpSpPr>
            <p:grpSpPr>
              <a:xfrm>
                <a:off x="838945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155" name="Google Shape;5155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6" name="Google Shape;5156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7" name="Google Shape;5157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8" name="Google Shape;5158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9" name="Google Shape;5159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0" name="Google Shape;5160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1" name="Google Shape;5161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62" name="Google Shape;5162;p8"/>
              <p:cNvGrpSpPr/>
              <p:nvPr/>
            </p:nvGrpSpPr>
            <p:grpSpPr>
              <a:xfrm flipH="1">
                <a:off x="865703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163" name="Google Shape;5163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4" name="Google Shape;5164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5" name="Google Shape;5165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6" name="Google Shape;5166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7" name="Google Shape;5167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8" name="Google Shape;5168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9" name="Google Shape;5169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170" name="Google Shape;5170;p8"/>
            <p:cNvGrpSpPr/>
            <p:nvPr/>
          </p:nvGrpSpPr>
          <p:grpSpPr>
            <a:xfrm>
              <a:off x="194050" y="336190"/>
              <a:ext cx="99873" cy="4471307"/>
              <a:chOff x="194052" y="426142"/>
              <a:chExt cx="99873" cy="4364379"/>
            </a:xfrm>
          </p:grpSpPr>
          <p:grpSp>
            <p:nvGrpSpPr>
              <p:cNvPr id="5171" name="Google Shape;5171;p8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5172" name="Google Shape;5172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3" name="Google Shape;5173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4" name="Google Shape;5174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5" name="Google Shape;5175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6" name="Google Shape;5176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7" name="Google Shape;5177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8" name="Google Shape;5178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79" name="Google Shape;5179;p8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5180" name="Google Shape;5180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1" name="Google Shape;5181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2" name="Google Shape;5182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3" name="Google Shape;5183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4" name="Google Shape;5184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5" name="Google Shape;5185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6" name="Google Shape;5186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87" name="Google Shape;5187;p8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5188" name="Google Shape;5188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9" name="Google Shape;5189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0" name="Google Shape;5190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1" name="Google Shape;5191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2" name="Google Shape;5192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3" name="Google Shape;5193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4" name="Google Shape;5194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95" name="Google Shape;5195;p8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5196" name="Google Shape;5196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7" name="Google Shape;5197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8" name="Google Shape;5198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9" name="Google Shape;5199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0" name="Google Shape;5200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1" name="Google Shape;5201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2" name="Google Shape;5202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03" name="Google Shape;5203;p8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5204" name="Google Shape;5204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5" name="Google Shape;5205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6" name="Google Shape;5206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7" name="Google Shape;5207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8" name="Google Shape;5208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9" name="Google Shape;5209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0" name="Google Shape;5210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11" name="Google Shape;5211;p8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5212" name="Google Shape;5212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3" name="Google Shape;5213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4" name="Google Shape;5214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5" name="Google Shape;5215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6" name="Google Shape;5216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7" name="Google Shape;5217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8" name="Google Shape;5218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19" name="Google Shape;5219;p8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5220" name="Google Shape;5220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1" name="Google Shape;5221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2" name="Google Shape;5222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3" name="Google Shape;5223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4" name="Google Shape;5224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5" name="Google Shape;5225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6" name="Google Shape;5226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27" name="Google Shape;5227;p8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5228" name="Google Shape;5228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9" name="Google Shape;5229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0" name="Google Shape;5230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1" name="Google Shape;5231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2" name="Google Shape;5232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3" name="Google Shape;5233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4" name="Google Shape;5234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35" name="Google Shape;5235;p8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5236" name="Google Shape;5236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7" name="Google Shape;5237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8" name="Google Shape;5238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9" name="Google Shape;5239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0" name="Google Shape;5240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1" name="Google Shape;5241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2" name="Google Shape;5242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43" name="Google Shape;5243;p8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5244" name="Google Shape;5244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5" name="Google Shape;5245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6" name="Google Shape;5246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7" name="Google Shape;5247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8" name="Google Shape;5248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9" name="Google Shape;5249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0" name="Google Shape;5250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51" name="Google Shape;5251;p8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5252" name="Google Shape;5252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3" name="Google Shape;5253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4" name="Google Shape;5254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5" name="Google Shape;5255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6" name="Google Shape;5256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7" name="Google Shape;5257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8" name="Google Shape;5258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59" name="Google Shape;5259;p8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5260" name="Google Shape;5260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1" name="Google Shape;5261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2" name="Google Shape;5262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3" name="Google Shape;5263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4" name="Google Shape;5264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5" name="Google Shape;5265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6" name="Google Shape;5266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67" name="Google Shape;5267;p8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5268" name="Google Shape;5268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9" name="Google Shape;5269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0" name="Google Shape;5270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1" name="Google Shape;5271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2" name="Google Shape;5272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3" name="Google Shape;5273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4" name="Google Shape;5274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75" name="Google Shape;5275;p8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5276" name="Google Shape;5276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7" name="Google Shape;5277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8" name="Google Shape;5278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9" name="Google Shape;5279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0" name="Google Shape;5280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1" name="Google Shape;5281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2" name="Google Shape;5282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83" name="Google Shape;5283;p8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5284" name="Google Shape;5284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5" name="Google Shape;5285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6" name="Google Shape;5286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7" name="Google Shape;5287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8" name="Google Shape;5288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9" name="Google Shape;5289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0" name="Google Shape;5290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91" name="Google Shape;5291;p8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5292" name="Google Shape;5292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3" name="Google Shape;5293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4" name="Google Shape;5294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5" name="Google Shape;5295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6" name="Google Shape;5296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7" name="Google Shape;5297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8" name="Google Shape;5298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299" name="Google Shape;5299;p8"/>
            <p:cNvGrpSpPr/>
            <p:nvPr/>
          </p:nvGrpSpPr>
          <p:grpSpPr>
            <a:xfrm>
              <a:off x="8849976" y="336190"/>
              <a:ext cx="99873" cy="4471307"/>
              <a:chOff x="194052" y="426142"/>
              <a:chExt cx="99873" cy="4364379"/>
            </a:xfrm>
          </p:grpSpPr>
          <p:grpSp>
            <p:nvGrpSpPr>
              <p:cNvPr id="5300" name="Google Shape;5300;p8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5301" name="Google Shape;5301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2" name="Google Shape;5302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3" name="Google Shape;5303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4" name="Google Shape;5304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5" name="Google Shape;5305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6" name="Google Shape;5306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7" name="Google Shape;5307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08" name="Google Shape;5308;p8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5309" name="Google Shape;5309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0" name="Google Shape;5310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1" name="Google Shape;5311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2" name="Google Shape;5312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3" name="Google Shape;5313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4" name="Google Shape;5314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5" name="Google Shape;5315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16" name="Google Shape;5316;p8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5317" name="Google Shape;5317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8" name="Google Shape;5318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9" name="Google Shape;5319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0" name="Google Shape;5320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1" name="Google Shape;5321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2" name="Google Shape;5322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3" name="Google Shape;5323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24" name="Google Shape;5324;p8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5325" name="Google Shape;5325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6" name="Google Shape;5326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7" name="Google Shape;5327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8" name="Google Shape;5328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9" name="Google Shape;5329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0" name="Google Shape;5330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1" name="Google Shape;5331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32" name="Google Shape;5332;p8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5333" name="Google Shape;5333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4" name="Google Shape;5334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5" name="Google Shape;5335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6" name="Google Shape;5336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7" name="Google Shape;5337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8" name="Google Shape;5338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9" name="Google Shape;5339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0" name="Google Shape;5340;p8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5341" name="Google Shape;5341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2" name="Google Shape;5342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3" name="Google Shape;5343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4" name="Google Shape;5344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5" name="Google Shape;5345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6" name="Google Shape;5346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7" name="Google Shape;5347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8" name="Google Shape;5348;p8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5349" name="Google Shape;5349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0" name="Google Shape;5350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1" name="Google Shape;5351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2" name="Google Shape;5352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3" name="Google Shape;5353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4" name="Google Shape;5354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5" name="Google Shape;5355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56" name="Google Shape;5356;p8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5357" name="Google Shape;5357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8" name="Google Shape;5358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9" name="Google Shape;5359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0" name="Google Shape;5360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1" name="Google Shape;5361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2" name="Google Shape;5362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3" name="Google Shape;5363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64" name="Google Shape;5364;p8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5365" name="Google Shape;5365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6" name="Google Shape;5366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7" name="Google Shape;5367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8" name="Google Shape;5368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9" name="Google Shape;5369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0" name="Google Shape;5370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1" name="Google Shape;5371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2" name="Google Shape;5372;p8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5373" name="Google Shape;5373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4" name="Google Shape;5374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5" name="Google Shape;5375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6" name="Google Shape;5376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7" name="Google Shape;5377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8" name="Google Shape;5378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9" name="Google Shape;5379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80" name="Google Shape;5380;p8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5381" name="Google Shape;5381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2" name="Google Shape;5382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3" name="Google Shape;5383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4" name="Google Shape;5384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5" name="Google Shape;5385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6" name="Google Shape;5386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7" name="Google Shape;5387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88" name="Google Shape;5388;p8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5389" name="Google Shape;5389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0" name="Google Shape;5390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1" name="Google Shape;5391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2" name="Google Shape;5392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3" name="Google Shape;5393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4" name="Google Shape;5394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5" name="Google Shape;5395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96" name="Google Shape;5396;p8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5397" name="Google Shape;5397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8" name="Google Shape;5398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9" name="Google Shape;5399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0" name="Google Shape;5400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1" name="Google Shape;5401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2" name="Google Shape;5402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3" name="Google Shape;5403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04" name="Google Shape;5404;p8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5405" name="Google Shape;5405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6" name="Google Shape;5406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7" name="Google Shape;5407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8" name="Google Shape;5408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9" name="Google Shape;5409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0" name="Google Shape;5410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1" name="Google Shape;5411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12" name="Google Shape;5412;p8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5413" name="Google Shape;5413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4" name="Google Shape;5414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5" name="Google Shape;5415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6" name="Google Shape;5416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7" name="Google Shape;5417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8" name="Google Shape;5418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9" name="Google Shape;5419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20" name="Google Shape;5420;p8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5421" name="Google Shape;5421;p8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2" name="Google Shape;5422;p8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3" name="Google Shape;5423;p8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4" name="Google Shape;5424;p8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5" name="Google Shape;5425;p8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6" name="Google Shape;5426;p8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7" name="Google Shape;5427;p8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5428" name="Google Shape;5428;p8"/>
          <p:cNvSpPr txBox="1">
            <a:spLocks noGrp="1"/>
          </p:cNvSpPr>
          <p:nvPr>
            <p:ph type="title"/>
          </p:nvPr>
        </p:nvSpPr>
        <p:spPr>
          <a:xfrm>
            <a:off x="1388100" y="5263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5429" name="Google Shape;5429;p8"/>
          <p:cNvGrpSpPr/>
          <p:nvPr/>
        </p:nvGrpSpPr>
        <p:grpSpPr>
          <a:xfrm flipH="1">
            <a:off x="375622" y="330420"/>
            <a:ext cx="740011" cy="636065"/>
            <a:chOff x="7615940" y="361497"/>
            <a:chExt cx="960305" cy="825415"/>
          </a:xfrm>
        </p:grpSpPr>
        <p:sp>
          <p:nvSpPr>
            <p:cNvPr id="5430" name="Google Shape;5430;p8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31" name="Google Shape;5431;p8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5432" name="Google Shape;5432;p8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" name="Google Shape;5433;p8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34" name="Google Shape;5434;p8"/>
          <p:cNvGrpSpPr/>
          <p:nvPr/>
        </p:nvGrpSpPr>
        <p:grpSpPr>
          <a:xfrm rot="10800000">
            <a:off x="375622" y="4146170"/>
            <a:ext cx="740011" cy="636065"/>
            <a:chOff x="7615940" y="361497"/>
            <a:chExt cx="960305" cy="825415"/>
          </a:xfrm>
        </p:grpSpPr>
        <p:sp>
          <p:nvSpPr>
            <p:cNvPr id="5435" name="Google Shape;5435;p8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36" name="Google Shape;5436;p8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5437" name="Google Shape;5437;p8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" name="Google Shape;5438;p8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39" name="Google Shape;5439;p8"/>
          <p:cNvGrpSpPr/>
          <p:nvPr/>
        </p:nvGrpSpPr>
        <p:grpSpPr>
          <a:xfrm>
            <a:off x="8028373" y="330420"/>
            <a:ext cx="740011" cy="636065"/>
            <a:chOff x="7615940" y="361497"/>
            <a:chExt cx="960305" cy="825415"/>
          </a:xfrm>
        </p:grpSpPr>
        <p:sp>
          <p:nvSpPr>
            <p:cNvPr id="5440" name="Google Shape;5440;p8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41" name="Google Shape;5441;p8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5442" name="Google Shape;5442;p8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" name="Google Shape;5443;p8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44" name="Google Shape;5444;p8"/>
          <p:cNvGrpSpPr/>
          <p:nvPr/>
        </p:nvGrpSpPr>
        <p:grpSpPr>
          <a:xfrm rot="10800000" flipH="1">
            <a:off x="8028373" y="4146170"/>
            <a:ext cx="740011" cy="636065"/>
            <a:chOff x="7615940" y="361497"/>
            <a:chExt cx="960305" cy="825415"/>
          </a:xfrm>
        </p:grpSpPr>
        <p:sp>
          <p:nvSpPr>
            <p:cNvPr id="5445" name="Google Shape;5445;p8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46" name="Google Shape;5446;p8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5447" name="Google Shape;5447;p8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8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5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50" name="Google Shape;5450;p9"/>
          <p:cNvGrpSpPr/>
          <p:nvPr/>
        </p:nvGrpSpPr>
        <p:grpSpPr>
          <a:xfrm>
            <a:off x="194050" y="193895"/>
            <a:ext cx="8755889" cy="4755698"/>
            <a:chOff x="194050" y="193895"/>
            <a:chExt cx="8755889" cy="4755698"/>
          </a:xfrm>
        </p:grpSpPr>
        <p:sp>
          <p:nvSpPr>
            <p:cNvPr id="5451" name="Google Shape;5451;p9"/>
            <p:cNvSpPr/>
            <p:nvPr/>
          </p:nvSpPr>
          <p:spPr>
            <a:xfrm>
              <a:off x="374325" y="374100"/>
              <a:ext cx="8395200" cy="43953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52" name="Google Shape;5452;p9"/>
            <p:cNvGrpSpPr/>
            <p:nvPr/>
          </p:nvGrpSpPr>
          <p:grpSpPr>
            <a:xfrm>
              <a:off x="194061" y="193895"/>
              <a:ext cx="8755877" cy="99873"/>
              <a:chOff x="194061" y="193895"/>
              <a:chExt cx="8755877" cy="99873"/>
            </a:xfrm>
          </p:grpSpPr>
          <p:sp>
            <p:nvSpPr>
              <p:cNvPr id="5453" name="Google Shape;5453;p9"/>
              <p:cNvSpPr/>
              <p:nvPr/>
            </p:nvSpPr>
            <p:spPr>
              <a:xfrm>
                <a:off x="19406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9"/>
              <p:cNvSpPr/>
              <p:nvPr/>
            </p:nvSpPr>
            <p:spPr>
              <a:xfrm>
                <a:off x="4220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" name="Google Shape;5455;p9"/>
              <p:cNvSpPr/>
              <p:nvPr/>
            </p:nvSpPr>
            <p:spPr>
              <a:xfrm>
                <a:off x="24355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" name="Google Shape;5456;p9"/>
              <p:cNvSpPr/>
              <p:nvPr/>
            </p:nvSpPr>
            <p:spPr>
              <a:xfrm>
                <a:off x="34927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" name="Google Shape;5457;p9"/>
              <p:cNvSpPr/>
              <p:nvPr/>
            </p:nvSpPr>
            <p:spPr>
              <a:xfrm>
                <a:off x="29106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" name="Google Shape;5458;p9"/>
              <p:cNvSpPr/>
              <p:nvPr/>
            </p:nvSpPr>
            <p:spPr>
              <a:xfrm>
                <a:off x="36577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" name="Google Shape;5459;p9"/>
              <p:cNvSpPr/>
              <p:nvPr/>
            </p:nvSpPr>
            <p:spPr>
              <a:xfrm>
                <a:off x="31334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" name="Google Shape;5460;p9"/>
              <p:cNvSpPr/>
              <p:nvPr/>
            </p:nvSpPr>
            <p:spPr>
              <a:xfrm flipH="1">
                <a:off x="46164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" name="Google Shape;5461;p9"/>
              <p:cNvSpPr/>
              <p:nvPr/>
            </p:nvSpPr>
            <p:spPr>
              <a:xfrm flipH="1">
                <a:off x="51279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" name="Google Shape;5462;p9"/>
              <p:cNvSpPr/>
              <p:nvPr/>
            </p:nvSpPr>
            <p:spPr>
              <a:xfrm flipH="1">
                <a:off x="69135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" name="Google Shape;5463;p9"/>
              <p:cNvSpPr/>
              <p:nvPr/>
            </p:nvSpPr>
            <p:spPr>
              <a:xfrm flipH="1">
                <a:off x="55485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" name="Google Shape;5464;p9"/>
              <p:cNvSpPr/>
              <p:nvPr/>
            </p:nvSpPr>
            <p:spPr>
              <a:xfrm flipH="1">
                <a:off x="61274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" name="Google Shape;5465;p9"/>
              <p:cNvSpPr/>
              <p:nvPr/>
            </p:nvSpPr>
            <p:spPr>
              <a:xfrm flipH="1">
                <a:off x="57346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" name="Google Shape;5466;p9"/>
              <p:cNvSpPr/>
              <p:nvPr/>
            </p:nvSpPr>
            <p:spPr>
              <a:xfrm flipH="1">
                <a:off x="62597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" name="Google Shape;5467;p9"/>
              <p:cNvSpPr/>
              <p:nvPr/>
            </p:nvSpPr>
            <p:spPr>
              <a:xfrm>
                <a:off x="739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9"/>
              <p:cNvSpPr/>
              <p:nvPr/>
            </p:nvSpPr>
            <p:spPr>
              <a:xfrm>
                <a:off x="96734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9"/>
              <p:cNvSpPr/>
              <p:nvPr/>
            </p:nvSpPr>
            <p:spPr>
              <a:xfrm>
                <a:off x="78881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9"/>
              <p:cNvSpPr/>
              <p:nvPr/>
            </p:nvSpPr>
            <p:spPr>
              <a:xfrm>
                <a:off x="89453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" name="Google Shape;5471;p9"/>
              <p:cNvSpPr/>
              <p:nvPr/>
            </p:nvSpPr>
            <p:spPr>
              <a:xfrm>
                <a:off x="83631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" name="Google Shape;5472;p9"/>
              <p:cNvSpPr/>
              <p:nvPr/>
            </p:nvSpPr>
            <p:spPr>
              <a:xfrm>
                <a:off x="911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" name="Google Shape;5473;p9"/>
              <p:cNvSpPr/>
              <p:nvPr/>
            </p:nvSpPr>
            <p:spPr>
              <a:xfrm>
                <a:off x="858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" name="Google Shape;5474;p9"/>
              <p:cNvSpPr/>
              <p:nvPr/>
            </p:nvSpPr>
            <p:spPr>
              <a:xfrm flipH="1">
                <a:off x="1006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" name="Google Shape;5475;p9"/>
              <p:cNvSpPr/>
              <p:nvPr/>
            </p:nvSpPr>
            <p:spPr>
              <a:xfrm flipH="1">
                <a:off x="1058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" name="Google Shape;5476;p9"/>
              <p:cNvSpPr/>
              <p:nvPr/>
            </p:nvSpPr>
            <p:spPr>
              <a:xfrm flipH="1">
                <a:off x="1236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" name="Google Shape;5477;p9"/>
              <p:cNvSpPr/>
              <p:nvPr/>
            </p:nvSpPr>
            <p:spPr>
              <a:xfrm flipH="1">
                <a:off x="1100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" name="Google Shape;5478;p9"/>
              <p:cNvSpPr/>
              <p:nvPr/>
            </p:nvSpPr>
            <p:spPr>
              <a:xfrm flipH="1">
                <a:off x="1158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" name="Google Shape;5479;p9"/>
              <p:cNvSpPr/>
              <p:nvPr/>
            </p:nvSpPr>
            <p:spPr>
              <a:xfrm flipH="1">
                <a:off x="1118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" name="Google Shape;5480;p9"/>
              <p:cNvSpPr/>
              <p:nvPr/>
            </p:nvSpPr>
            <p:spPr>
              <a:xfrm flipH="1">
                <a:off x="1171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" name="Google Shape;5481;p9"/>
              <p:cNvSpPr/>
              <p:nvPr/>
            </p:nvSpPr>
            <p:spPr>
              <a:xfrm>
                <a:off x="128516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" name="Google Shape;5482;p9"/>
              <p:cNvSpPr/>
              <p:nvPr/>
            </p:nvSpPr>
            <p:spPr>
              <a:xfrm>
                <a:off x="151318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" name="Google Shape;5483;p9"/>
              <p:cNvSpPr/>
              <p:nvPr/>
            </p:nvSpPr>
            <p:spPr>
              <a:xfrm>
                <a:off x="13346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" name="Google Shape;5484;p9"/>
              <p:cNvSpPr/>
              <p:nvPr/>
            </p:nvSpPr>
            <p:spPr>
              <a:xfrm>
                <a:off x="144037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" name="Google Shape;5485;p9"/>
              <p:cNvSpPr/>
              <p:nvPr/>
            </p:nvSpPr>
            <p:spPr>
              <a:xfrm>
                <a:off x="138216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" name="Google Shape;5486;p9"/>
              <p:cNvSpPr/>
              <p:nvPr/>
            </p:nvSpPr>
            <p:spPr>
              <a:xfrm>
                <a:off x="145688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" name="Google Shape;5487;p9"/>
              <p:cNvSpPr/>
              <p:nvPr/>
            </p:nvSpPr>
            <p:spPr>
              <a:xfrm>
                <a:off x="140444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" name="Google Shape;5488;p9"/>
              <p:cNvSpPr/>
              <p:nvPr/>
            </p:nvSpPr>
            <p:spPr>
              <a:xfrm flipH="1">
                <a:off x="155274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" name="Google Shape;5489;p9"/>
              <p:cNvSpPr/>
              <p:nvPr/>
            </p:nvSpPr>
            <p:spPr>
              <a:xfrm flipH="1">
                <a:off x="160389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" name="Google Shape;5490;p9"/>
              <p:cNvSpPr/>
              <p:nvPr/>
            </p:nvSpPr>
            <p:spPr>
              <a:xfrm flipH="1">
                <a:off x="17824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" name="Google Shape;5491;p9"/>
              <p:cNvSpPr/>
              <p:nvPr/>
            </p:nvSpPr>
            <p:spPr>
              <a:xfrm flipH="1">
                <a:off x="164595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" name="Google Shape;5492;p9"/>
              <p:cNvSpPr/>
              <p:nvPr/>
            </p:nvSpPr>
            <p:spPr>
              <a:xfrm flipH="1">
                <a:off x="170384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9"/>
              <p:cNvSpPr/>
              <p:nvPr/>
            </p:nvSpPr>
            <p:spPr>
              <a:xfrm flipH="1">
                <a:off x="166456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9"/>
              <p:cNvSpPr/>
              <p:nvPr/>
            </p:nvSpPr>
            <p:spPr>
              <a:xfrm flipH="1">
                <a:off x="171707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9"/>
              <p:cNvSpPr/>
              <p:nvPr/>
            </p:nvSpPr>
            <p:spPr>
              <a:xfrm>
                <a:off x="183100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9"/>
              <p:cNvSpPr/>
              <p:nvPr/>
            </p:nvSpPr>
            <p:spPr>
              <a:xfrm>
                <a:off x="2059031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" name="Google Shape;5497;p9"/>
              <p:cNvSpPr/>
              <p:nvPr/>
            </p:nvSpPr>
            <p:spPr>
              <a:xfrm>
                <a:off x="18804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" name="Google Shape;5498;p9"/>
              <p:cNvSpPr/>
              <p:nvPr/>
            </p:nvSpPr>
            <p:spPr>
              <a:xfrm>
                <a:off x="198622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9"/>
              <p:cNvSpPr/>
              <p:nvPr/>
            </p:nvSpPr>
            <p:spPr>
              <a:xfrm>
                <a:off x="1928006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9"/>
              <p:cNvSpPr/>
              <p:nvPr/>
            </p:nvSpPr>
            <p:spPr>
              <a:xfrm>
                <a:off x="200272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" name="Google Shape;5501;p9"/>
              <p:cNvSpPr/>
              <p:nvPr/>
            </p:nvSpPr>
            <p:spPr>
              <a:xfrm>
                <a:off x="195028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" name="Google Shape;5502;p9"/>
              <p:cNvSpPr/>
              <p:nvPr/>
            </p:nvSpPr>
            <p:spPr>
              <a:xfrm flipH="1">
                <a:off x="209858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" name="Google Shape;5503;p9"/>
              <p:cNvSpPr/>
              <p:nvPr/>
            </p:nvSpPr>
            <p:spPr>
              <a:xfrm flipH="1">
                <a:off x="214974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" name="Google Shape;5504;p9"/>
              <p:cNvSpPr/>
              <p:nvPr/>
            </p:nvSpPr>
            <p:spPr>
              <a:xfrm flipH="1">
                <a:off x="23282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" name="Google Shape;5505;p9"/>
              <p:cNvSpPr/>
              <p:nvPr/>
            </p:nvSpPr>
            <p:spPr>
              <a:xfrm flipH="1">
                <a:off x="219179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" name="Google Shape;5506;p9"/>
              <p:cNvSpPr/>
              <p:nvPr/>
            </p:nvSpPr>
            <p:spPr>
              <a:xfrm flipH="1">
                <a:off x="224968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" name="Google Shape;5507;p9"/>
              <p:cNvSpPr/>
              <p:nvPr/>
            </p:nvSpPr>
            <p:spPr>
              <a:xfrm flipH="1">
                <a:off x="221040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" name="Google Shape;5508;p9"/>
              <p:cNvSpPr/>
              <p:nvPr/>
            </p:nvSpPr>
            <p:spPr>
              <a:xfrm flipH="1">
                <a:off x="226292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" name="Google Shape;5509;p9"/>
              <p:cNvSpPr/>
              <p:nvPr/>
            </p:nvSpPr>
            <p:spPr>
              <a:xfrm>
                <a:off x="237685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" name="Google Shape;5510;p9"/>
              <p:cNvSpPr/>
              <p:nvPr/>
            </p:nvSpPr>
            <p:spPr>
              <a:xfrm>
                <a:off x="260487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" name="Google Shape;5511;p9"/>
              <p:cNvSpPr/>
              <p:nvPr/>
            </p:nvSpPr>
            <p:spPr>
              <a:xfrm>
                <a:off x="242634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" name="Google Shape;5512;p9"/>
              <p:cNvSpPr/>
              <p:nvPr/>
            </p:nvSpPr>
            <p:spPr>
              <a:xfrm>
                <a:off x="253206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9"/>
              <p:cNvSpPr/>
              <p:nvPr/>
            </p:nvSpPr>
            <p:spPr>
              <a:xfrm>
                <a:off x="247384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9"/>
              <p:cNvSpPr/>
              <p:nvPr/>
            </p:nvSpPr>
            <p:spPr>
              <a:xfrm>
                <a:off x="254856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9"/>
              <p:cNvSpPr/>
              <p:nvPr/>
            </p:nvSpPr>
            <p:spPr>
              <a:xfrm>
                <a:off x="249612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9"/>
              <p:cNvSpPr/>
              <p:nvPr/>
            </p:nvSpPr>
            <p:spPr>
              <a:xfrm flipH="1">
                <a:off x="264443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9"/>
              <p:cNvSpPr/>
              <p:nvPr/>
            </p:nvSpPr>
            <p:spPr>
              <a:xfrm flipH="1">
                <a:off x="269558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9"/>
              <p:cNvSpPr/>
              <p:nvPr/>
            </p:nvSpPr>
            <p:spPr>
              <a:xfrm flipH="1">
                <a:off x="28741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9"/>
              <p:cNvSpPr/>
              <p:nvPr/>
            </p:nvSpPr>
            <p:spPr>
              <a:xfrm flipH="1">
                <a:off x="273764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9"/>
              <p:cNvSpPr/>
              <p:nvPr/>
            </p:nvSpPr>
            <p:spPr>
              <a:xfrm flipH="1">
                <a:off x="279553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9"/>
              <p:cNvSpPr/>
              <p:nvPr/>
            </p:nvSpPr>
            <p:spPr>
              <a:xfrm flipH="1">
                <a:off x="275625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" name="Google Shape;5522;p9"/>
              <p:cNvSpPr/>
              <p:nvPr/>
            </p:nvSpPr>
            <p:spPr>
              <a:xfrm flipH="1">
                <a:off x="28087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" name="Google Shape;5523;p9"/>
              <p:cNvSpPr/>
              <p:nvPr/>
            </p:nvSpPr>
            <p:spPr>
              <a:xfrm>
                <a:off x="292269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9"/>
              <p:cNvSpPr/>
              <p:nvPr/>
            </p:nvSpPr>
            <p:spPr>
              <a:xfrm>
                <a:off x="315071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9"/>
              <p:cNvSpPr/>
              <p:nvPr/>
            </p:nvSpPr>
            <p:spPr>
              <a:xfrm>
                <a:off x="297218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9"/>
              <p:cNvSpPr/>
              <p:nvPr/>
            </p:nvSpPr>
            <p:spPr>
              <a:xfrm>
                <a:off x="307790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9"/>
              <p:cNvSpPr/>
              <p:nvPr/>
            </p:nvSpPr>
            <p:spPr>
              <a:xfrm>
                <a:off x="301969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9"/>
              <p:cNvSpPr/>
              <p:nvPr/>
            </p:nvSpPr>
            <p:spPr>
              <a:xfrm>
                <a:off x="309441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9"/>
              <p:cNvSpPr/>
              <p:nvPr/>
            </p:nvSpPr>
            <p:spPr>
              <a:xfrm>
                <a:off x="304197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9"/>
              <p:cNvSpPr/>
              <p:nvPr/>
            </p:nvSpPr>
            <p:spPr>
              <a:xfrm flipH="1">
                <a:off x="319027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9"/>
              <p:cNvSpPr/>
              <p:nvPr/>
            </p:nvSpPr>
            <p:spPr>
              <a:xfrm flipH="1">
                <a:off x="324142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9"/>
              <p:cNvSpPr/>
              <p:nvPr/>
            </p:nvSpPr>
            <p:spPr>
              <a:xfrm flipH="1">
                <a:off x="341998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9"/>
              <p:cNvSpPr/>
              <p:nvPr/>
            </p:nvSpPr>
            <p:spPr>
              <a:xfrm flipH="1">
                <a:off x="328348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9"/>
              <p:cNvSpPr/>
              <p:nvPr/>
            </p:nvSpPr>
            <p:spPr>
              <a:xfrm flipH="1">
                <a:off x="334137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9"/>
              <p:cNvSpPr/>
              <p:nvPr/>
            </p:nvSpPr>
            <p:spPr>
              <a:xfrm flipH="1">
                <a:off x="330209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9"/>
              <p:cNvSpPr/>
              <p:nvPr/>
            </p:nvSpPr>
            <p:spPr>
              <a:xfrm flipH="1">
                <a:off x="335460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9"/>
              <p:cNvSpPr/>
              <p:nvPr/>
            </p:nvSpPr>
            <p:spPr>
              <a:xfrm>
                <a:off x="346853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9"/>
              <p:cNvSpPr/>
              <p:nvPr/>
            </p:nvSpPr>
            <p:spPr>
              <a:xfrm>
                <a:off x="369656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9"/>
              <p:cNvSpPr/>
              <p:nvPr/>
            </p:nvSpPr>
            <p:spPr>
              <a:xfrm>
                <a:off x="351802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9"/>
              <p:cNvSpPr/>
              <p:nvPr/>
            </p:nvSpPr>
            <p:spPr>
              <a:xfrm>
                <a:off x="362374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9"/>
              <p:cNvSpPr/>
              <p:nvPr/>
            </p:nvSpPr>
            <p:spPr>
              <a:xfrm>
                <a:off x="35655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9"/>
              <p:cNvSpPr/>
              <p:nvPr/>
            </p:nvSpPr>
            <p:spPr>
              <a:xfrm>
                <a:off x="36402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9"/>
              <p:cNvSpPr/>
              <p:nvPr/>
            </p:nvSpPr>
            <p:spPr>
              <a:xfrm>
                <a:off x="358781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9"/>
              <p:cNvSpPr/>
              <p:nvPr/>
            </p:nvSpPr>
            <p:spPr>
              <a:xfrm flipH="1">
                <a:off x="37361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9"/>
              <p:cNvSpPr/>
              <p:nvPr/>
            </p:nvSpPr>
            <p:spPr>
              <a:xfrm flipH="1">
                <a:off x="378727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9"/>
              <p:cNvSpPr/>
              <p:nvPr/>
            </p:nvSpPr>
            <p:spPr>
              <a:xfrm flipH="1">
                <a:off x="396582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9"/>
              <p:cNvSpPr/>
              <p:nvPr/>
            </p:nvSpPr>
            <p:spPr>
              <a:xfrm flipH="1">
                <a:off x="382932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9"/>
              <p:cNvSpPr/>
              <p:nvPr/>
            </p:nvSpPr>
            <p:spPr>
              <a:xfrm flipH="1">
                <a:off x="38872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9"/>
              <p:cNvSpPr/>
              <p:nvPr/>
            </p:nvSpPr>
            <p:spPr>
              <a:xfrm flipH="1">
                <a:off x="384793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9"/>
              <p:cNvSpPr/>
              <p:nvPr/>
            </p:nvSpPr>
            <p:spPr>
              <a:xfrm flipH="1">
                <a:off x="390045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9"/>
              <p:cNvSpPr/>
              <p:nvPr/>
            </p:nvSpPr>
            <p:spPr>
              <a:xfrm>
                <a:off x="401438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9"/>
              <p:cNvSpPr/>
              <p:nvPr/>
            </p:nvSpPr>
            <p:spPr>
              <a:xfrm>
                <a:off x="424240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9"/>
              <p:cNvSpPr/>
              <p:nvPr/>
            </p:nvSpPr>
            <p:spPr>
              <a:xfrm>
                <a:off x="406387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9"/>
              <p:cNvSpPr/>
              <p:nvPr/>
            </p:nvSpPr>
            <p:spPr>
              <a:xfrm>
                <a:off x="416959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9"/>
              <p:cNvSpPr/>
              <p:nvPr/>
            </p:nvSpPr>
            <p:spPr>
              <a:xfrm>
                <a:off x="411137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9"/>
              <p:cNvSpPr/>
              <p:nvPr/>
            </p:nvSpPr>
            <p:spPr>
              <a:xfrm>
                <a:off x="418609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9"/>
              <p:cNvSpPr/>
              <p:nvPr/>
            </p:nvSpPr>
            <p:spPr>
              <a:xfrm>
                <a:off x="413365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9"/>
              <p:cNvSpPr/>
              <p:nvPr/>
            </p:nvSpPr>
            <p:spPr>
              <a:xfrm flipH="1">
                <a:off x="428196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9"/>
              <p:cNvSpPr/>
              <p:nvPr/>
            </p:nvSpPr>
            <p:spPr>
              <a:xfrm flipH="1">
                <a:off x="433311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9"/>
              <p:cNvSpPr/>
              <p:nvPr/>
            </p:nvSpPr>
            <p:spPr>
              <a:xfrm flipH="1">
                <a:off x="451167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9"/>
              <p:cNvSpPr/>
              <p:nvPr/>
            </p:nvSpPr>
            <p:spPr>
              <a:xfrm flipH="1">
                <a:off x="437516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9"/>
              <p:cNvSpPr/>
              <p:nvPr/>
            </p:nvSpPr>
            <p:spPr>
              <a:xfrm flipH="1">
                <a:off x="443306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9"/>
              <p:cNvSpPr/>
              <p:nvPr/>
            </p:nvSpPr>
            <p:spPr>
              <a:xfrm flipH="1">
                <a:off x="439378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9"/>
              <p:cNvSpPr/>
              <p:nvPr/>
            </p:nvSpPr>
            <p:spPr>
              <a:xfrm flipH="1">
                <a:off x="444629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9"/>
              <p:cNvSpPr/>
              <p:nvPr/>
            </p:nvSpPr>
            <p:spPr>
              <a:xfrm>
                <a:off x="456022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9"/>
              <p:cNvSpPr/>
              <p:nvPr/>
            </p:nvSpPr>
            <p:spPr>
              <a:xfrm>
                <a:off x="478824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9"/>
              <p:cNvSpPr/>
              <p:nvPr/>
            </p:nvSpPr>
            <p:spPr>
              <a:xfrm>
                <a:off x="46097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9"/>
              <p:cNvSpPr/>
              <p:nvPr/>
            </p:nvSpPr>
            <p:spPr>
              <a:xfrm>
                <a:off x="471543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9"/>
              <p:cNvSpPr/>
              <p:nvPr/>
            </p:nvSpPr>
            <p:spPr>
              <a:xfrm>
                <a:off x="465722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9"/>
              <p:cNvSpPr/>
              <p:nvPr/>
            </p:nvSpPr>
            <p:spPr>
              <a:xfrm>
                <a:off x="473194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9"/>
              <p:cNvSpPr/>
              <p:nvPr/>
            </p:nvSpPr>
            <p:spPr>
              <a:xfrm>
                <a:off x="467950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9"/>
              <p:cNvSpPr/>
              <p:nvPr/>
            </p:nvSpPr>
            <p:spPr>
              <a:xfrm flipH="1">
                <a:off x="4827805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9"/>
              <p:cNvSpPr/>
              <p:nvPr/>
            </p:nvSpPr>
            <p:spPr>
              <a:xfrm flipH="1">
                <a:off x="487895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9"/>
              <p:cNvSpPr/>
              <p:nvPr/>
            </p:nvSpPr>
            <p:spPr>
              <a:xfrm flipH="1">
                <a:off x="50575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9"/>
              <p:cNvSpPr/>
              <p:nvPr/>
            </p:nvSpPr>
            <p:spPr>
              <a:xfrm flipH="1">
                <a:off x="492101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9"/>
              <p:cNvSpPr/>
              <p:nvPr/>
            </p:nvSpPr>
            <p:spPr>
              <a:xfrm flipH="1">
                <a:off x="497890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9"/>
              <p:cNvSpPr/>
              <p:nvPr/>
            </p:nvSpPr>
            <p:spPr>
              <a:xfrm flipH="1">
                <a:off x="493962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9"/>
              <p:cNvSpPr/>
              <p:nvPr/>
            </p:nvSpPr>
            <p:spPr>
              <a:xfrm flipH="1">
                <a:off x="499213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9"/>
              <p:cNvSpPr/>
              <p:nvPr/>
            </p:nvSpPr>
            <p:spPr>
              <a:xfrm>
                <a:off x="510725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9"/>
              <p:cNvSpPr/>
              <p:nvPr/>
            </p:nvSpPr>
            <p:spPr>
              <a:xfrm>
                <a:off x="533527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9"/>
              <p:cNvSpPr/>
              <p:nvPr/>
            </p:nvSpPr>
            <p:spPr>
              <a:xfrm>
                <a:off x="5156746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9"/>
              <p:cNvSpPr/>
              <p:nvPr/>
            </p:nvSpPr>
            <p:spPr>
              <a:xfrm>
                <a:off x="526246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9"/>
              <p:cNvSpPr/>
              <p:nvPr/>
            </p:nvSpPr>
            <p:spPr>
              <a:xfrm>
                <a:off x="520425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9"/>
              <p:cNvSpPr/>
              <p:nvPr/>
            </p:nvSpPr>
            <p:spPr>
              <a:xfrm>
                <a:off x="527897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9"/>
              <p:cNvSpPr/>
              <p:nvPr/>
            </p:nvSpPr>
            <p:spPr>
              <a:xfrm>
                <a:off x="52265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9"/>
              <p:cNvSpPr/>
              <p:nvPr/>
            </p:nvSpPr>
            <p:spPr>
              <a:xfrm flipH="1">
                <a:off x="537483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9"/>
              <p:cNvSpPr/>
              <p:nvPr/>
            </p:nvSpPr>
            <p:spPr>
              <a:xfrm flipH="1">
                <a:off x="542598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9"/>
              <p:cNvSpPr/>
              <p:nvPr/>
            </p:nvSpPr>
            <p:spPr>
              <a:xfrm flipH="1">
                <a:off x="560454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9"/>
              <p:cNvSpPr/>
              <p:nvPr/>
            </p:nvSpPr>
            <p:spPr>
              <a:xfrm flipH="1">
                <a:off x="546804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9"/>
              <p:cNvSpPr/>
              <p:nvPr/>
            </p:nvSpPr>
            <p:spPr>
              <a:xfrm flipH="1">
                <a:off x="552593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9"/>
              <p:cNvSpPr/>
              <p:nvPr/>
            </p:nvSpPr>
            <p:spPr>
              <a:xfrm flipH="1">
                <a:off x="548665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9"/>
              <p:cNvSpPr/>
              <p:nvPr/>
            </p:nvSpPr>
            <p:spPr>
              <a:xfrm flipH="1">
                <a:off x="553917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9"/>
              <p:cNvSpPr/>
              <p:nvPr/>
            </p:nvSpPr>
            <p:spPr>
              <a:xfrm>
                <a:off x="565428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9"/>
              <p:cNvSpPr/>
              <p:nvPr/>
            </p:nvSpPr>
            <p:spPr>
              <a:xfrm>
                <a:off x="588231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9"/>
              <p:cNvSpPr/>
              <p:nvPr/>
            </p:nvSpPr>
            <p:spPr>
              <a:xfrm>
                <a:off x="5703779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9"/>
              <p:cNvSpPr/>
              <p:nvPr/>
            </p:nvSpPr>
            <p:spPr>
              <a:xfrm>
                <a:off x="580950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9"/>
              <p:cNvSpPr/>
              <p:nvPr/>
            </p:nvSpPr>
            <p:spPr>
              <a:xfrm>
                <a:off x="575128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9"/>
              <p:cNvSpPr/>
              <p:nvPr/>
            </p:nvSpPr>
            <p:spPr>
              <a:xfrm>
                <a:off x="5826006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9"/>
              <p:cNvSpPr/>
              <p:nvPr/>
            </p:nvSpPr>
            <p:spPr>
              <a:xfrm>
                <a:off x="57735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9"/>
              <p:cNvSpPr/>
              <p:nvPr/>
            </p:nvSpPr>
            <p:spPr>
              <a:xfrm flipH="1">
                <a:off x="592187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9"/>
              <p:cNvSpPr/>
              <p:nvPr/>
            </p:nvSpPr>
            <p:spPr>
              <a:xfrm flipH="1">
                <a:off x="597302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9"/>
              <p:cNvSpPr/>
              <p:nvPr/>
            </p:nvSpPr>
            <p:spPr>
              <a:xfrm flipH="1">
                <a:off x="615158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9"/>
              <p:cNvSpPr/>
              <p:nvPr/>
            </p:nvSpPr>
            <p:spPr>
              <a:xfrm flipH="1">
                <a:off x="601507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9"/>
              <p:cNvSpPr/>
              <p:nvPr/>
            </p:nvSpPr>
            <p:spPr>
              <a:xfrm flipH="1">
                <a:off x="607297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9"/>
              <p:cNvSpPr/>
              <p:nvPr/>
            </p:nvSpPr>
            <p:spPr>
              <a:xfrm flipH="1">
                <a:off x="603368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9"/>
              <p:cNvSpPr/>
              <p:nvPr/>
            </p:nvSpPr>
            <p:spPr>
              <a:xfrm flipH="1">
                <a:off x="6086203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9"/>
              <p:cNvSpPr/>
              <p:nvPr/>
            </p:nvSpPr>
            <p:spPr>
              <a:xfrm>
                <a:off x="6201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9"/>
              <p:cNvSpPr/>
              <p:nvPr/>
            </p:nvSpPr>
            <p:spPr>
              <a:xfrm>
                <a:off x="642934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9"/>
              <p:cNvSpPr/>
              <p:nvPr/>
            </p:nvSpPr>
            <p:spPr>
              <a:xfrm>
                <a:off x="62508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9"/>
              <p:cNvSpPr/>
              <p:nvPr/>
            </p:nvSpPr>
            <p:spPr>
              <a:xfrm>
                <a:off x="635653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9"/>
              <p:cNvSpPr/>
              <p:nvPr/>
            </p:nvSpPr>
            <p:spPr>
              <a:xfrm>
                <a:off x="629832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9"/>
              <p:cNvSpPr/>
              <p:nvPr/>
            </p:nvSpPr>
            <p:spPr>
              <a:xfrm>
                <a:off x="6373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9"/>
              <p:cNvSpPr/>
              <p:nvPr/>
            </p:nvSpPr>
            <p:spPr>
              <a:xfrm>
                <a:off x="6320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9"/>
              <p:cNvSpPr/>
              <p:nvPr/>
            </p:nvSpPr>
            <p:spPr>
              <a:xfrm flipH="1">
                <a:off x="6468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9"/>
              <p:cNvSpPr/>
              <p:nvPr/>
            </p:nvSpPr>
            <p:spPr>
              <a:xfrm flipH="1">
                <a:off x="6520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9"/>
              <p:cNvSpPr/>
              <p:nvPr/>
            </p:nvSpPr>
            <p:spPr>
              <a:xfrm flipH="1">
                <a:off x="6698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9"/>
              <p:cNvSpPr/>
              <p:nvPr/>
            </p:nvSpPr>
            <p:spPr>
              <a:xfrm flipH="1">
                <a:off x="6562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9"/>
              <p:cNvSpPr/>
              <p:nvPr/>
            </p:nvSpPr>
            <p:spPr>
              <a:xfrm flipH="1">
                <a:off x="6620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9"/>
              <p:cNvSpPr/>
              <p:nvPr/>
            </p:nvSpPr>
            <p:spPr>
              <a:xfrm flipH="1">
                <a:off x="6580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9"/>
              <p:cNvSpPr/>
              <p:nvPr/>
            </p:nvSpPr>
            <p:spPr>
              <a:xfrm flipH="1">
                <a:off x="6633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9"/>
              <p:cNvSpPr/>
              <p:nvPr/>
            </p:nvSpPr>
            <p:spPr>
              <a:xfrm>
                <a:off x="674835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9"/>
              <p:cNvSpPr/>
              <p:nvPr/>
            </p:nvSpPr>
            <p:spPr>
              <a:xfrm>
                <a:off x="697637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9"/>
              <p:cNvSpPr/>
              <p:nvPr/>
            </p:nvSpPr>
            <p:spPr>
              <a:xfrm>
                <a:off x="679784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9"/>
              <p:cNvSpPr/>
              <p:nvPr/>
            </p:nvSpPr>
            <p:spPr>
              <a:xfrm>
                <a:off x="690356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9"/>
              <p:cNvSpPr/>
              <p:nvPr/>
            </p:nvSpPr>
            <p:spPr>
              <a:xfrm>
                <a:off x="684535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9"/>
              <p:cNvSpPr/>
              <p:nvPr/>
            </p:nvSpPr>
            <p:spPr>
              <a:xfrm>
                <a:off x="692007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9"/>
              <p:cNvSpPr/>
              <p:nvPr/>
            </p:nvSpPr>
            <p:spPr>
              <a:xfrm>
                <a:off x="686763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9"/>
              <p:cNvSpPr/>
              <p:nvPr/>
            </p:nvSpPr>
            <p:spPr>
              <a:xfrm flipH="1">
                <a:off x="701593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9"/>
              <p:cNvSpPr/>
              <p:nvPr/>
            </p:nvSpPr>
            <p:spPr>
              <a:xfrm flipH="1">
                <a:off x="706708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9"/>
              <p:cNvSpPr/>
              <p:nvPr/>
            </p:nvSpPr>
            <p:spPr>
              <a:xfrm flipH="1">
                <a:off x="724564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9"/>
              <p:cNvSpPr/>
              <p:nvPr/>
            </p:nvSpPr>
            <p:spPr>
              <a:xfrm flipH="1">
                <a:off x="710914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9"/>
              <p:cNvSpPr/>
              <p:nvPr/>
            </p:nvSpPr>
            <p:spPr>
              <a:xfrm flipH="1">
                <a:off x="71670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9"/>
              <p:cNvSpPr/>
              <p:nvPr/>
            </p:nvSpPr>
            <p:spPr>
              <a:xfrm flipH="1">
                <a:off x="71277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9"/>
              <p:cNvSpPr/>
              <p:nvPr/>
            </p:nvSpPr>
            <p:spPr>
              <a:xfrm flipH="1">
                <a:off x="718026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9"/>
              <p:cNvSpPr/>
              <p:nvPr/>
            </p:nvSpPr>
            <p:spPr>
              <a:xfrm>
                <a:off x="729538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9"/>
              <p:cNvSpPr/>
              <p:nvPr/>
            </p:nvSpPr>
            <p:spPr>
              <a:xfrm>
                <a:off x="752341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9"/>
              <p:cNvSpPr/>
              <p:nvPr/>
            </p:nvSpPr>
            <p:spPr>
              <a:xfrm>
                <a:off x="734487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9"/>
              <p:cNvSpPr/>
              <p:nvPr/>
            </p:nvSpPr>
            <p:spPr>
              <a:xfrm>
                <a:off x="745059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9"/>
              <p:cNvSpPr/>
              <p:nvPr/>
            </p:nvSpPr>
            <p:spPr>
              <a:xfrm>
                <a:off x="739238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9"/>
              <p:cNvSpPr/>
              <p:nvPr/>
            </p:nvSpPr>
            <p:spPr>
              <a:xfrm>
                <a:off x="746710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9"/>
              <p:cNvSpPr/>
              <p:nvPr/>
            </p:nvSpPr>
            <p:spPr>
              <a:xfrm>
                <a:off x="74146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9"/>
              <p:cNvSpPr/>
              <p:nvPr/>
            </p:nvSpPr>
            <p:spPr>
              <a:xfrm flipH="1">
                <a:off x="756296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9"/>
              <p:cNvSpPr/>
              <p:nvPr/>
            </p:nvSpPr>
            <p:spPr>
              <a:xfrm flipH="1">
                <a:off x="761412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9"/>
              <p:cNvSpPr/>
              <p:nvPr/>
            </p:nvSpPr>
            <p:spPr>
              <a:xfrm flipH="1">
                <a:off x="779267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9"/>
              <p:cNvSpPr/>
              <p:nvPr/>
            </p:nvSpPr>
            <p:spPr>
              <a:xfrm flipH="1">
                <a:off x="765617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9"/>
              <p:cNvSpPr/>
              <p:nvPr/>
            </p:nvSpPr>
            <p:spPr>
              <a:xfrm flipH="1">
                <a:off x="771406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9"/>
              <p:cNvSpPr/>
              <p:nvPr/>
            </p:nvSpPr>
            <p:spPr>
              <a:xfrm flipH="1">
                <a:off x="767478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9"/>
              <p:cNvSpPr/>
              <p:nvPr/>
            </p:nvSpPr>
            <p:spPr>
              <a:xfrm flipH="1">
                <a:off x="772730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9"/>
              <p:cNvSpPr/>
              <p:nvPr/>
            </p:nvSpPr>
            <p:spPr>
              <a:xfrm>
                <a:off x="78424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9"/>
              <p:cNvSpPr/>
              <p:nvPr/>
            </p:nvSpPr>
            <p:spPr>
              <a:xfrm>
                <a:off x="807044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9"/>
              <p:cNvSpPr/>
              <p:nvPr/>
            </p:nvSpPr>
            <p:spPr>
              <a:xfrm>
                <a:off x="78919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9"/>
              <p:cNvSpPr/>
              <p:nvPr/>
            </p:nvSpPr>
            <p:spPr>
              <a:xfrm>
                <a:off x="799763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9"/>
              <p:cNvSpPr/>
              <p:nvPr/>
            </p:nvSpPr>
            <p:spPr>
              <a:xfrm>
                <a:off x="79394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9"/>
              <p:cNvSpPr/>
              <p:nvPr/>
            </p:nvSpPr>
            <p:spPr>
              <a:xfrm>
                <a:off x="801413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9"/>
              <p:cNvSpPr/>
              <p:nvPr/>
            </p:nvSpPr>
            <p:spPr>
              <a:xfrm>
                <a:off x="796169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9"/>
              <p:cNvSpPr/>
              <p:nvPr/>
            </p:nvSpPr>
            <p:spPr>
              <a:xfrm flipH="1">
                <a:off x="811000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9"/>
              <p:cNvSpPr/>
              <p:nvPr/>
            </p:nvSpPr>
            <p:spPr>
              <a:xfrm flipH="1">
                <a:off x="816115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9"/>
              <p:cNvSpPr/>
              <p:nvPr/>
            </p:nvSpPr>
            <p:spPr>
              <a:xfrm flipH="1">
                <a:off x="83397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9"/>
              <p:cNvSpPr/>
              <p:nvPr/>
            </p:nvSpPr>
            <p:spPr>
              <a:xfrm flipH="1">
                <a:off x="820320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9"/>
              <p:cNvSpPr/>
              <p:nvPr/>
            </p:nvSpPr>
            <p:spPr>
              <a:xfrm flipH="1">
                <a:off x="826110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9"/>
              <p:cNvSpPr/>
              <p:nvPr/>
            </p:nvSpPr>
            <p:spPr>
              <a:xfrm flipH="1">
                <a:off x="822182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9"/>
              <p:cNvSpPr/>
              <p:nvPr/>
            </p:nvSpPr>
            <p:spPr>
              <a:xfrm flipH="1">
                <a:off x="82743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9"/>
              <p:cNvSpPr/>
              <p:nvPr/>
            </p:nvSpPr>
            <p:spPr>
              <a:xfrm>
                <a:off x="838945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9"/>
              <p:cNvSpPr/>
              <p:nvPr/>
            </p:nvSpPr>
            <p:spPr>
              <a:xfrm>
                <a:off x="861747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9"/>
              <p:cNvSpPr/>
              <p:nvPr/>
            </p:nvSpPr>
            <p:spPr>
              <a:xfrm>
                <a:off x="84389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9"/>
              <p:cNvSpPr/>
              <p:nvPr/>
            </p:nvSpPr>
            <p:spPr>
              <a:xfrm>
                <a:off x="854466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9"/>
              <p:cNvSpPr/>
              <p:nvPr/>
            </p:nvSpPr>
            <p:spPr>
              <a:xfrm>
                <a:off x="848645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9"/>
              <p:cNvSpPr/>
              <p:nvPr/>
            </p:nvSpPr>
            <p:spPr>
              <a:xfrm>
                <a:off x="856117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9"/>
              <p:cNvSpPr/>
              <p:nvPr/>
            </p:nvSpPr>
            <p:spPr>
              <a:xfrm>
                <a:off x="850873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9"/>
              <p:cNvSpPr/>
              <p:nvPr/>
            </p:nvSpPr>
            <p:spPr>
              <a:xfrm flipH="1">
                <a:off x="865703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9"/>
              <p:cNvSpPr/>
              <p:nvPr/>
            </p:nvSpPr>
            <p:spPr>
              <a:xfrm flipH="1">
                <a:off x="87081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9"/>
              <p:cNvSpPr/>
              <p:nvPr/>
            </p:nvSpPr>
            <p:spPr>
              <a:xfrm flipH="1">
                <a:off x="888674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9"/>
              <p:cNvSpPr/>
              <p:nvPr/>
            </p:nvSpPr>
            <p:spPr>
              <a:xfrm flipH="1">
                <a:off x="875024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9"/>
              <p:cNvSpPr/>
              <p:nvPr/>
            </p:nvSpPr>
            <p:spPr>
              <a:xfrm flipH="1">
                <a:off x="880813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9"/>
              <p:cNvSpPr/>
              <p:nvPr/>
            </p:nvSpPr>
            <p:spPr>
              <a:xfrm flipH="1">
                <a:off x="8768853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9"/>
              <p:cNvSpPr/>
              <p:nvPr/>
            </p:nvSpPr>
            <p:spPr>
              <a:xfrm flipH="1">
                <a:off x="88213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77" name="Google Shape;5677;p9"/>
            <p:cNvGrpSpPr/>
            <p:nvPr/>
          </p:nvGrpSpPr>
          <p:grpSpPr>
            <a:xfrm>
              <a:off x="194061" y="4849720"/>
              <a:ext cx="8755877" cy="99873"/>
              <a:chOff x="194061" y="4849720"/>
              <a:chExt cx="8755877" cy="99873"/>
            </a:xfrm>
          </p:grpSpPr>
          <p:grpSp>
            <p:nvGrpSpPr>
              <p:cNvPr id="5678" name="Google Shape;5678;p9"/>
              <p:cNvGrpSpPr/>
              <p:nvPr/>
            </p:nvGrpSpPr>
            <p:grpSpPr>
              <a:xfrm>
                <a:off x="19406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679" name="Google Shape;5679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0" name="Google Shape;5680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1" name="Google Shape;5681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2" name="Google Shape;5682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3" name="Google Shape;5683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4" name="Google Shape;5684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5" name="Google Shape;5685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86" name="Google Shape;5686;p9"/>
              <p:cNvGrpSpPr/>
              <p:nvPr/>
            </p:nvGrpSpPr>
            <p:grpSpPr>
              <a:xfrm flipH="1">
                <a:off x="46164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687" name="Google Shape;5687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8" name="Google Shape;5688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9" name="Google Shape;5689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0" name="Google Shape;5690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1" name="Google Shape;5691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2" name="Google Shape;5692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3" name="Google Shape;5693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94" name="Google Shape;5694;p9"/>
              <p:cNvGrpSpPr/>
              <p:nvPr/>
            </p:nvGrpSpPr>
            <p:grpSpPr>
              <a:xfrm>
                <a:off x="739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695" name="Google Shape;5695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6" name="Google Shape;5696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7" name="Google Shape;5697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8" name="Google Shape;5698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9" name="Google Shape;5699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0" name="Google Shape;5700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1" name="Google Shape;5701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02" name="Google Shape;5702;p9"/>
              <p:cNvGrpSpPr/>
              <p:nvPr/>
            </p:nvGrpSpPr>
            <p:grpSpPr>
              <a:xfrm flipH="1">
                <a:off x="1006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703" name="Google Shape;5703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4" name="Google Shape;5704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5" name="Google Shape;5705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6" name="Google Shape;5706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7" name="Google Shape;5707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8" name="Google Shape;5708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9" name="Google Shape;5709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10" name="Google Shape;5710;p9"/>
              <p:cNvGrpSpPr/>
              <p:nvPr/>
            </p:nvGrpSpPr>
            <p:grpSpPr>
              <a:xfrm>
                <a:off x="128516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711" name="Google Shape;5711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2" name="Google Shape;5712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3" name="Google Shape;5713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4" name="Google Shape;5714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5" name="Google Shape;5715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6" name="Google Shape;5716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7" name="Google Shape;5717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18" name="Google Shape;5718;p9"/>
              <p:cNvGrpSpPr/>
              <p:nvPr/>
            </p:nvGrpSpPr>
            <p:grpSpPr>
              <a:xfrm flipH="1">
                <a:off x="155274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719" name="Google Shape;5719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0" name="Google Shape;5720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1" name="Google Shape;5721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2" name="Google Shape;5722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3" name="Google Shape;5723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4" name="Google Shape;5724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5" name="Google Shape;5725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26" name="Google Shape;5726;p9"/>
              <p:cNvGrpSpPr/>
              <p:nvPr/>
            </p:nvGrpSpPr>
            <p:grpSpPr>
              <a:xfrm>
                <a:off x="183100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727" name="Google Shape;5727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8" name="Google Shape;5728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9" name="Google Shape;5729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0" name="Google Shape;5730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1" name="Google Shape;5731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2" name="Google Shape;5732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3" name="Google Shape;5733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34" name="Google Shape;5734;p9"/>
              <p:cNvGrpSpPr/>
              <p:nvPr/>
            </p:nvGrpSpPr>
            <p:grpSpPr>
              <a:xfrm flipH="1">
                <a:off x="209858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735" name="Google Shape;5735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6" name="Google Shape;5736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7" name="Google Shape;5737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8" name="Google Shape;5738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9" name="Google Shape;5739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0" name="Google Shape;5740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1" name="Google Shape;5741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42" name="Google Shape;5742;p9"/>
              <p:cNvGrpSpPr/>
              <p:nvPr/>
            </p:nvGrpSpPr>
            <p:grpSpPr>
              <a:xfrm>
                <a:off x="237685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743" name="Google Shape;5743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4" name="Google Shape;5744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5" name="Google Shape;5745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6" name="Google Shape;5746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7" name="Google Shape;5747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8" name="Google Shape;5748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9" name="Google Shape;5749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50" name="Google Shape;5750;p9"/>
              <p:cNvGrpSpPr/>
              <p:nvPr/>
            </p:nvGrpSpPr>
            <p:grpSpPr>
              <a:xfrm flipH="1">
                <a:off x="264443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751" name="Google Shape;5751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2" name="Google Shape;5752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3" name="Google Shape;5753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4" name="Google Shape;5754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5" name="Google Shape;5755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6" name="Google Shape;5756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7" name="Google Shape;5757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58" name="Google Shape;5758;p9"/>
              <p:cNvGrpSpPr/>
              <p:nvPr/>
            </p:nvGrpSpPr>
            <p:grpSpPr>
              <a:xfrm>
                <a:off x="292269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759" name="Google Shape;5759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0" name="Google Shape;5760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1" name="Google Shape;5761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2" name="Google Shape;5762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3" name="Google Shape;5763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4" name="Google Shape;5764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5" name="Google Shape;5765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66" name="Google Shape;5766;p9"/>
              <p:cNvGrpSpPr/>
              <p:nvPr/>
            </p:nvGrpSpPr>
            <p:grpSpPr>
              <a:xfrm flipH="1">
                <a:off x="319027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767" name="Google Shape;5767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8" name="Google Shape;5768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9" name="Google Shape;5769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0" name="Google Shape;5770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1" name="Google Shape;5771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2" name="Google Shape;5772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3" name="Google Shape;5773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74" name="Google Shape;5774;p9"/>
              <p:cNvGrpSpPr/>
              <p:nvPr/>
            </p:nvGrpSpPr>
            <p:grpSpPr>
              <a:xfrm>
                <a:off x="346853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775" name="Google Shape;5775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6" name="Google Shape;5776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7" name="Google Shape;5777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8" name="Google Shape;5778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9" name="Google Shape;5779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0" name="Google Shape;5780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1" name="Google Shape;5781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82" name="Google Shape;5782;p9"/>
              <p:cNvGrpSpPr/>
              <p:nvPr/>
            </p:nvGrpSpPr>
            <p:grpSpPr>
              <a:xfrm flipH="1">
                <a:off x="37361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783" name="Google Shape;5783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4" name="Google Shape;5784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5" name="Google Shape;5785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6" name="Google Shape;5786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7" name="Google Shape;5787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8" name="Google Shape;5788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9" name="Google Shape;5789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90" name="Google Shape;5790;p9"/>
              <p:cNvGrpSpPr/>
              <p:nvPr/>
            </p:nvGrpSpPr>
            <p:grpSpPr>
              <a:xfrm>
                <a:off x="401438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791" name="Google Shape;5791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2" name="Google Shape;5792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3" name="Google Shape;5793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4" name="Google Shape;5794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5" name="Google Shape;5795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6" name="Google Shape;5796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7" name="Google Shape;5797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98" name="Google Shape;5798;p9"/>
              <p:cNvGrpSpPr/>
              <p:nvPr/>
            </p:nvGrpSpPr>
            <p:grpSpPr>
              <a:xfrm flipH="1">
                <a:off x="428196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799" name="Google Shape;5799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0" name="Google Shape;5800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1" name="Google Shape;5801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2" name="Google Shape;5802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3" name="Google Shape;5803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4" name="Google Shape;5804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5" name="Google Shape;5805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06" name="Google Shape;5806;p9"/>
              <p:cNvGrpSpPr/>
              <p:nvPr/>
            </p:nvGrpSpPr>
            <p:grpSpPr>
              <a:xfrm>
                <a:off x="456022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807" name="Google Shape;5807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8" name="Google Shape;5808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9" name="Google Shape;5809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0" name="Google Shape;5810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1" name="Google Shape;5811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2" name="Google Shape;5812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3" name="Google Shape;5813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14" name="Google Shape;5814;p9"/>
              <p:cNvGrpSpPr/>
              <p:nvPr/>
            </p:nvGrpSpPr>
            <p:grpSpPr>
              <a:xfrm flipH="1">
                <a:off x="4827805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815" name="Google Shape;5815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6" name="Google Shape;5816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7" name="Google Shape;5817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8" name="Google Shape;5818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9" name="Google Shape;5819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0" name="Google Shape;5820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1" name="Google Shape;5821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22" name="Google Shape;5822;p9"/>
              <p:cNvGrpSpPr/>
              <p:nvPr/>
            </p:nvGrpSpPr>
            <p:grpSpPr>
              <a:xfrm>
                <a:off x="510725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823" name="Google Shape;5823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4" name="Google Shape;5824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5" name="Google Shape;5825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6" name="Google Shape;5826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7" name="Google Shape;5827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8" name="Google Shape;5828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9" name="Google Shape;5829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30" name="Google Shape;5830;p9"/>
              <p:cNvGrpSpPr/>
              <p:nvPr/>
            </p:nvGrpSpPr>
            <p:grpSpPr>
              <a:xfrm flipH="1">
                <a:off x="537483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831" name="Google Shape;5831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2" name="Google Shape;5832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3" name="Google Shape;5833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4" name="Google Shape;5834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5" name="Google Shape;5835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6" name="Google Shape;5836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7" name="Google Shape;5837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38" name="Google Shape;5838;p9"/>
              <p:cNvGrpSpPr/>
              <p:nvPr/>
            </p:nvGrpSpPr>
            <p:grpSpPr>
              <a:xfrm>
                <a:off x="565428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839" name="Google Shape;5839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0" name="Google Shape;5840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1" name="Google Shape;5841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2" name="Google Shape;5842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3" name="Google Shape;5843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4" name="Google Shape;5844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5" name="Google Shape;5845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46" name="Google Shape;5846;p9"/>
              <p:cNvGrpSpPr/>
              <p:nvPr/>
            </p:nvGrpSpPr>
            <p:grpSpPr>
              <a:xfrm flipH="1">
                <a:off x="592187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847" name="Google Shape;5847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8" name="Google Shape;5848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9" name="Google Shape;5849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0" name="Google Shape;5850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1" name="Google Shape;5851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2" name="Google Shape;5852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3" name="Google Shape;5853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54" name="Google Shape;5854;p9"/>
              <p:cNvGrpSpPr/>
              <p:nvPr/>
            </p:nvGrpSpPr>
            <p:grpSpPr>
              <a:xfrm>
                <a:off x="6201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855" name="Google Shape;5855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6" name="Google Shape;5856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7" name="Google Shape;5857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8" name="Google Shape;5858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9" name="Google Shape;5859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0" name="Google Shape;5860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1" name="Google Shape;5861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62" name="Google Shape;5862;p9"/>
              <p:cNvGrpSpPr/>
              <p:nvPr/>
            </p:nvGrpSpPr>
            <p:grpSpPr>
              <a:xfrm flipH="1">
                <a:off x="6468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863" name="Google Shape;5863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4" name="Google Shape;5864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5" name="Google Shape;5865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6" name="Google Shape;5866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7" name="Google Shape;5867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8" name="Google Shape;5868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9" name="Google Shape;5869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70" name="Google Shape;5870;p9"/>
              <p:cNvGrpSpPr/>
              <p:nvPr/>
            </p:nvGrpSpPr>
            <p:grpSpPr>
              <a:xfrm>
                <a:off x="674835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871" name="Google Shape;5871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2" name="Google Shape;5872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3" name="Google Shape;5873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4" name="Google Shape;5874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5" name="Google Shape;5875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6" name="Google Shape;5876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7" name="Google Shape;5877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78" name="Google Shape;5878;p9"/>
              <p:cNvGrpSpPr/>
              <p:nvPr/>
            </p:nvGrpSpPr>
            <p:grpSpPr>
              <a:xfrm flipH="1">
                <a:off x="701593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879" name="Google Shape;5879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0" name="Google Shape;5880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1" name="Google Shape;5881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2" name="Google Shape;5882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3" name="Google Shape;5883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4" name="Google Shape;5884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5" name="Google Shape;5885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86" name="Google Shape;5886;p9"/>
              <p:cNvGrpSpPr/>
              <p:nvPr/>
            </p:nvGrpSpPr>
            <p:grpSpPr>
              <a:xfrm>
                <a:off x="729538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887" name="Google Shape;5887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8" name="Google Shape;5888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9" name="Google Shape;5889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0" name="Google Shape;5890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1" name="Google Shape;5891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2" name="Google Shape;5892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3" name="Google Shape;5893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94" name="Google Shape;5894;p9"/>
              <p:cNvGrpSpPr/>
              <p:nvPr/>
            </p:nvGrpSpPr>
            <p:grpSpPr>
              <a:xfrm flipH="1">
                <a:off x="756296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895" name="Google Shape;5895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6" name="Google Shape;5896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7" name="Google Shape;5897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8" name="Google Shape;5898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9" name="Google Shape;5899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0" name="Google Shape;5900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1" name="Google Shape;5901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02" name="Google Shape;5902;p9"/>
              <p:cNvGrpSpPr/>
              <p:nvPr/>
            </p:nvGrpSpPr>
            <p:grpSpPr>
              <a:xfrm>
                <a:off x="78424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903" name="Google Shape;5903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4" name="Google Shape;5904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5" name="Google Shape;5905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6" name="Google Shape;5906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7" name="Google Shape;5907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8" name="Google Shape;5908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9" name="Google Shape;5909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10" name="Google Shape;5910;p9"/>
              <p:cNvGrpSpPr/>
              <p:nvPr/>
            </p:nvGrpSpPr>
            <p:grpSpPr>
              <a:xfrm flipH="1">
                <a:off x="811000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911" name="Google Shape;5911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2" name="Google Shape;5912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3" name="Google Shape;5913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4" name="Google Shape;5914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5" name="Google Shape;5915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6" name="Google Shape;5916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7" name="Google Shape;5917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18" name="Google Shape;5918;p9"/>
              <p:cNvGrpSpPr/>
              <p:nvPr/>
            </p:nvGrpSpPr>
            <p:grpSpPr>
              <a:xfrm>
                <a:off x="838945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919" name="Google Shape;5919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0" name="Google Shape;5920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1" name="Google Shape;5921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2" name="Google Shape;5922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3" name="Google Shape;5923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4" name="Google Shape;5924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5" name="Google Shape;5925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26" name="Google Shape;5926;p9"/>
              <p:cNvGrpSpPr/>
              <p:nvPr/>
            </p:nvGrpSpPr>
            <p:grpSpPr>
              <a:xfrm flipH="1">
                <a:off x="865703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5927" name="Google Shape;5927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8" name="Google Shape;5928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9" name="Google Shape;5929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0" name="Google Shape;5930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1" name="Google Shape;5931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2" name="Google Shape;5932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3" name="Google Shape;5933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934" name="Google Shape;5934;p9"/>
            <p:cNvGrpSpPr/>
            <p:nvPr/>
          </p:nvGrpSpPr>
          <p:grpSpPr>
            <a:xfrm>
              <a:off x="194050" y="336190"/>
              <a:ext cx="99873" cy="4471307"/>
              <a:chOff x="194052" y="426142"/>
              <a:chExt cx="99873" cy="4364379"/>
            </a:xfrm>
          </p:grpSpPr>
          <p:grpSp>
            <p:nvGrpSpPr>
              <p:cNvPr id="5935" name="Google Shape;5935;p9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5936" name="Google Shape;5936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7" name="Google Shape;5937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8" name="Google Shape;5938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9" name="Google Shape;5939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0" name="Google Shape;5940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1" name="Google Shape;5941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2" name="Google Shape;5942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43" name="Google Shape;5943;p9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5944" name="Google Shape;5944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5" name="Google Shape;5945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6" name="Google Shape;5946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7" name="Google Shape;5947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8" name="Google Shape;5948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9" name="Google Shape;5949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0" name="Google Shape;5950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51" name="Google Shape;5951;p9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5952" name="Google Shape;5952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3" name="Google Shape;5953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4" name="Google Shape;5954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5" name="Google Shape;5955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6" name="Google Shape;5956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7" name="Google Shape;5957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8" name="Google Shape;5958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59" name="Google Shape;5959;p9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5960" name="Google Shape;5960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1" name="Google Shape;5961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2" name="Google Shape;5962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3" name="Google Shape;5963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4" name="Google Shape;5964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5" name="Google Shape;5965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6" name="Google Shape;5966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67" name="Google Shape;5967;p9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5968" name="Google Shape;5968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9" name="Google Shape;5969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0" name="Google Shape;5970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1" name="Google Shape;5971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2" name="Google Shape;5972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3" name="Google Shape;5973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4" name="Google Shape;5974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75" name="Google Shape;5975;p9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5976" name="Google Shape;5976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7" name="Google Shape;5977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8" name="Google Shape;5978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9" name="Google Shape;5979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0" name="Google Shape;5980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1" name="Google Shape;5981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2" name="Google Shape;5982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83" name="Google Shape;5983;p9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5984" name="Google Shape;5984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5" name="Google Shape;5985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6" name="Google Shape;5986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7" name="Google Shape;5987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8" name="Google Shape;5988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9" name="Google Shape;5989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0" name="Google Shape;5990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91" name="Google Shape;5991;p9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5992" name="Google Shape;5992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3" name="Google Shape;5993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4" name="Google Shape;5994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5" name="Google Shape;5995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6" name="Google Shape;5996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7" name="Google Shape;5997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8" name="Google Shape;5998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99" name="Google Shape;5999;p9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6000" name="Google Shape;6000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1" name="Google Shape;6001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2" name="Google Shape;6002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3" name="Google Shape;6003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4" name="Google Shape;6004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5" name="Google Shape;6005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6" name="Google Shape;6006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07" name="Google Shape;6007;p9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6008" name="Google Shape;6008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9" name="Google Shape;6009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0" name="Google Shape;6010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1" name="Google Shape;6011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2" name="Google Shape;6012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3" name="Google Shape;6013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4" name="Google Shape;6014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15" name="Google Shape;6015;p9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6016" name="Google Shape;6016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7" name="Google Shape;6017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8" name="Google Shape;6018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9" name="Google Shape;6019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0" name="Google Shape;6020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1" name="Google Shape;6021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2" name="Google Shape;6022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23" name="Google Shape;6023;p9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6024" name="Google Shape;6024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5" name="Google Shape;6025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6" name="Google Shape;6026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7" name="Google Shape;6027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8" name="Google Shape;6028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9" name="Google Shape;6029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0" name="Google Shape;6030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31" name="Google Shape;6031;p9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6032" name="Google Shape;6032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3" name="Google Shape;6033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4" name="Google Shape;6034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5" name="Google Shape;6035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6" name="Google Shape;6036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7" name="Google Shape;6037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8" name="Google Shape;6038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39" name="Google Shape;6039;p9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6040" name="Google Shape;6040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1" name="Google Shape;6041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2" name="Google Shape;6042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3" name="Google Shape;6043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4" name="Google Shape;6044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5" name="Google Shape;6045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6" name="Google Shape;6046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47" name="Google Shape;6047;p9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6048" name="Google Shape;6048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9" name="Google Shape;6049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0" name="Google Shape;6050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1" name="Google Shape;6051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2" name="Google Shape;6052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3" name="Google Shape;6053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4" name="Google Shape;6054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55" name="Google Shape;6055;p9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6056" name="Google Shape;6056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7" name="Google Shape;6057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8" name="Google Shape;6058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9" name="Google Shape;6059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0" name="Google Shape;6060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1" name="Google Shape;6061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2" name="Google Shape;6062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063" name="Google Shape;6063;p9"/>
            <p:cNvGrpSpPr/>
            <p:nvPr/>
          </p:nvGrpSpPr>
          <p:grpSpPr>
            <a:xfrm>
              <a:off x="8849976" y="336190"/>
              <a:ext cx="99873" cy="4471307"/>
              <a:chOff x="194052" y="426142"/>
              <a:chExt cx="99873" cy="4364379"/>
            </a:xfrm>
          </p:grpSpPr>
          <p:grpSp>
            <p:nvGrpSpPr>
              <p:cNvPr id="6064" name="Google Shape;6064;p9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6065" name="Google Shape;6065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6" name="Google Shape;6066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7" name="Google Shape;6067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8" name="Google Shape;6068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9" name="Google Shape;6069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0" name="Google Shape;6070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1" name="Google Shape;6071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72" name="Google Shape;6072;p9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6073" name="Google Shape;6073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4" name="Google Shape;6074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5" name="Google Shape;6075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6" name="Google Shape;6076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7" name="Google Shape;6077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8" name="Google Shape;6078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9" name="Google Shape;6079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80" name="Google Shape;6080;p9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6081" name="Google Shape;6081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2" name="Google Shape;6082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3" name="Google Shape;6083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4" name="Google Shape;6084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5" name="Google Shape;6085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6" name="Google Shape;6086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7" name="Google Shape;6087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88" name="Google Shape;6088;p9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6089" name="Google Shape;6089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0" name="Google Shape;6090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1" name="Google Shape;6091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2" name="Google Shape;6092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3" name="Google Shape;6093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4" name="Google Shape;6094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5" name="Google Shape;6095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96" name="Google Shape;6096;p9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6097" name="Google Shape;6097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8" name="Google Shape;6098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9" name="Google Shape;6099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0" name="Google Shape;6100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1" name="Google Shape;6101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2" name="Google Shape;6102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3" name="Google Shape;6103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04" name="Google Shape;6104;p9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6105" name="Google Shape;6105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6" name="Google Shape;6106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7" name="Google Shape;6107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8" name="Google Shape;6108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9" name="Google Shape;6109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0" name="Google Shape;6110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1" name="Google Shape;6111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12" name="Google Shape;6112;p9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6113" name="Google Shape;6113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4" name="Google Shape;6114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5" name="Google Shape;6115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6" name="Google Shape;6116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7" name="Google Shape;6117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8" name="Google Shape;6118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9" name="Google Shape;6119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20" name="Google Shape;6120;p9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6121" name="Google Shape;6121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2" name="Google Shape;6122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3" name="Google Shape;6123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4" name="Google Shape;6124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5" name="Google Shape;6125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6" name="Google Shape;6126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7" name="Google Shape;6127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28" name="Google Shape;6128;p9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6129" name="Google Shape;6129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0" name="Google Shape;6130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1" name="Google Shape;6131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2" name="Google Shape;6132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3" name="Google Shape;6133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4" name="Google Shape;6134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5" name="Google Shape;6135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36" name="Google Shape;6136;p9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6137" name="Google Shape;6137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8" name="Google Shape;6138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9" name="Google Shape;6139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0" name="Google Shape;6140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1" name="Google Shape;6141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2" name="Google Shape;6142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3" name="Google Shape;6143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44" name="Google Shape;6144;p9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6145" name="Google Shape;6145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6" name="Google Shape;6146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7" name="Google Shape;6147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8" name="Google Shape;6148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9" name="Google Shape;6149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0" name="Google Shape;6150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1" name="Google Shape;6151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52" name="Google Shape;6152;p9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6153" name="Google Shape;6153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4" name="Google Shape;6154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5" name="Google Shape;6155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6" name="Google Shape;6156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7" name="Google Shape;6157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8" name="Google Shape;6158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9" name="Google Shape;6159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60" name="Google Shape;6160;p9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6161" name="Google Shape;6161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2" name="Google Shape;6162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3" name="Google Shape;6163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4" name="Google Shape;6164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5" name="Google Shape;6165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6" name="Google Shape;6166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7" name="Google Shape;6167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68" name="Google Shape;6168;p9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6169" name="Google Shape;6169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0" name="Google Shape;6170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1" name="Google Shape;6171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2" name="Google Shape;6172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3" name="Google Shape;6173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4" name="Google Shape;6174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5" name="Google Shape;6175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76" name="Google Shape;6176;p9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6177" name="Google Shape;6177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8" name="Google Shape;6178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9" name="Google Shape;6179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0" name="Google Shape;6180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1" name="Google Shape;6181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2" name="Google Shape;6182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3" name="Google Shape;6183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84" name="Google Shape;6184;p9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6185" name="Google Shape;6185;p9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6" name="Google Shape;6186;p9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7" name="Google Shape;6187;p9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8" name="Google Shape;6188;p9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9" name="Google Shape;6189;p9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0" name="Google Shape;6190;p9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1" name="Google Shape;6191;p9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6192" name="Google Shape;6192;p9"/>
          <p:cNvSpPr txBox="1">
            <a:spLocks noGrp="1"/>
          </p:cNvSpPr>
          <p:nvPr>
            <p:ph type="title"/>
          </p:nvPr>
        </p:nvSpPr>
        <p:spPr>
          <a:xfrm>
            <a:off x="2549400" y="1202750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6193" name="Google Shape;6193;p9"/>
          <p:cNvSpPr txBox="1">
            <a:spLocks noGrp="1"/>
          </p:cNvSpPr>
          <p:nvPr>
            <p:ph type="subTitle" idx="1"/>
          </p:nvPr>
        </p:nvSpPr>
        <p:spPr>
          <a:xfrm>
            <a:off x="2549400" y="2772650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6194" name="Google Shape;6194;p9"/>
          <p:cNvGrpSpPr/>
          <p:nvPr/>
        </p:nvGrpSpPr>
        <p:grpSpPr>
          <a:xfrm flipH="1">
            <a:off x="375622" y="330420"/>
            <a:ext cx="740011" cy="636065"/>
            <a:chOff x="7615940" y="361497"/>
            <a:chExt cx="960305" cy="825415"/>
          </a:xfrm>
        </p:grpSpPr>
        <p:sp>
          <p:nvSpPr>
            <p:cNvPr id="6195" name="Google Shape;6195;p9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196" name="Google Shape;6196;p9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6197" name="Google Shape;6197;p9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8" name="Google Shape;6198;p9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199" name="Google Shape;6199;p9"/>
          <p:cNvGrpSpPr/>
          <p:nvPr/>
        </p:nvGrpSpPr>
        <p:grpSpPr>
          <a:xfrm rot="10800000">
            <a:off x="375622" y="4146170"/>
            <a:ext cx="740011" cy="636065"/>
            <a:chOff x="7615940" y="361497"/>
            <a:chExt cx="960305" cy="825415"/>
          </a:xfrm>
        </p:grpSpPr>
        <p:sp>
          <p:nvSpPr>
            <p:cNvPr id="6200" name="Google Shape;6200;p9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01" name="Google Shape;6201;p9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6202" name="Google Shape;6202;p9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9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204" name="Google Shape;6204;p9"/>
          <p:cNvGrpSpPr/>
          <p:nvPr/>
        </p:nvGrpSpPr>
        <p:grpSpPr>
          <a:xfrm>
            <a:off x="8028373" y="330420"/>
            <a:ext cx="740011" cy="636065"/>
            <a:chOff x="7615940" y="361497"/>
            <a:chExt cx="960305" cy="825415"/>
          </a:xfrm>
        </p:grpSpPr>
        <p:sp>
          <p:nvSpPr>
            <p:cNvPr id="6205" name="Google Shape;6205;p9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06" name="Google Shape;6206;p9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6207" name="Google Shape;6207;p9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8" name="Google Shape;6208;p9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209" name="Google Shape;6209;p9"/>
          <p:cNvGrpSpPr/>
          <p:nvPr/>
        </p:nvGrpSpPr>
        <p:grpSpPr>
          <a:xfrm rot="10800000" flipH="1">
            <a:off x="8028373" y="4146170"/>
            <a:ext cx="740011" cy="636065"/>
            <a:chOff x="7615940" y="361497"/>
            <a:chExt cx="960305" cy="825415"/>
          </a:xfrm>
        </p:grpSpPr>
        <p:sp>
          <p:nvSpPr>
            <p:cNvPr id="6210" name="Google Shape;6210;p9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11" name="Google Shape;6211;p9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6212" name="Google Shape;6212;p9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3" name="Google Shape;6213;p9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6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5" name="Google Shape;6215;p10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6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17" name="Google Shape;6217;p11"/>
          <p:cNvGrpSpPr/>
          <p:nvPr/>
        </p:nvGrpSpPr>
        <p:grpSpPr>
          <a:xfrm>
            <a:off x="194050" y="193895"/>
            <a:ext cx="8755889" cy="4755698"/>
            <a:chOff x="194050" y="193895"/>
            <a:chExt cx="8755889" cy="4755698"/>
          </a:xfrm>
        </p:grpSpPr>
        <p:sp>
          <p:nvSpPr>
            <p:cNvPr id="6218" name="Google Shape;6218;p11"/>
            <p:cNvSpPr/>
            <p:nvPr/>
          </p:nvSpPr>
          <p:spPr>
            <a:xfrm>
              <a:off x="374325" y="374100"/>
              <a:ext cx="8395200" cy="43953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19" name="Google Shape;6219;p11"/>
            <p:cNvGrpSpPr/>
            <p:nvPr/>
          </p:nvGrpSpPr>
          <p:grpSpPr>
            <a:xfrm>
              <a:off x="194061" y="193895"/>
              <a:ext cx="8755877" cy="99873"/>
              <a:chOff x="194061" y="193895"/>
              <a:chExt cx="8755877" cy="99873"/>
            </a:xfrm>
          </p:grpSpPr>
          <p:sp>
            <p:nvSpPr>
              <p:cNvPr id="6220" name="Google Shape;6220;p11"/>
              <p:cNvSpPr/>
              <p:nvPr/>
            </p:nvSpPr>
            <p:spPr>
              <a:xfrm>
                <a:off x="19406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1" name="Google Shape;6221;p11"/>
              <p:cNvSpPr/>
              <p:nvPr/>
            </p:nvSpPr>
            <p:spPr>
              <a:xfrm>
                <a:off x="4220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2" name="Google Shape;6222;p11"/>
              <p:cNvSpPr/>
              <p:nvPr/>
            </p:nvSpPr>
            <p:spPr>
              <a:xfrm>
                <a:off x="24355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3" name="Google Shape;6223;p11"/>
              <p:cNvSpPr/>
              <p:nvPr/>
            </p:nvSpPr>
            <p:spPr>
              <a:xfrm>
                <a:off x="34927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4" name="Google Shape;6224;p11"/>
              <p:cNvSpPr/>
              <p:nvPr/>
            </p:nvSpPr>
            <p:spPr>
              <a:xfrm>
                <a:off x="29106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5" name="Google Shape;6225;p11"/>
              <p:cNvSpPr/>
              <p:nvPr/>
            </p:nvSpPr>
            <p:spPr>
              <a:xfrm>
                <a:off x="36577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6" name="Google Shape;6226;p11"/>
              <p:cNvSpPr/>
              <p:nvPr/>
            </p:nvSpPr>
            <p:spPr>
              <a:xfrm>
                <a:off x="31334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7" name="Google Shape;6227;p11"/>
              <p:cNvSpPr/>
              <p:nvPr/>
            </p:nvSpPr>
            <p:spPr>
              <a:xfrm flipH="1">
                <a:off x="46164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8" name="Google Shape;6228;p11"/>
              <p:cNvSpPr/>
              <p:nvPr/>
            </p:nvSpPr>
            <p:spPr>
              <a:xfrm flipH="1">
                <a:off x="51279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9" name="Google Shape;6229;p11"/>
              <p:cNvSpPr/>
              <p:nvPr/>
            </p:nvSpPr>
            <p:spPr>
              <a:xfrm flipH="1">
                <a:off x="69135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0" name="Google Shape;6230;p11"/>
              <p:cNvSpPr/>
              <p:nvPr/>
            </p:nvSpPr>
            <p:spPr>
              <a:xfrm flipH="1">
                <a:off x="55485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1" name="Google Shape;6231;p11"/>
              <p:cNvSpPr/>
              <p:nvPr/>
            </p:nvSpPr>
            <p:spPr>
              <a:xfrm flipH="1">
                <a:off x="61274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2" name="Google Shape;6232;p11"/>
              <p:cNvSpPr/>
              <p:nvPr/>
            </p:nvSpPr>
            <p:spPr>
              <a:xfrm flipH="1">
                <a:off x="57346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3" name="Google Shape;6233;p11"/>
              <p:cNvSpPr/>
              <p:nvPr/>
            </p:nvSpPr>
            <p:spPr>
              <a:xfrm flipH="1">
                <a:off x="62597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4" name="Google Shape;6234;p11"/>
              <p:cNvSpPr/>
              <p:nvPr/>
            </p:nvSpPr>
            <p:spPr>
              <a:xfrm>
                <a:off x="739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5" name="Google Shape;6235;p11"/>
              <p:cNvSpPr/>
              <p:nvPr/>
            </p:nvSpPr>
            <p:spPr>
              <a:xfrm>
                <a:off x="96734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6" name="Google Shape;6236;p11"/>
              <p:cNvSpPr/>
              <p:nvPr/>
            </p:nvSpPr>
            <p:spPr>
              <a:xfrm>
                <a:off x="78881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7" name="Google Shape;6237;p11"/>
              <p:cNvSpPr/>
              <p:nvPr/>
            </p:nvSpPr>
            <p:spPr>
              <a:xfrm>
                <a:off x="89453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8" name="Google Shape;6238;p11"/>
              <p:cNvSpPr/>
              <p:nvPr/>
            </p:nvSpPr>
            <p:spPr>
              <a:xfrm>
                <a:off x="83631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9" name="Google Shape;6239;p11"/>
              <p:cNvSpPr/>
              <p:nvPr/>
            </p:nvSpPr>
            <p:spPr>
              <a:xfrm>
                <a:off x="911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0" name="Google Shape;6240;p11"/>
              <p:cNvSpPr/>
              <p:nvPr/>
            </p:nvSpPr>
            <p:spPr>
              <a:xfrm>
                <a:off x="858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1" name="Google Shape;6241;p11"/>
              <p:cNvSpPr/>
              <p:nvPr/>
            </p:nvSpPr>
            <p:spPr>
              <a:xfrm flipH="1">
                <a:off x="1006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2" name="Google Shape;6242;p11"/>
              <p:cNvSpPr/>
              <p:nvPr/>
            </p:nvSpPr>
            <p:spPr>
              <a:xfrm flipH="1">
                <a:off x="1058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3" name="Google Shape;6243;p11"/>
              <p:cNvSpPr/>
              <p:nvPr/>
            </p:nvSpPr>
            <p:spPr>
              <a:xfrm flipH="1">
                <a:off x="1236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4" name="Google Shape;6244;p11"/>
              <p:cNvSpPr/>
              <p:nvPr/>
            </p:nvSpPr>
            <p:spPr>
              <a:xfrm flipH="1">
                <a:off x="1100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5" name="Google Shape;6245;p11"/>
              <p:cNvSpPr/>
              <p:nvPr/>
            </p:nvSpPr>
            <p:spPr>
              <a:xfrm flipH="1">
                <a:off x="1158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6" name="Google Shape;6246;p11"/>
              <p:cNvSpPr/>
              <p:nvPr/>
            </p:nvSpPr>
            <p:spPr>
              <a:xfrm flipH="1">
                <a:off x="1118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7" name="Google Shape;6247;p11"/>
              <p:cNvSpPr/>
              <p:nvPr/>
            </p:nvSpPr>
            <p:spPr>
              <a:xfrm flipH="1">
                <a:off x="1171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8" name="Google Shape;6248;p11"/>
              <p:cNvSpPr/>
              <p:nvPr/>
            </p:nvSpPr>
            <p:spPr>
              <a:xfrm>
                <a:off x="128516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9" name="Google Shape;6249;p11"/>
              <p:cNvSpPr/>
              <p:nvPr/>
            </p:nvSpPr>
            <p:spPr>
              <a:xfrm>
                <a:off x="151318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0" name="Google Shape;6250;p11"/>
              <p:cNvSpPr/>
              <p:nvPr/>
            </p:nvSpPr>
            <p:spPr>
              <a:xfrm>
                <a:off x="13346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1" name="Google Shape;6251;p11"/>
              <p:cNvSpPr/>
              <p:nvPr/>
            </p:nvSpPr>
            <p:spPr>
              <a:xfrm>
                <a:off x="144037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2" name="Google Shape;6252;p11"/>
              <p:cNvSpPr/>
              <p:nvPr/>
            </p:nvSpPr>
            <p:spPr>
              <a:xfrm>
                <a:off x="138216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3" name="Google Shape;6253;p11"/>
              <p:cNvSpPr/>
              <p:nvPr/>
            </p:nvSpPr>
            <p:spPr>
              <a:xfrm>
                <a:off x="145688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4" name="Google Shape;6254;p11"/>
              <p:cNvSpPr/>
              <p:nvPr/>
            </p:nvSpPr>
            <p:spPr>
              <a:xfrm>
                <a:off x="140444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5" name="Google Shape;6255;p11"/>
              <p:cNvSpPr/>
              <p:nvPr/>
            </p:nvSpPr>
            <p:spPr>
              <a:xfrm flipH="1">
                <a:off x="155274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6" name="Google Shape;6256;p11"/>
              <p:cNvSpPr/>
              <p:nvPr/>
            </p:nvSpPr>
            <p:spPr>
              <a:xfrm flipH="1">
                <a:off x="160389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7" name="Google Shape;6257;p11"/>
              <p:cNvSpPr/>
              <p:nvPr/>
            </p:nvSpPr>
            <p:spPr>
              <a:xfrm flipH="1">
                <a:off x="17824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8" name="Google Shape;6258;p11"/>
              <p:cNvSpPr/>
              <p:nvPr/>
            </p:nvSpPr>
            <p:spPr>
              <a:xfrm flipH="1">
                <a:off x="164595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9" name="Google Shape;6259;p11"/>
              <p:cNvSpPr/>
              <p:nvPr/>
            </p:nvSpPr>
            <p:spPr>
              <a:xfrm flipH="1">
                <a:off x="170384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0" name="Google Shape;6260;p11"/>
              <p:cNvSpPr/>
              <p:nvPr/>
            </p:nvSpPr>
            <p:spPr>
              <a:xfrm flipH="1">
                <a:off x="166456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1" name="Google Shape;6261;p11"/>
              <p:cNvSpPr/>
              <p:nvPr/>
            </p:nvSpPr>
            <p:spPr>
              <a:xfrm flipH="1">
                <a:off x="171707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2" name="Google Shape;6262;p11"/>
              <p:cNvSpPr/>
              <p:nvPr/>
            </p:nvSpPr>
            <p:spPr>
              <a:xfrm>
                <a:off x="183100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3" name="Google Shape;6263;p11"/>
              <p:cNvSpPr/>
              <p:nvPr/>
            </p:nvSpPr>
            <p:spPr>
              <a:xfrm>
                <a:off x="2059031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4" name="Google Shape;6264;p11"/>
              <p:cNvSpPr/>
              <p:nvPr/>
            </p:nvSpPr>
            <p:spPr>
              <a:xfrm>
                <a:off x="18804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5" name="Google Shape;6265;p11"/>
              <p:cNvSpPr/>
              <p:nvPr/>
            </p:nvSpPr>
            <p:spPr>
              <a:xfrm>
                <a:off x="198622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6" name="Google Shape;6266;p11"/>
              <p:cNvSpPr/>
              <p:nvPr/>
            </p:nvSpPr>
            <p:spPr>
              <a:xfrm>
                <a:off x="1928006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7" name="Google Shape;6267;p11"/>
              <p:cNvSpPr/>
              <p:nvPr/>
            </p:nvSpPr>
            <p:spPr>
              <a:xfrm>
                <a:off x="200272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8" name="Google Shape;6268;p11"/>
              <p:cNvSpPr/>
              <p:nvPr/>
            </p:nvSpPr>
            <p:spPr>
              <a:xfrm>
                <a:off x="195028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9" name="Google Shape;6269;p11"/>
              <p:cNvSpPr/>
              <p:nvPr/>
            </p:nvSpPr>
            <p:spPr>
              <a:xfrm flipH="1">
                <a:off x="209858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0" name="Google Shape;6270;p11"/>
              <p:cNvSpPr/>
              <p:nvPr/>
            </p:nvSpPr>
            <p:spPr>
              <a:xfrm flipH="1">
                <a:off x="214974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1" name="Google Shape;6271;p11"/>
              <p:cNvSpPr/>
              <p:nvPr/>
            </p:nvSpPr>
            <p:spPr>
              <a:xfrm flipH="1">
                <a:off x="23282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2" name="Google Shape;6272;p11"/>
              <p:cNvSpPr/>
              <p:nvPr/>
            </p:nvSpPr>
            <p:spPr>
              <a:xfrm flipH="1">
                <a:off x="219179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3" name="Google Shape;6273;p11"/>
              <p:cNvSpPr/>
              <p:nvPr/>
            </p:nvSpPr>
            <p:spPr>
              <a:xfrm flipH="1">
                <a:off x="224968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4" name="Google Shape;6274;p11"/>
              <p:cNvSpPr/>
              <p:nvPr/>
            </p:nvSpPr>
            <p:spPr>
              <a:xfrm flipH="1">
                <a:off x="221040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5" name="Google Shape;6275;p11"/>
              <p:cNvSpPr/>
              <p:nvPr/>
            </p:nvSpPr>
            <p:spPr>
              <a:xfrm flipH="1">
                <a:off x="226292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11"/>
              <p:cNvSpPr/>
              <p:nvPr/>
            </p:nvSpPr>
            <p:spPr>
              <a:xfrm>
                <a:off x="237685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11"/>
              <p:cNvSpPr/>
              <p:nvPr/>
            </p:nvSpPr>
            <p:spPr>
              <a:xfrm>
                <a:off x="260487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11"/>
              <p:cNvSpPr/>
              <p:nvPr/>
            </p:nvSpPr>
            <p:spPr>
              <a:xfrm>
                <a:off x="242634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9" name="Google Shape;6279;p11"/>
              <p:cNvSpPr/>
              <p:nvPr/>
            </p:nvSpPr>
            <p:spPr>
              <a:xfrm>
                <a:off x="253206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11"/>
              <p:cNvSpPr/>
              <p:nvPr/>
            </p:nvSpPr>
            <p:spPr>
              <a:xfrm>
                <a:off x="247384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1" name="Google Shape;6281;p11"/>
              <p:cNvSpPr/>
              <p:nvPr/>
            </p:nvSpPr>
            <p:spPr>
              <a:xfrm>
                <a:off x="254856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2" name="Google Shape;6282;p11"/>
              <p:cNvSpPr/>
              <p:nvPr/>
            </p:nvSpPr>
            <p:spPr>
              <a:xfrm>
                <a:off x="249612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11"/>
              <p:cNvSpPr/>
              <p:nvPr/>
            </p:nvSpPr>
            <p:spPr>
              <a:xfrm flipH="1">
                <a:off x="264443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4" name="Google Shape;6284;p11"/>
              <p:cNvSpPr/>
              <p:nvPr/>
            </p:nvSpPr>
            <p:spPr>
              <a:xfrm flipH="1">
                <a:off x="269558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5" name="Google Shape;6285;p11"/>
              <p:cNvSpPr/>
              <p:nvPr/>
            </p:nvSpPr>
            <p:spPr>
              <a:xfrm flipH="1">
                <a:off x="28741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6" name="Google Shape;6286;p11"/>
              <p:cNvSpPr/>
              <p:nvPr/>
            </p:nvSpPr>
            <p:spPr>
              <a:xfrm flipH="1">
                <a:off x="273764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11"/>
              <p:cNvSpPr/>
              <p:nvPr/>
            </p:nvSpPr>
            <p:spPr>
              <a:xfrm flipH="1">
                <a:off x="279553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8" name="Google Shape;6288;p11"/>
              <p:cNvSpPr/>
              <p:nvPr/>
            </p:nvSpPr>
            <p:spPr>
              <a:xfrm flipH="1">
                <a:off x="275625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9" name="Google Shape;6289;p11"/>
              <p:cNvSpPr/>
              <p:nvPr/>
            </p:nvSpPr>
            <p:spPr>
              <a:xfrm flipH="1">
                <a:off x="28087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0" name="Google Shape;6290;p11"/>
              <p:cNvSpPr/>
              <p:nvPr/>
            </p:nvSpPr>
            <p:spPr>
              <a:xfrm>
                <a:off x="292269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11"/>
              <p:cNvSpPr/>
              <p:nvPr/>
            </p:nvSpPr>
            <p:spPr>
              <a:xfrm>
                <a:off x="315071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11"/>
              <p:cNvSpPr/>
              <p:nvPr/>
            </p:nvSpPr>
            <p:spPr>
              <a:xfrm>
                <a:off x="297218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11"/>
              <p:cNvSpPr/>
              <p:nvPr/>
            </p:nvSpPr>
            <p:spPr>
              <a:xfrm>
                <a:off x="307790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4" name="Google Shape;6294;p11"/>
              <p:cNvSpPr/>
              <p:nvPr/>
            </p:nvSpPr>
            <p:spPr>
              <a:xfrm>
                <a:off x="301969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11"/>
              <p:cNvSpPr/>
              <p:nvPr/>
            </p:nvSpPr>
            <p:spPr>
              <a:xfrm>
                <a:off x="309441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11"/>
              <p:cNvSpPr/>
              <p:nvPr/>
            </p:nvSpPr>
            <p:spPr>
              <a:xfrm>
                <a:off x="304197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11"/>
              <p:cNvSpPr/>
              <p:nvPr/>
            </p:nvSpPr>
            <p:spPr>
              <a:xfrm flipH="1">
                <a:off x="319027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11"/>
              <p:cNvSpPr/>
              <p:nvPr/>
            </p:nvSpPr>
            <p:spPr>
              <a:xfrm flipH="1">
                <a:off x="324142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11"/>
              <p:cNvSpPr/>
              <p:nvPr/>
            </p:nvSpPr>
            <p:spPr>
              <a:xfrm flipH="1">
                <a:off x="341998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11"/>
              <p:cNvSpPr/>
              <p:nvPr/>
            </p:nvSpPr>
            <p:spPr>
              <a:xfrm flipH="1">
                <a:off x="328348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1" name="Google Shape;6301;p11"/>
              <p:cNvSpPr/>
              <p:nvPr/>
            </p:nvSpPr>
            <p:spPr>
              <a:xfrm flipH="1">
                <a:off x="334137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2" name="Google Shape;6302;p11"/>
              <p:cNvSpPr/>
              <p:nvPr/>
            </p:nvSpPr>
            <p:spPr>
              <a:xfrm flipH="1">
                <a:off x="330209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3" name="Google Shape;6303;p11"/>
              <p:cNvSpPr/>
              <p:nvPr/>
            </p:nvSpPr>
            <p:spPr>
              <a:xfrm flipH="1">
                <a:off x="335460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11"/>
              <p:cNvSpPr/>
              <p:nvPr/>
            </p:nvSpPr>
            <p:spPr>
              <a:xfrm>
                <a:off x="346853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11"/>
              <p:cNvSpPr/>
              <p:nvPr/>
            </p:nvSpPr>
            <p:spPr>
              <a:xfrm>
                <a:off x="369656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6" name="Google Shape;6306;p11"/>
              <p:cNvSpPr/>
              <p:nvPr/>
            </p:nvSpPr>
            <p:spPr>
              <a:xfrm>
                <a:off x="351802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7" name="Google Shape;6307;p11"/>
              <p:cNvSpPr/>
              <p:nvPr/>
            </p:nvSpPr>
            <p:spPr>
              <a:xfrm>
                <a:off x="362374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11"/>
              <p:cNvSpPr/>
              <p:nvPr/>
            </p:nvSpPr>
            <p:spPr>
              <a:xfrm>
                <a:off x="35655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11"/>
              <p:cNvSpPr/>
              <p:nvPr/>
            </p:nvSpPr>
            <p:spPr>
              <a:xfrm>
                <a:off x="36402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11"/>
              <p:cNvSpPr/>
              <p:nvPr/>
            </p:nvSpPr>
            <p:spPr>
              <a:xfrm>
                <a:off x="358781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11"/>
              <p:cNvSpPr/>
              <p:nvPr/>
            </p:nvSpPr>
            <p:spPr>
              <a:xfrm flipH="1">
                <a:off x="37361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11"/>
              <p:cNvSpPr/>
              <p:nvPr/>
            </p:nvSpPr>
            <p:spPr>
              <a:xfrm flipH="1">
                <a:off x="378727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11"/>
              <p:cNvSpPr/>
              <p:nvPr/>
            </p:nvSpPr>
            <p:spPr>
              <a:xfrm flipH="1">
                <a:off x="396582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4" name="Google Shape;6314;p11"/>
              <p:cNvSpPr/>
              <p:nvPr/>
            </p:nvSpPr>
            <p:spPr>
              <a:xfrm flipH="1">
                <a:off x="382932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5" name="Google Shape;6315;p11"/>
              <p:cNvSpPr/>
              <p:nvPr/>
            </p:nvSpPr>
            <p:spPr>
              <a:xfrm flipH="1">
                <a:off x="38872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11"/>
              <p:cNvSpPr/>
              <p:nvPr/>
            </p:nvSpPr>
            <p:spPr>
              <a:xfrm flipH="1">
                <a:off x="384793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11"/>
              <p:cNvSpPr/>
              <p:nvPr/>
            </p:nvSpPr>
            <p:spPr>
              <a:xfrm flipH="1">
                <a:off x="390045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11"/>
              <p:cNvSpPr/>
              <p:nvPr/>
            </p:nvSpPr>
            <p:spPr>
              <a:xfrm>
                <a:off x="401438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11"/>
              <p:cNvSpPr/>
              <p:nvPr/>
            </p:nvSpPr>
            <p:spPr>
              <a:xfrm>
                <a:off x="424240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11"/>
              <p:cNvSpPr/>
              <p:nvPr/>
            </p:nvSpPr>
            <p:spPr>
              <a:xfrm>
                <a:off x="406387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11"/>
              <p:cNvSpPr/>
              <p:nvPr/>
            </p:nvSpPr>
            <p:spPr>
              <a:xfrm>
                <a:off x="416959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11"/>
              <p:cNvSpPr/>
              <p:nvPr/>
            </p:nvSpPr>
            <p:spPr>
              <a:xfrm>
                <a:off x="411137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11"/>
              <p:cNvSpPr/>
              <p:nvPr/>
            </p:nvSpPr>
            <p:spPr>
              <a:xfrm>
                <a:off x="418609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11"/>
              <p:cNvSpPr/>
              <p:nvPr/>
            </p:nvSpPr>
            <p:spPr>
              <a:xfrm>
                <a:off x="413365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11"/>
              <p:cNvSpPr/>
              <p:nvPr/>
            </p:nvSpPr>
            <p:spPr>
              <a:xfrm flipH="1">
                <a:off x="428196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11"/>
              <p:cNvSpPr/>
              <p:nvPr/>
            </p:nvSpPr>
            <p:spPr>
              <a:xfrm flipH="1">
                <a:off x="433311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11"/>
              <p:cNvSpPr/>
              <p:nvPr/>
            </p:nvSpPr>
            <p:spPr>
              <a:xfrm flipH="1">
                <a:off x="451167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8" name="Google Shape;6328;p11"/>
              <p:cNvSpPr/>
              <p:nvPr/>
            </p:nvSpPr>
            <p:spPr>
              <a:xfrm flipH="1">
                <a:off x="437516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11"/>
              <p:cNvSpPr/>
              <p:nvPr/>
            </p:nvSpPr>
            <p:spPr>
              <a:xfrm flipH="1">
                <a:off x="443306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11"/>
              <p:cNvSpPr/>
              <p:nvPr/>
            </p:nvSpPr>
            <p:spPr>
              <a:xfrm flipH="1">
                <a:off x="439378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11"/>
              <p:cNvSpPr/>
              <p:nvPr/>
            </p:nvSpPr>
            <p:spPr>
              <a:xfrm flipH="1">
                <a:off x="444629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11"/>
              <p:cNvSpPr/>
              <p:nvPr/>
            </p:nvSpPr>
            <p:spPr>
              <a:xfrm>
                <a:off x="456022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11"/>
              <p:cNvSpPr/>
              <p:nvPr/>
            </p:nvSpPr>
            <p:spPr>
              <a:xfrm>
                <a:off x="478824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11"/>
              <p:cNvSpPr/>
              <p:nvPr/>
            </p:nvSpPr>
            <p:spPr>
              <a:xfrm>
                <a:off x="46097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11"/>
              <p:cNvSpPr/>
              <p:nvPr/>
            </p:nvSpPr>
            <p:spPr>
              <a:xfrm>
                <a:off x="471543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11"/>
              <p:cNvSpPr/>
              <p:nvPr/>
            </p:nvSpPr>
            <p:spPr>
              <a:xfrm>
                <a:off x="465722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11"/>
              <p:cNvSpPr/>
              <p:nvPr/>
            </p:nvSpPr>
            <p:spPr>
              <a:xfrm>
                <a:off x="473194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11"/>
              <p:cNvSpPr/>
              <p:nvPr/>
            </p:nvSpPr>
            <p:spPr>
              <a:xfrm>
                <a:off x="467950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11"/>
              <p:cNvSpPr/>
              <p:nvPr/>
            </p:nvSpPr>
            <p:spPr>
              <a:xfrm flipH="1">
                <a:off x="4827805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11"/>
              <p:cNvSpPr/>
              <p:nvPr/>
            </p:nvSpPr>
            <p:spPr>
              <a:xfrm flipH="1">
                <a:off x="487895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11"/>
              <p:cNvSpPr/>
              <p:nvPr/>
            </p:nvSpPr>
            <p:spPr>
              <a:xfrm flipH="1">
                <a:off x="50575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11"/>
              <p:cNvSpPr/>
              <p:nvPr/>
            </p:nvSpPr>
            <p:spPr>
              <a:xfrm flipH="1">
                <a:off x="492101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11"/>
              <p:cNvSpPr/>
              <p:nvPr/>
            </p:nvSpPr>
            <p:spPr>
              <a:xfrm flipH="1">
                <a:off x="497890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11"/>
              <p:cNvSpPr/>
              <p:nvPr/>
            </p:nvSpPr>
            <p:spPr>
              <a:xfrm flipH="1">
                <a:off x="493962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11"/>
              <p:cNvSpPr/>
              <p:nvPr/>
            </p:nvSpPr>
            <p:spPr>
              <a:xfrm flipH="1">
                <a:off x="499213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11"/>
              <p:cNvSpPr/>
              <p:nvPr/>
            </p:nvSpPr>
            <p:spPr>
              <a:xfrm>
                <a:off x="510725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11"/>
              <p:cNvSpPr/>
              <p:nvPr/>
            </p:nvSpPr>
            <p:spPr>
              <a:xfrm>
                <a:off x="533527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11"/>
              <p:cNvSpPr/>
              <p:nvPr/>
            </p:nvSpPr>
            <p:spPr>
              <a:xfrm>
                <a:off x="5156746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11"/>
              <p:cNvSpPr/>
              <p:nvPr/>
            </p:nvSpPr>
            <p:spPr>
              <a:xfrm>
                <a:off x="526246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11"/>
              <p:cNvSpPr/>
              <p:nvPr/>
            </p:nvSpPr>
            <p:spPr>
              <a:xfrm>
                <a:off x="520425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11"/>
              <p:cNvSpPr/>
              <p:nvPr/>
            </p:nvSpPr>
            <p:spPr>
              <a:xfrm>
                <a:off x="527897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11"/>
              <p:cNvSpPr/>
              <p:nvPr/>
            </p:nvSpPr>
            <p:spPr>
              <a:xfrm>
                <a:off x="52265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11"/>
              <p:cNvSpPr/>
              <p:nvPr/>
            </p:nvSpPr>
            <p:spPr>
              <a:xfrm flipH="1">
                <a:off x="537483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11"/>
              <p:cNvSpPr/>
              <p:nvPr/>
            </p:nvSpPr>
            <p:spPr>
              <a:xfrm flipH="1">
                <a:off x="542598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11"/>
              <p:cNvSpPr/>
              <p:nvPr/>
            </p:nvSpPr>
            <p:spPr>
              <a:xfrm flipH="1">
                <a:off x="560454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11"/>
              <p:cNvSpPr/>
              <p:nvPr/>
            </p:nvSpPr>
            <p:spPr>
              <a:xfrm flipH="1">
                <a:off x="546804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11"/>
              <p:cNvSpPr/>
              <p:nvPr/>
            </p:nvSpPr>
            <p:spPr>
              <a:xfrm flipH="1">
                <a:off x="552593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11"/>
              <p:cNvSpPr/>
              <p:nvPr/>
            </p:nvSpPr>
            <p:spPr>
              <a:xfrm flipH="1">
                <a:off x="548665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11"/>
              <p:cNvSpPr/>
              <p:nvPr/>
            </p:nvSpPr>
            <p:spPr>
              <a:xfrm flipH="1">
                <a:off x="553917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11"/>
              <p:cNvSpPr/>
              <p:nvPr/>
            </p:nvSpPr>
            <p:spPr>
              <a:xfrm>
                <a:off x="565428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11"/>
              <p:cNvSpPr/>
              <p:nvPr/>
            </p:nvSpPr>
            <p:spPr>
              <a:xfrm>
                <a:off x="588231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11"/>
              <p:cNvSpPr/>
              <p:nvPr/>
            </p:nvSpPr>
            <p:spPr>
              <a:xfrm>
                <a:off x="5703779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11"/>
              <p:cNvSpPr/>
              <p:nvPr/>
            </p:nvSpPr>
            <p:spPr>
              <a:xfrm>
                <a:off x="580950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11"/>
              <p:cNvSpPr/>
              <p:nvPr/>
            </p:nvSpPr>
            <p:spPr>
              <a:xfrm>
                <a:off x="575128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11"/>
              <p:cNvSpPr/>
              <p:nvPr/>
            </p:nvSpPr>
            <p:spPr>
              <a:xfrm>
                <a:off x="5826006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11"/>
              <p:cNvSpPr/>
              <p:nvPr/>
            </p:nvSpPr>
            <p:spPr>
              <a:xfrm>
                <a:off x="57735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7" name="Google Shape;6367;p11"/>
              <p:cNvSpPr/>
              <p:nvPr/>
            </p:nvSpPr>
            <p:spPr>
              <a:xfrm flipH="1">
                <a:off x="592187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8" name="Google Shape;6368;p11"/>
              <p:cNvSpPr/>
              <p:nvPr/>
            </p:nvSpPr>
            <p:spPr>
              <a:xfrm flipH="1">
                <a:off x="597302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11"/>
              <p:cNvSpPr/>
              <p:nvPr/>
            </p:nvSpPr>
            <p:spPr>
              <a:xfrm flipH="1">
                <a:off x="615158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11"/>
              <p:cNvSpPr/>
              <p:nvPr/>
            </p:nvSpPr>
            <p:spPr>
              <a:xfrm flipH="1">
                <a:off x="601507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11"/>
              <p:cNvSpPr/>
              <p:nvPr/>
            </p:nvSpPr>
            <p:spPr>
              <a:xfrm flipH="1">
                <a:off x="607297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11"/>
              <p:cNvSpPr/>
              <p:nvPr/>
            </p:nvSpPr>
            <p:spPr>
              <a:xfrm flipH="1">
                <a:off x="603368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11"/>
              <p:cNvSpPr/>
              <p:nvPr/>
            </p:nvSpPr>
            <p:spPr>
              <a:xfrm flipH="1">
                <a:off x="6086203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11"/>
              <p:cNvSpPr/>
              <p:nvPr/>
            </p:nvSpPr>
            <p:spPr>
              <a:xfrm>
                <a:off x="6201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11"/>
              <p:cNvSpPr/>
              <p:nvPr/>
            </p:nvSpPr>
            <p:spPr>
              <a:xfrm>
                <a:off x="642934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11"/>
              <p:cNvSpPr/>
              <p:nvPr/>
            </p:nvSpPr>
            <p:spPr>
              <a:xfrm>
                <a:off x="62508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11"/>
              <p:cNvSpPr/>
              <p:nvPr/>
            </p:nvSpPr>
            <p:spPr>
              <a:xfrm>
                <a:off x="635653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11"/>
              <p:cNvSpPr/>
              <p:nvPr/>
            </p:nvSpPr>
            <p:spPr>
              <a:xfrm>
                <a:off x="629832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11"/>
              <p:cNvSpPr/>
              <p:nvPr/>
            </p:nvSpPr>
            <p:spPr>
              <a:xfrm>
                <a:off x="6373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11"/>
              <p:cNvSpPr/>
              <p:nvPr/>
            </p:nvSpPr>
            <p:spPr>
              <a:xfrm>
                <a:off x="6320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11"/>
              <p:cNvSpPr/>
              <p:nvPr/>
            </p:nvSpPr>
            <p:spPr>
              <a:xfrm flipH="1">
                <a:off x="6468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11"/>
              <p:cNvSpPr/>
              <p:nvPr/>
            </p:nvSpPr>
            <p:spPr>
              <a:xfrm flipH="1">
                <a:off x="6520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11"/>
              <p:cNvSpPr/>
              <p:nvPr/>
            </p:nvSpPr>
            <p:spPr>
              <a:xfrm flipH="1">
                <a:off x="6698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11"/>
              <p:cNvSpPr/>
              <p:nvPr/>
            </p:nvSpPr>
            <p:spPr>
              <a:xfrm flipH="1">
                <a:off x="6562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11"/>
              <p:cNvSpPr/>
              <p:nvPr/>
            </p:nvSpPr>
            <p:spPr>
              <a:xfrm flipH="1">
                <a:off x="6620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11"/>
              <p:cNvSpPr/>
              <p:nvPr/>
            </p:nvSpPr>
            <p:spPr>
              <a:xfrm flipH="1">
                <a:off x="6580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11"/>
              <p:cNvSpPr/>
              <p:nvPr/>
            </p:nvSpPr>
            <p:spPr>
              <a:xfrm flipH="1">
                <a:off x="6633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11"/>
              <p:cNvSpPr/>
              <p:nvPr/>
            </p:nvSpPr>
            <p:spPr>
              <a:xfrm>
                <a:off x="674835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11"/>
              <p:cNvSpPr/>
              <p:nvPr/>
            </p:nvSpPr>
            <p:spPr>
              <a:xfrm>
                <a:off x="697637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11"/>
              <p:cNvSpPr/>
              <p:nvPr/>
            </p:nvSpPr>
            <p:spPr>
              <a:xfrm>
                <a:off x="679784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11"/>
              <p:cNvSpPr/>
              <p:nvPr/>
            </p:nvSpPr>
            <p:spPr>
              <a:xfrm>
                <a:off x="690356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11"/>
              <p:cNvSpPr/>
              <p:nvPr/>
            </p:nvSpPr>
            <p:spPr>
              <a:xfrm>
                <a:off x="684535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11"/>
              <p:cNvSpPr/>
              <p:nvPr/>
            </p:nvSpPr>
            <p:spPr>
              <a:xfrm>
                <a:off x="692007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11"/>
              <p:cNvSpPr/>
              <p:nvPr/>
            </p:nvSpPr>
            <p:spPr>
              <a:xfrm>
                <a:off x="686763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11"/>
              <p:cNvSpPr/>
              <p:nvPr/>
            </p:nvSpPr>
            <p:spPr>
              <a:xfrm flipH="1">
                <a:off x="701593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11"/>
              <p:cNvSpPr/>
              <p:nvPr/>
            </p:nvSpPr>
            <p:spPr>
              <a:xfrm flipH="1">
                <a:off x="706708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11"/>
              <p:cNvSpPr/>
              <p:nvPr/>
            </p:nvSpPr>
            <p:spPr>
              <a:xfrm flipH="1">
                <a:off x="724564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11"/>
              <p:cNvSpPr/>
              <p:nvPr/>
            </p:nvSpPr>
            <p:spPr>
              <a:xfrm flipH="1">
                <a:off x="710914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11"/>
              <p:cNvSpPr/>
              <p:nvPr/>
            </p:nvSpPr>
            <p:spPr>
              <a:xfrm flipH="1">
                <a:off x="71670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11"/>
              <p:cNvSpPr/>
              <p:nvPr/>
            </p:nvSpPr>
            <p:spPr>
              <a:xfrm flipH="1">
                <a:off x="71277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11"/>
              <p:cNvSpPr/>
              <p:nvPr/>
            </p:nvSpPr>
            <p:spPr>
              <a:xfrm flipH="1">
                <a:off x="718026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11"/>
              <p:cNvSpPr/>
              <p:nvPr/>
            </p:nvSpPr>
            <p:spPr>
              <a:xfrm>
                <a:off x="729538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11"/>
              <p:cNvSpPr/>
              <p:nvPr/>
            </p:nvSpPr>
            <p:spPr>
              <a:xfrm>
                <a:off x="752341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11"/>
              <p:cNvSpPr/>
              <p:nvPr/>
            </p:nvSpPr>
            <p:spPr>
              <a:xfrm>
                <a:off x="734487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11"/>
              <p:cNvSpPr/>
              <p:nvPr/>
            </p:nvSpPr>
            <p:spPr>
              <a:xfrm>
                <a:off x="745059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11"/>
              <p:cNvSpPr/>
              <p:nvPr/>
            </p:nvSpPr>
            <p:spPr>
              <a:xfrm>
                <a:off x="739238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11"/>
              <p:cNvSpPr/>
              <p:nvPr/>
            </p:nvSpPr>
            <p:spPr>
              <a:xfrm>
                <a:off x="746710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11"/>
              <p:cNvSpPr/>
              <p:nvPr/>
            </p:nvSpPr>
            <p:spPr>
              <a:xfrm>
                <a:off x="74146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11"/>
              <p:cNvSpPr/>
              <p:nvPr/>
            </p:nvSpPr>
            <p:spPr>
              <a:xfrm flipH="1">
                <a:off x="756296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11"/>
              <p:cNvSpPr/>
              <p:nvPr/>
            </p:nvSpPr>
            <p:spPr>
              <a:xfrm flipH="1">
                <a:off x="761412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11"/>
              <p:cNvSpPr/>
              <p:nvPr/>
            </p:nvSpPr>
            <p:spPr>
              <a:xfrm flipH="1">
                <a:off x="779267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11"/>
              <p:cNvSpPr/>
              <p:nvPr/>
            </p:nvSpPr>
            <p:spPr>
              <a:xfrm flipH="1">
                <a:off x="765617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11"/>
              <p:cNvSpPr/>
              <p:nvPr/>
            </p:nvSpPr>
            <p:spPr>
              <a:xfrm flipH="1">
                <a:off x="771406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11"/>
              <p:cNvSpPr/>
              <p:nvPr/>
            </p:nvSpPr>
            <p:spPr>
              <a:xfrm flipH="1">
                <a:off x="767478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11"/>
              <p:cNvSpPr/>
              <p:nvPr/>
            </p:nvSpPr>
            <p:spPr>
              <a:xfrm flipH="1">
                <a:off x="772730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11"/>
              <p:cNvSpPr/>
              <p:nvPr/>
            </p:nvSpPr>
            <p:spPr>
              <a:xfrm>
                <a:off x="78424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11"/>
              <p:cNvSpPr/>
              <p:nvPr/>
            </p:nvSpPr>
            <p:spPr>
              <a:xfrm>
                <a:off x="807044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11"/>
              <p:cNvSpPr/>
              <p:nvPr/>
            </p:nvSpPr>
            <p:spPr>
              <a:xfrm>
                <a:off x="78919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11"/>
              <p:cNvSpPr/>
              <p:nvPr/>
            </p:nvSpPr>
            <p:spPr>
              <a:xfrm>
                <a:off x="799763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11"/>
              <p:cNvSpPr/>
              <p:nvPr/>
            </p:nvSpPr>
            <p:spPr>
              <a:xfrm>
                <a:off x="79394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11"/>
              <p:cNvSpPr/>
              <p:nvPr/>
            </p:nvSpPr>
            <p:spPr>
              <a:xfrm>
                <a:off x="801413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11"/>
              <p:cNvSpPr/>
              <p:nvPr/>
            </p:nvSpPr>
            <p:spPr>
              <a:xfrm>
                <a:off x="796169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11"/>
              <p:cNvSpPr/>
              <p:nvPr/>
            </p:nvSpPr>
            <p:spPr>
              <a:xfrm flipH="1">
                <a:off x="811000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11"/>
              <p:cNvSpPr/>
              <p:nvPr/>
            </p:nvSpPr>
            <p:spPr>
              <a:xfrm flipH="1">
                <a:off x="816115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11"/>
              <p:cNvSpPr/>
              <p:nvPr/>
            </p:nvSpPr>
            <p:spPr>
              <a:xfrm flipH="1">
                <a:off x="83397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11"/>
              <p:cNvSpPr/>
              <p:nvPr/>
            </p:nvSpPr>
            <p:spPr>
              <a:xfrm flipH="1">
                <a:off x="820320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11"/>
              <p:cNvSpPr/>
              <p:nvPr/>
            </p:nvSpPr>
            <p:spPr>
              <a:xfrm flipH="1">
                <a:off x="826110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11"/>
              <p:cNvSpPr/>
              <p:nvPr/>
            </p:nvSpPr>
            <p:spPr>
              <a:xfrm flipH="1">
                <a:off x="822182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11"/>
              <p:cNvSpPr/>
              <p:nvPr/>
            </p:nvSpPr>
            <p:spPr>
              <a:xfrm flipH="1">
                <a:off x="82743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11"/>
              <p:cNvSpPr/>
              <p:nvPr/>
            </p:nvSpPr>
            <p:spPr>
              <a:xfrm>
                <a:off x="838945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11"/>
              <p:cNvSpPr/>
              <p:nvPr/>
            </p:nvSpPr>
            <p:spPr>
              <a:xfrm>
                <a:off x="861747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11"/>
              <p:cNvSpPr/>
              <p:nvPr/>
            </p:nvSpPr>
            <p:spPr>
              <a:xfrm>
                <a:off x="84389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11"/>
              <p:cNvSpPr/>
              <p:nvPr/>
            </p:nvSpPr>
            <p:spPr>
              <a:xfrm>
                <a:off x="854466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11"/>
              <p:cNvSpPr/>
              <p:nvPr/>
            </p:nvSpPr>
            <p:spPr>
              <a:xfrm>
                <a:off x="848645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11"/>
              <p:cNvSpPr/>
              <p:nvPr/>
            </p:nvSpPr>
            <p:spPr>
              <a:xfrm>
                <a:off x="856117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11"/>
              <p:cNvSpPr/>
              <p:nvPr/>
            </p:nvSpPr>
            <p:spPr>
              <a:xfrm>
                <a:off x="850873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11"/>
              <p:cNvSpPr/>
              <p:nvPr/>
            </p:nvSpPr>
            <p:spPr>
              <a:xfrm flipH="1">
                <a:off x="865703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11"/>
              <p:cNvSpPr/>
              <p:nvPr/>
            </p:nvSpPr>
            <p:spPr>
              <a:xfrm flipH="1">
                <a:off x="87081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11"/>
              <p:cNvSpPr/>
              <p:nvPr/>
            </p:nvSpPr>
            <p:spPr>
              <a:xfrm flipH="1">
                <a:off x="888674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11"/>
              <p:cNvSpPr/>
              <p:nvPr/>
            </p:nvSpPr>
            <p:spPr>
              <a:xfrm flipH="1">
                <a:off x="875024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11"/>
              <p:cNvSpPr/>
              <p:nvPr/>
            </p:nvSpPr>
            <p:spPr>
              <a:xfrm flipH="1">
                <a:off x="880813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11"/>
              <p:cNvSpPr/>
              <p:nvPr/>
            </p:nvSpPr>
            <p:spPr>
              <a:xfrm flipH="1">
                <a:off x="8768853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11"/>
              <p:cNvSpPr/>
              <p:nvPr/>
            </p:nvSpPr>
            <p:spPr>
              <a:xfrm flipH="1">
                <a:off x="88213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44" name="Google Shape;6444;p11"/>
            <p:cNvGrpSpPr/>
            <p:nvPr/>
          </p:nvGrpSpPr>
          <p:grpSpPr>
            <a:xfrm>
              <a:off x="194061" y="4849720"/>
              <a:ext cx="8755877" cy="99873"/>
              <a:chOff x="194061" y="4849720"/>
              <a:chExt cx="8755877" cy="99873"/>
            </a:xfrm>
          </p:grpSpPr>
          <p:grpSp>
            <p:nvGrpSpPr>
              <p:cNvPr id="6445" name="Google Shape;6445;p11"/>
              <p:cNvGrpSpPr/>
              <p:nvPr/>
            </p:nvGrpSpPr>
            <p:grpSpPr>
              <a:xfrm>
                <a:off x="19406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446" name="Google Shape;6446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47" name="Google Shape;6447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48" name="Google Shape;6448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49" name="Google Shape;6449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0" name="Google Shape;6450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1" name="Google Shape;6451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2" name="Google Shape;6452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53" name="Google Shape;6453;p11"/>
              <p:cNvGrpSpPr/>
              <p:nvPr/>
            </p:nvGrpSpPr>
            <p:grpSpPr>
              <a:xfrm flipH="1">
                <a:off x="46164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454" name="Google Shape;6454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5" name="Google Shape;6455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6" name="Google Shape;6456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7" name="Google Shape;6457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8" name="Google Shape;6458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9" name="Google Shape;6459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0" name="Google Shape;6460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61" name="Google Shape;6461;p11"/>
              <p:cNvGrpSpPr/>
              <p:nvPr/>
            </p:nvGrpSpPr>
            <p:grpSpPr>
              <a:xfrm>
                <a:off x="739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462" name="Google Shape;6462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3" name="Google Shape;6463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4" name="Google Shape;6464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5" name="Google Shape;6465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6" name="Google Shape;6466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7" name="Google Shape;6467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8" name="Google Shape;6468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69" name="Google Shape;6469;p11"/>
              <p:cNvGrpSpPr/>
              <p:nvPr/>
            </p:nvGrpSpPr>
            <p:grpSpPr>
              <a:xfrm flipH="1">
                <a:off x="1006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470" name="Google Shape;6470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1" name="Google Shape;6471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2" name="Google Shape;6472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3" name="Google Shape;6473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4" name="Google Shape;6474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5" name="Google Shape;6475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6" name="Google Shape;6476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77" name="Google Shape;6477;p11"/>
              <p:cNvGrpSpPr/>
              <p:nvPr/>
            </p:nvGrpSpPr>
            <p:grpSpPr>
              <a:xfrm>
                <a:off x="128516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478" name="Google Shape;6478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9" name="Google Shape;6479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0" name="Google Shape;6480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1" name="Google Shape;6481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2" name="Google Shape;6482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3" name="Google Shape;6483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4" name="Google Shape;6484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85" name="Google Shape;6485;p11"/>
              <p:cNvGrpSpPr/>
              <p:nvPr/>
            </p:nvGrpSpPr>
            <p:grpSpPr>
              <a:xfrm flipH="1">
                <a:off x="155274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486" name="Google Shape;6486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7" name="Google Shape;6487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8" name="Google Shape;6488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9" name="Google Shape;6489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0" name="Google Shape;6490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1" name="Google Shape;6491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2" name="Google Shape;6492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93" name="Google Shape;6493;p11"/>
              <p:cNvGrpSpPr/>
              <p:nvPr/>
            </p:nvGrpSpPr>
            <p:grpSpPr>
              <a:xfrm>
                <a:off x="183100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494" name="Google Shape;6494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5" name="Google Shape;6495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6" name="Google Shape;6496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7" name="Google Shape;6497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8" name="Google Shape;6498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9" name="Google Shape;6499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0" name="Google Shape;6500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01" name="Google Shape;6501;p11"/>
              <p:cNvGrpSpPr/>
              <p:nvPr/>
            </p:nvGrpSpPr>
            <p:grpSpPr>
              <a:xfrm flipH="1">
                <a:off x="209858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502" name="Google Shape;6502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3" name="Google Shape;6503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4" name="Google Shape;6504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5" name="Google Shape;6505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6" name="Google Shape;6506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7" name="Google Shape;6507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8" name="Google Shape;6508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09" name="Google Shape;6509;p11"/>
              <p:cNvGrpSpPr/>
              <p:nvPr/>
            </p:nvGrpSpPr>
            <p:grpSpPr>
              <a:xfrm>
                <a:off x="237685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510" name="Google Shape;6510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1" name="Google Shape;6511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2" name="Google Shape;6512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3" name="Google Shape;6513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4" name="Google Shape;6514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5" name="Google Shape;6515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6" name="Google Shape;6516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17" name="Google Shape;6517;p11"/>
              <p:cNvGrpSpPr/>
              <p:nvPr/>
            </p:nvGrpSpPr>
            <p:grpSpPr>
              <a:xfrm flipH="1">
                <a:off x="264443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518" name="Google Shape;6518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9" name="Google Shape;6519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0" name="Google Shape;6520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1" name="Google Shape;6521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2" name="Google Shape;6522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3" name="Google Shape;6523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4" name="Google Shape;6524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25" name="Google Shape;6525;p11"/>
              <p:cNvGrpSpPr/>
              <p:nvPr/>
            </p:nvGrpSpPr>
            <p:grpSpPr>
              <a:xfrm>
                <a:off x="292269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526" name="Google Shape;6526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7" name="Google Shape;6527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8" name="Google Shape;6528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9" name="Google Shape;6529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0" name="Google Shape;6530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1" name="Google Shape;6531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2" name="Google Shape;6532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33" name="Google Shape;6533;p11"/>
              <p:cNvGrpSpPr/>
              <p:nvPr/>
            </p:nvGrpSpPr>
            <p:grpSpPr>
              <a:xfrm flipH="1">
                <a:off x="319027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534" name="Google Shape;6534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5" name="Google Shape;6535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6" name="Google Shape;6536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7" name="Google Shape;6537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8" name="Google Shape;6538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9" name="Google Shape;6539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0" name="Google Shape;6540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41" name="Google Shape;6541;p11"/>
              <p:cNvGrpSpPr/>
              <p:nvPr/>
            </p:nvGrpSpPr>
            <p:grpSpPr>
              <a:xfrm>
                <a:off x="346853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542" name="Google Shape;6542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3" name="Google Shape;6543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4" name="Google Shape;6544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5" name="Google Shape;6545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6" name="Google Shape;6546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7" name="Google Shape;6547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8" name="Google Shape;6548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49" name="Google Shape;6549;p11"/>
              <p:cNvGrpSpPr/>
              <p:nvPr/>
            </p:nvGrpSpPr>
            <p:grpSpPr>
              <a:xfrm flipH="1">
                <a:off x="37361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550" name="Google Shape;6550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1" name="Google Shape;6551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2" name="Google Shape;6552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3" name="Google Shape;6553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4" name="Google Shape;6554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5" name="Google Shape;6555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6" name="Google Shape;6556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57" name="Google Shape;6557;p11"/>
              <p:cNvGrpSpPr/>
              <p:nvPr/>
            </p:nvGrpSpPr>
            <p:grpSpPr>
              <a:xfrm>
                <a:off x="401438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558" name="Google Shape;6558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9" name="Google Shape;6559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0" name="Google Shape;6560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1" name="Google Shape;6561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2" name="Google Shape;6562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3" name="Google Shape;6563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4" name="Google Shape;6564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65" name="Google Shape;6565;p11"/>
              <p:cNvGrpSpPr/>
              <p:nvPr/>
            </p:nvGrpSpPr>
            <p:grpSpPr>
              <a:xfrm flipH="1">
                <a:off x="428196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566" name="Google Shape;6566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7" name="Google Shape;6567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8" name="Google Shape;6568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9" name="Google Shape;6569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0" name="Google Shape;6570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1" name="Google Shape;6571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2" name="Google Shape;6572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73" name="Google Shape;6573;p11"/>
              <p:cNvGrpSpPr/>
              <p:nvPr/>
            </p:nvGrpSpPr>
            <p:grpSpPr>
              <a:xfrm>
                <a:off x="456022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574" name="Google Shape;6574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5" name="Google Shape;6575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6" name="Google Shape;6576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7" name="Google Shape;6577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8" name="Google Shape;6578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9" name="Google Shape;6579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0" name="Google Shape;6580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81" name="Google Shape;6581;p11"/>
              <p:cNvGrpSpPr/>
              <p:nvPr/>
            </p:nvGrpSpPr>
            <p:grpSpPr>
              <a:xfrm flipH="1">
                <a:off x="4827805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582" name="Google Shape;6582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3" name="Google Shape;6583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4" name="Google Shape;6584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5" name="Google Shape;6585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6" name="Google Shape;6586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7" name="Google Shape;6587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8" name="Google Shape;6588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89" name="Google Shape;6589;p11"/>
              <p:cNvGrpSpPr/>
              <p:nvPr/>
            </p:nvGrpSpPr>
            <p:grpSpPr>
              <a:xfrm>
                <a:off x="510725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590" name="Google Shape;6590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1" name="Google Shape;6591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2" name="Google Shape;6592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3" name="Google Shape;6593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4" name="Google Shape;6594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5" name="Google Shape;6595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6" name="Google Shape;6596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97" name="Google Shape;6597;p11"/>
              <p:cNvGrpSpPr/>
              <p:nvPr/>
            </p:nvGrpSpPr>
            <p:grpSpPr>
              <a:xfrm flipH="1">
                <a:off x="537483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598" name="Google Shape;6598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9" name="Google Shape;6599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0" name="Google Shape;6600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1" name="Google Shape;6601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2" name="Google Shape;6602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3" name="Google Shape;6603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4" name="Google Shape;6604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05" name="Google Shape;6605;p11"/>
              <p:cNvGrpSpPr/>
              <p:nvPr/>
            </p:nvGrpSpPr>
            <p:grpSpPr>
              <a:xfrm>
                <a:off x="565428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606" name="Google Shape;6606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7" name="Google Shape;6607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8" name="Google Shape;6608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9" name="Google Shape;6609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0" name="Google Shape;6610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1" name="Google Shape;6611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2" name="Google Shape;6612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13" name="Google Shape;6613;p11"/>
              <p:cNvGrpSpPr/>
              <p:nvPr/>
            </p:nvGrpSpPr>
            <p:grpSpPr>
              <a:xfrm flipH="1">
                <a:off x="592187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614" name="Google Shape;6614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5" name="Google Shape;6615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6" name="Google Shape;6616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7" name="Google Shape;6617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8" name="Google Shape;6618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9" name="Google Shape;6619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0" name="Google Shape;6620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21" name="Google Shape;6621;p11"/>
              <p:cNvGrpSpPr/>
              <p:nvPr/>
            </p:nvGrpSpPr>
            <p:grpSpPr>
              <a:xfrm>
                <a:off x="6201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622" name="Google Shape;6622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3" name="Google Shape;6623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4" name="Google Shape;6624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5" name="Google Shape;6625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6" name="Google Shape;6626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7" name="Google Shape;6627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8" name="Google Shape;6628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29" name="Google Shape;6629;p11"/>
              <p:cNvGrpSpPr/>
              <p:nvPr/>
            </p:nvGrpSpPr>
            <p:grpSpPr>
              <a:xfrm flipH="1">
                <a:off x="6468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630" name="Google Shape;6630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1" name="Google Shape;6631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2" name="Google Shape;6632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3" name="Google Shape;6633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4" name="Google Shape;6634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5" name="Google Shape;6635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6" name="Google Shape;6636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37" name="Google Shape;6637;p11"/>
              <p:cNvGrpSpPr/>
              <p:nvPr/>
            </p:nvGrpSpPr>
            <p:grpSpPr>
              <a:xfrm>
                <a:off x="674835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638" name="Google Shape;6638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9" name="Google Shape;6639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0" name="Google Shape;6640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1" name="Google Shape;6641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2" name="Google Shape;6642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3" name="Google Shape;6643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4" name="Google Shape;6644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45" name="Google Shape;6645;p11"/>
              <p:cNvGrpSpPr/>
              <p:nvPr/>
            </p:nvGrpSpPr>
            <p:grpSpPr>
              <a:xfrm flipH="1">
                <a:off x="701593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646" name="Google Shape;6646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7" name="Google Shape;6647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8" name="Google Shape;6648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9" name="Google Shape;6649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0" name="Google Shape;6650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1" name="Google Shape;6651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2" name="Google Shape;6652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53" name="Google Shape;6653;p11"/>
              <p:cNvGrpSpPr/>
              <p:nvPr/>
            </p:nvGrpSpPr>
            <p:grpSpPr>
              <a:xfrm>
                <a:off x="729538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654" name="Google Shape;6654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5" name="Google Shape;6655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6" name="Google Shape;6656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7" name="Google Shape;6657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8" name="Google Shape;6658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9" name="Google Shape;6659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0" name="Google Shape;6660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61" name="Google Shape;6661;p11"/>
              <p:cNvGrpSpPr/>
              <p:nvPr/>
            </p:nvGrpSpPr>
            <p:grpSpPr>
              <a:xfrm flipH="1">
                <a:off x="756296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662" name="Google Shape;6662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3" name="Google Shape;6663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4" name="Google Shape;6664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5" name="Google Shape;6665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6" name="Google Shape;6666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7" name="Google Shape;6667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8" name="Google Shape;6668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69" name="Google Shape;6669;p11"/>
              <p:cNvGrpSpPr/>
              <p:nvPr/>
            </p:nvGrpSpPr>
            <p:grpSpPr>
              <a:xfrm>
                <a:off x="78424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670" name="Google Shape;6670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1" name="Google Shape;6671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2" name="Google Shape;6672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3" name="Google Shape;6673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4" name="Google Shape;6674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5" name="Google Shape;6675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6" name="Google Shape;6676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77" name="Google Shape;6677;p11"/>
              <p:cNvGrpSpPr/>
              <p:nvPr/>
            </p:nvGrpSpPr>
            <p:grpSpPr>
              <a:xfrm flipH="1">
                <a:off x="811000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678" name="Google Shape;6678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9" name="Google Shape;6679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0" name="Google Shape;6680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1" name="Google Shape;6681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2" name="Google Shape;6682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3" name="Google Shape;6683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4" name="Google Shape;6684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85" name="Google Shape;6685;p11"/>
              <p:cNvGrpSpPr/>
              <p:nvPr/>
            </p:nvGrpSpPr>
            <p:grpSpPr>
              <a:xfrm>
                <a:off x="838945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686" name="Google Shape;6686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7" name="Google Shape;6687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8" name="Google Shape;6688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9" name="Google Shape;6689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0" name="Google Shape;6690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1" name="Google Shape;6691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2" name="Google Shape;6692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93" name="Google Shape;6693;p11"/>
              <p:cNvGrpSpPr/>
              <p:nvPr/>
            </p:nvGrpSpPr>
            <p:grpSpPr>
              <a:xfrm flipH="1">
                <a:off x="865703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6694" name="Google Shape;6694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5" name="Google Shape;6695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6" name="Google Shape;6696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7" name="Google Shape;6697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8" name="Google Shape;6698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9" name="Google Shape;6699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0" name="Google Shape;6700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701" name="Google Shape;6701;p11"/>
            <p:cNvGrpSpPr/>
            <p:nvPr/>
          </p:nvGrpSpPr>
          <p:grpSpPr>
            <a:xfrm>
              <a:off x="194050" y="336190"/>
              <a:ext cx="99873" cy="4471307"/>
              <a:chOff x="194052" y="426142"/>
              <a:chExt cx="99873" cy="4364379"/>
            </a:xfrm>
          </p:grpSpPr>
          <p:grpSp>
            <p:nvGrpSpPr>
              <p:cNvPr id="6702" name="Google Shape;6702;p11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6703" name="Google Shape;6703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4" name="Google Shape;6704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5" name="Google Shape;6705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6" name="Google Shape;6706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7" name="Google Shape;6707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8" name="Google Shape;6708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9" name="Google Shape;6709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10" name="Google Shape;6710;p11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6711" name="Google Shape;6711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2" name="Google Shape;6712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3" name="Google Shape;6713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4" name="Google Shape;6714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5" name="Google Shape;6715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6" name="Google Shape;6716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7" name="Google Shape;6717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18" name="Google Shape;6718;p11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6719" name="Google Shape;6719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0" name="Google Shape;6720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1" name="Google Shape;6721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2" name="Google Shape;6722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3" name="Google Shape;6723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4" name="Google Shape;6724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5" name="Google Shape;6725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26" name="Google Shape;6726;p11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6727" name="Google Shape;6727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8" name="Google Shape;6728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9" name="Google Shape;6729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0" name="Google Shape;6730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1" name="Google Shape;6731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2" name="Google Shape;6732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3" name="Google Shape;6733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34" name="Google Shape;6734;p11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6735" name="Google Shape;6735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6" name="Google Shape;6736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7" name="Google Shape;6737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8" name="Google Shape;6738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9" name="Google Shape;6739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0" name="Google Shape;6740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1" name="Google Shape;6741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42" name="Google Shape;6742;p11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6743" name="Google Shape;6743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4" name="Google Shape;6744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5" name="Google Shape;6745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6" name="Google Shape;6746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7" name="Google Shape;6747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8" name="Google Shape;6748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9" name="Google Shape;6749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50" name="Google Shape;6750;p11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6751" name="Google Shape;6751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2" name="Google Shape;6752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3" name="Google Shape;6753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4" name="Google Shape;6754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5" name="Google Shape;6755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6" name="Google Shape;6756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7" name="Google Shape;6757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58" name="Google Shape;6758;p11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6759" name="Google Shape;6759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0" name="Google Shape;6760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1" name="Google Shape;6761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2" name="Google Shape;6762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3" name="Google Shape;6763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4" name="Google Shape;6764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5" name="Google Shape;6765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66" name="Google Shape;6766;p11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6767" name="Google Shape;6767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8" name="Google Shape;6768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9" name="Google Shape;6769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0" name="Google Shape;6770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1" name="Google Shape;6771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2" name="Google Shape;6772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3" name="Google Shape;6773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74" name="Google Shape;6774;p11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6775" name="Google Shape;6775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6" name="Google Shape;6776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7" name="Google Shape;6777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8" name="Google Shape;6778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9" name="Google Shape;6779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0" name="Google Shape;6780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1" name="Google Shape;6781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82" name="Google Shape;6782;p11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6783" name="Google Shape;6783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4" name="Google Shape;6784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5" name="Google Shape;6785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6" name="Google Shape;6786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7" name="Google Shape;6787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8" name="Google Shape;6788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9" name="Google Shape;6789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90" name="Google Shape;6790;p11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6791" name="Google Shape;6791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2" name="Google Shape;6792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3" name="Google Shape;6793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4" name="Google Shape;6794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5" name="Google Shape;6795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6" name="Google Shape;6796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7" name="Google Shape;6797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98" name="Google Shape;6798;p11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6799" name="Google Shape;6799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0" name="Google Shape;6800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1" name="Google Shape;6801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2" name="Google Shape;6802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3" name="Google Shape;6803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4" name="Google Shape;6804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5" name="Google Shape;6805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06" name="Google Shape;6806;p11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6807" name="Google Shape;6807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8" name="Google Shape;6808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9" name="Google Shape;6809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0" name="Google Shape;6810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1" name="Google Shape;6811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2" name="Google Shape;6812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3" name="Google Shape;6813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14" name="Google Shape;6814;p11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6815" name="Google Shape;6815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6" name="Google Shape;6816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7" name="Google Shape;6817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8" name="Google Shape;6818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9" name="Google Shape;6819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0" name="Google Shape;6820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1" name="Google Shape;6821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22" name="Google Shape;6822;p11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6823" name="Google Shape;6823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4" name="Google Shape;6824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5" name="Google Shape;6825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6" name="Google Shape;6826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7" name="Google Shape;6827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8" name="Google Shape;6828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9" name="Google Shape;6829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830" name="Google Shape;6830;p11"/>
            <p:cNvGrpSpPr/>
            <p:nvPr/>
          </p:nvGrpSpPr>
          <p:grpSpPr>
            <a:xfrm>
              <a:off x="8849976" y="336190"/>
              <a:ext cx="99873" cy="4471307"/>
              <a:chOff x="194052" y="426142"/>
              <a:chExt cx="99873" cy="4364379"/>
            </a:xfrm>
          </p:grpSpPr>
          <p:grpSp>
            <p:nvGrpSpPr>
              <p:cNvPr id="6831" name="Google Shape;6831;p11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6832" name="Google Shape;6832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3" name="Google Shape;6833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4" name="Google Shape;6834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5" name="Google Shape;6835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6" name="Google Shape;6836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7" name="Google Shape;6837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8" name="Google Shape;6838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39" name="Google Shape;6839;p11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6840" name="Google Shape;6840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1" name="Google Shape;6841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2" name="Google Shape;6842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3" name="Google Shape;6843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4" name="Google Shape;6844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5" name="Google Shape;6845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6" name="Google Shape;6846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47" name="Google Shape;6847;p11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6848" name="Google Shape;6848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9" name="Google Shape;6849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0" name="Google Shape;6850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1" name="Google Shape;6851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2" name="Google Shape;6852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3" name="Google Shape;6853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4" name="Google Shape;6854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55" name="Google Shape;6855;p11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6856" name="Google Shape;6856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7" name="Google Shape;6857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8" name="Google Shape;6858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9" name="Google Shape;6859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0" name="Google Shape;6860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1" name="Google Shape;6861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2" name="Google Shape;6862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63" name="Google Shape;6863;p11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6864" name="Google Shape;6864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5" name="Google Shape;6865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6" name="Google Shape;6866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7" name="Google Shape;6867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8" name="Google Shape;6868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9" name="Google Shape;6869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0" name="Google Shape;6870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71" name="Google Shape;6871;p11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6872" name="Google Shape;6872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3" name="Google Shape;6873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4" name="Google Shape;6874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5" name="Google Shape;6875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6" name="Google Shape;6876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7" name="Google Shape;6877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8" name="Google Shape;6878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79" name="Google Shape;6879;p11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6880" name="Google Shape;6880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1" name="Google Shape;6881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2" name="Google Shape;6882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3" name="Google Shape;6883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4" name="Google Shape;6884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5" name="Google Shape;6885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6" name="Google Shape;6886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87" name="Google Shape;6887;p11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6888" name="Google Shape;6888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9" name="Google Shape;6889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0" name="Google Shape;6890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1" name="Google Shape;6891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2" name="Google Shape;6892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3" name="Google Shape;6893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4" name="Google Shape;6894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95" name="Google Shape;6895;p11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6896" name="Google Shape;6896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7" name="Google Shape;6897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8" name="Google Shape;6898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9" name="Google Shape;6899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0" name="Google Shape;6900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1" name="Google Shape;6901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2" name="Google Shape;6902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03" name="Google Shape;6903;p11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6904" name="Google Shape;6904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5" name="Google Shape;6905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6" name="Google Shape;6906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7" name="Google Shape;6907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8" name="Google Shape;6908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9" name="Google Shape;6909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0" name="Google Shape;6910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11" name="Google Shape;6911;p11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6912" name="Google Shape;6912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3" name="Google Shape;6913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4" name="Google Shape;6914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5" name="Google Shape;6915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6" name="Google Shape;6916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7" name="Google Shape;6917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8" name="Google Shape;6918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19" name="Google Shape;6919;p11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6920" name="Google Shape;6920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1" name="Google Shape;6921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2" name="Google Shape;6922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3" name="Google Shape;6923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4" name="Google Shape;6924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5" name="Google Shape;6925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6" name="Google Shape;6926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27" name="Google Shape;6927;p11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6928" name="Google Shape;6928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9" name="Google Shape;6929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0" name="Google Shape;6930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1" name="Google Shape;6931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2" name="Google Shape;6932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3" name="Google Shape;6933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4" name="Google Shape;6934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5" name="Google Shape;6935;p11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6936" name="Google Shape;6936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7" name="Google Shape;6937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8" name="Google Shape;6938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9" name="Google Shape;6939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0" name="Google Shape;6940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1" name="Google Shape;6941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2" name="Google Shape;6942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43" name="Google Shape;6943;p11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6944" name="Google Shape;6944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5" name="Google Shape;6945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6" name="Google Shape;6946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7" name="Google Shape;6947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8" name="Google Shape;6948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9" name="Google Shape;6949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0" name="Google Shape;6950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1" name="Google Shape;6951;p11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6952" name="Google Shape;6952;p11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3" name="Google Shape;6953;p11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4" name="Google Shape;6954;p11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5" name="Google Shape;6955;p11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6" name="Google Shape;6956;p11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7" name="Google Shape;6957;p11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8" name="Google Shape;6958;p11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6959" name="Google Shape;6959;p11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6960" name="Google Shape;6960;p11"/>
          <p:cNvGrpSpPr/>
          <p:nvPr/>
        </p:nvGrpSpPr>
        <p:grpSpPr>
          <a:xfrm flipH="1">
            <a:off x="375622" y="330420"/>
            <a:ext cx="740011" cy="636065"/>
            <a:chOff x="7615940" y="361497"/>
            <a:chExt cx="960305" cy="825415"/>
          </a:xfrm>
        </p:grpSpPr>
        <p:sp>
          <p:nvSpPr>
            <p:cNvPr id="6961" name="Google Shape;6961;p11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62" name="Google Shape;6962;p11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6963" name="Google Shape;6963;p11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4" name="Google Shape;6964;p11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65" name="Google Shape;6965;p11"/>
          <p:cNvGrpSpPr/>
          <p:nvPr/>
        </p:nvGrpSpPr>
        <p:grpSpPr>
          <a:xfrm rot="10800000">
            <a:off x="375622" y="4146170"/>
            <a:ext cx="740011" cy="636065"/>
            <a:chOff x="7615940" y="361497"/>
            <a:chExt cx="960305" cy="825415"/>
          </a:xfrm>
        </p:grpSpPr>
        <p:sp>
          <p:nvSpPr>
            <p:cNvPr id="6966" name="Google Shape;6966;p11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67" name="Google Shape;6967;p11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6968" name="Google Shape;6968;p11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9" name="Google Shape;6969;p11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70" name="Google Shape;6970;p11"/>
          <p:cNvGrpSpPr/>
          <p:nvPr/>
        </p:nvGrpSpPr>
        <p:grpSpPr>
          <a:xfrm>
            <a:off x="8028373" y="330420"/>
            <a:ext cx="740011" cy="636065"/>
            <a:chOff x="7615940" y="361497"/>
            <a:chExt cx="960305" cy="825415"/>
          </a:xfrm>
        </p:grpSpPr>
        <p:sp>
          <p:nvSpPr>
            <p:cNvPr id="6971" name="Google Shape;6971;p11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72" name="Google Shape;6972;p11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6973" name="Google Shape;6973;p11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4" name="Google Shape;6974;p11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75" name="Google Shape;6975;p11"/>
          <p:cNvGrpSpPr/>
          <p:nvPr/>
        </p:nvGrpSpPr>
        <p:grpSpPr>
          <a:xfrm rot="10800000" flipH="1">
            <a:off x="8028373" y="4146170"/>
            <a:ext cx="740011" cy="636065"/>
            <a:chOff x="7615940" y="361497"/>
            <a:chExt cx="960305" cy="825415"/>
          </a:xfrm>
        </p:grpSpPr>
        <p:sp>
          <p:nvSpPr>
            <p:cNvPr id="6976" name="Google Shape;6976;p11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77" name="Google Shape;6977;p11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6978" name="Google Shape;6978;p11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9" name="Google Shape;6979;p11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980" name="Google Shape;6980;p11"/>
          <p:cNvSpPr txBox="1">
            <a:spLocks noGrp="1"/>
          </p:cNvSpPr>
          <p:nvPr>
            <p:ph type="subTitle" idx="1"/>
          </p:nvPr>
        </p:nvSpPr>
        <p:spPr>
          <a:xfrm>
            <a:off x="2549400" y="2803075"/>
            <a:ext cx="4045200" cy="8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dk1"/>
        </a:solidFill>
        <a:effectLst/>
      </p:bgPr>
    </p:bg>
    <p:spTree>
      <p:nvGrpSpPr>
        <p:cNvPr id="1" name="Shape 698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6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83" name="Google Shape;6983;p13"/>
          <p:cNvGrpSpPr/>
          <p:nvPr/>
        </p:nvGrpSpPr>
        <p:grpSpPr>
          <a:xfrm>
            <a:off x="194050" y="193895"/>
            <a:ext cx="8755889" cy="4755698"/>
            <a:chOff x="194050" y="193895"/>
            <a:chExt cx="8755889" cy="4755698"/>
          </a:xfrm>
        </p:grpSpPr>
        <p:sp>
          <p:nvSpPr>
            <p:cNvPr id="6984" name="Google Shape;6984;p13"/>
            <p:cNvSpPr/>
            <p:nvPr/>
          </p:nvSpPr>
          <p:spPr>
            <a:xfrm>
              <a:off x="374325" y="374100"/>
              <a:ext cx="8395200" cy="43953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85" name="Google Shape;6985;p13"/>
            <p:cNvGrpSpPr/>
            <p:nvPr/>
          </p:nvGrpSpPr>
          <p:grpSpPr>
            <a:xfrm>
              <a:off x="194061" y="193895"/>
              <a:ext cx="8755877" cy="99873"/>
              <a:chOff x="194061" y="193895"/>
              <a:chExt cx="8755877" cy="99873"/>
            </a:xfrm>
          </p:grpSpPr>
          <p:sp>
            <p:nvSpPr>
              <p:cNvPr id="6986" name="Google Shape;6986;p13"/>
              <p:cNvSpPr/>
              <p:nvPr/>
            </p:nvSpPr>
            <p:spPr>
              <a:xfrm>
                <a:off x="19406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7" name="Google Shape;6987;p13"/>
              <p:cNvSpPr/>
              <p:nvPr/>
            </p:nvSpPr>
            <p:spPr>
              <a:xfrm>
                <a:off x="4220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8" name="Google Shape;6988;p13"/>
              <p:cNvSpPr/>
              <p:nvPr/>
            </p:nvSpPr>
            <p:spPr>
              <a:xfrm>
                <a:off x="24355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9" name="Google Shape;6989;p13"/>
              <p:cNvSpPr/>
              <p:nvPr/>
            </p:nvSpPr>
            <p:spPr>
              <a:xfrm>
                <a:off x="34927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0" name="Google Shape;6990;p13"/>
              <p:cNvSpPr/>
              <p:nvPr/>
            </p:nvSpPr>
            <p:spPr>
              <a:xfrm>
                <a:off x="29106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1" name="Google Shape;6991;p13"/>
              <p:cNvSpPr/>
              <p:nvPr/>
            </p:nvSpPr>
            <p:spPr>
              <a:xfrm>
                <a:off x="36577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2" name="Google Shape;6992;p13"/>
              <p:cNvSpPr/>
              <p:nvPr/>
            </p:nvSpPr>
            <p:spPr>
              <a:xfrm>
                <a:off x="31334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3" name="Google Shape;6993;p13"/>
              <p:cNvSpPr/>
              <p:nvPr/>
            </p:nvSpPr>
            <p:spPr>
              <a:xfrm flipH="1">
                <a:off x="46164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4" name="Google Shape;6994;p13"/>
              <p:cNvSpPr/>
              <p:nvPr/>
            </p:nvSpPr>
            <p:spPr>
              <a:xfrm flipH="1">
                <a:off x="51279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5" name="Google Shape;6995;p13"/>
              <p:cNvSpPr/>
              <p:nvPr/>
            </p:nvSpPr>
            <p:spPr>
              <a:xfrm flipH="1">
                <a:off x="69135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6" name="Google Shape;6996;p13"/>
              <p:cNvSpPr/>
              <p:nvPr/>
            </p:nvSpPr>
            <p:spPr>
              <a:xfrm flipH="1">
                <a:off x="55485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7" name="Google Shape;6997;p13"/>
              <p:cNvSpPr/>
              <p:nvPr/>
            </p:nvSpPr>
            <p:spPr>
              <a:xfrm flipH="1">
                <a:off x="61274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8" name="Google Shape;6998;p13"/>
              <p:cNvSpPr/>
              <p:nvPr/>
            </p:nvSpPr>
            <p:spPr>
              <a:xfrm flipH="1">
                <a:off x="57346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9" name="Google Shape;6999;p13"/>
              <p:cNvSpPr/>
              <p:nvPr/>
            </p:nvSpPr>
            <p:spPr>
              <a:xfrm flipH="1">
                <a:off x="62597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0" name="Google Shape;7000;p13"/>
              <p:cNvSpPr/>
              <p:nvPr/>
            </p:nvSpPr>
            <p:spPr>
              <a:xfrm>
                <a:off x="739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1" name="Google Shape;7001;p13"/>
              <p:cNvSpPr/>
              <p:nvPr/>
            </p:nvSpPr>
            <p:spPr>
              <a:xfrm>
                <a:off x="96734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2" name="Google Shape;7002;p13"/>
              <p:cNvSpPr/>
              <p:nvPr/>
            </p:nvSpPr>
            <p:spPr>
              <a:xfrm>
                <a:off x="78881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3" name="Google Shape;7003;p13"/>
              <p:cNvSpPr/>
              <p:nvPr/>
            </p:nvSpPr>
            <p:spPr>
              <a:xfrm>
                <a:off x="89453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4" name="Google Shape;7004;p13"/>
              <p:cNvSpPr/>
              <p:nvPr/>
            </p:nvSpPr>
            <p:spPr>
              <a:xfrm>
                <a:off x="83631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5" name="Google Shape;7005;p13"/>
              <p:cNvSpPr/>
              <p:nvPr/>
            </p:nvSpPr>
            <p:spPr>
              <a:xfrm>
                <a:off x="911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6" name="Google Shape;7006;p13"/>
              <p:cNvSpPr/>
              <p:nvPr/>
            </p:nvSpPr>
            <p:spPr>
              <a:xfrm>
                <a:off x="858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7" name="Google Shape;7007;p13"/>
              <p:cNvSpPr/>
              <p:nvPr/>
            </p:nvSpPr>
            <p:spPr>
              <a:xfrm flipH="1">
                <a:off x="1006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8" name="Google Shape;7008;p13"/>
              <p:cNvSpPr/>
              <p:nvPr/>
            </p:nvSpPr>
            <p:spPr>
              <a:xfrm flipH="1">
                <a:off x="1058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9" name="Google Shape;7009;p13"/>
              <p:cNvSpPr/>
              <p:nvPr/>
            </p:nvSpPr>
            <p:spPr>
              <a:xfrm flipH="1">
                <a:off x="1236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0" name="Google Shape;7010;p13"/>
              <p:cNvSpPr/>
              <p:nvPr/>
            </p:nvSpPr>
            <p:spPr>
              <a:xfrm flipH="1">
                <a:off x="1100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1" name="Google Shape;7011;p13"/>
              <p:cNvSpPr/>
              <p:nvPr/>
            </p:nvSpPr>
            <p:spPr>
              <a:xfrm flipH="1">
                <a:off x="1158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2" name="Google Shape;7012;p13"/>
              <p:cNvSpPr/>
              <p:nvPr/>
            </p:nvSpPr>
            <p:spPr>
              <a:xfrm flipH="1">
                <a:off x="1118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3" name="Google Shape;7013;p13"/>
              <p:cNvSpPr/>
              <p:nvPr/>
            </p:nvSpPr>
            <p:spPr>
              <a:xfrm flipH="1">
                <a:off x="1171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4" name="Google Shape;7014;p13"/>
              <p:cNvSpPr/>
              <p:nvPr/>
            </p:nvSpPr>
            <p:spPr>
              <a:xfrm>
                <a:off x="128516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5" name="Google Shape;7015;p13"/>
              <p:cNvSpPr/>
              <p:nvPr/>
            </p:nvSpPr>
            <p:spPr>
              <a:xfrm>
                <a:off x="151318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6" name="Google Shape;7016;p13"/>
              <p:cNvSpPr/>
              <p:nvPr/>
            </p:nvSpPr>
            <p:spPr>
              <a:xfrm>
                <a:off x="13346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7" name="Google Shape;7017;p13"/>
              <p:cNvSpPr/>
              <p:nvPr/>
            </p:nvSpPr>
            <p:spPr>
              <a:xfrm>
                <a:off x="144037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8" name="Google Shape;7018;p13"/>
              <p:cNvSpPr/>
              <p:nvPr/>
            </p:nvSpPr>
            <p:spPr>
              <a:xfrm>
                <a:off x="138216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9" name="Google Shape;7019;p13"/>
              <p:cNvSpPr/>
              <p:nvPr/>
            </p:nvSpPr>
            <p:spPr>
              <a:xfrm>
                <a:off x="145688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0" name="Google Shape;7020;p13"/>
              <p:cNvSpPr/>
              <p:nvPr/>
            </p:nvSpPr>
            <p:spPr>
              <a:xfrm>
                <a:off x="140444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1" name="Google Shape;7021;p13"/>
              <p:cNvSpPr/>
              <p:nvPr/>
            </p:nvSpPr>
            <p:spPr>
              <a:xfrm flipH="1">
                <a:off x="155274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2" name="Google Shape;7022;p13"/>
              <p:cNvSpPr/>
              <p:nvPr/>
            </p:nvSpPr>
            <p:spPr>
              <a:xfrm flipH="1">
                <a:off x="160389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3" name="Google Shape;7023;p13"/>
              <p:cNvSpPr/>
              <p:nvPr/>
            </p:nvSpPr>
            <p:spPr>
              <a:xfrm flipH="1">
                <a:off x="178245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4" name="Google Shape;7024;p13"/>
              <p:cNvSpPr/>
              <p:nvPr/>
            </p:nvSpPr>
            <p:spPr>
              <a:xfrm flipH="1">
                <a:off x="164595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5" name="Google Shape;7025;p13"/>
              <p:cNvSpPr/>
              <p:nvPr/>
            </p:nvSpPr>
            <p:spPr>
              <a:xfrm flipH="1">
                <a:off x="170384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6" name="Google Shape;7026;p13"/>
              <p:cNvSpPr/>
              <p:nvPr/>
            </p:nvSpPr>
            <p:spPr>
              <a:xfrm flipH="1">
                <a:off x="166456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7" name="Google Shape;7027;p13"/>
              <p:cNvSpPr/>
              <p:nvPr/>
            </p:nvSpPr>
            <p:spPr>
              <a:xfrm flipH="1">
                <a:off x="171707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8" name="Google Shape;7028;p13"/>
              <p:cNvSpPr/>
              <p:nvPr/>
            </p:nvSpPr>
            <p:spPr>
              <a:xfrm>
                <a:off x="183100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9" name="Google Shape;7029;p13"/>
              <p:cNvSpPr/>
              <p:nvPr/>
            </p:nvSpPr>
            <p:spPr>
              <a:xfrm>
                <a:off x="2059031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0" name="Google Shape;7030;p13"/>
              <p:cNvSpPr/>
              <p:nvPr/>
            </p:nvSpPr>
            <p:spPr>
              <a:xfrm>
                <a:off x="18804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1" name="Google Shape;7031;p13"/>
              <p:cNvSpPr/>
              <p:nvPr/>
            </p:nvSpPr>
            <p:spPr>
              <a:xfrm>
                <a:off x="198622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2" name="Google Shape;7032;p13"/>
              <p:cNvSpPr/>
              <p:nvPr/>
            </p:nvSpPr>
            <p:spPr>
              <a:xfrm>
                <a:off x="1928006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3" name="Google Shape;7033;p13"/>
              <p:cNvSpPr/>
              <p:nvPr/>
            </p:nvSpPr>
            <p:spPr>
              <a:xfrm>
                <a:off x="200272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4" name="Google Shape;7034;p13"/>
              <p:cNvSpPr/>
              <p:nvPr/>
            </p:nvSpPr>
            <p:spPr>
              <a:xfrm>
                <a:off x="195028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5" name="Google Shape;7035;p13"/>
              <p:cNvSpPr/>
              <p:nvPr/>
            </p:nvSpPr>
            <p:spPr>
              <a:xfrm flipH="1">
                <a:off x="209858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6" name="Google Shape;7036;p13"/>
              <p:cNvSpPr/>
              <p:nvPr/>
            </p:nvSpPr>
            <p:spPr>
              <a:xfrm flipH="1">
                <a:off x="214974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7" name="Google Shape;7037;p13"/>
              <p:cNvSpPr/>
              <p:nvPr/>
            </p:nvSpPr>
            <p:spPr>
              <a:xfrm flipH="1">
                <a:off x="232829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8" name="Google Shape;7038;p13"/>
              <p:cNvSpPr/>
              <p:nvPr/>
            </p:nvSpPr>
            <p:spPr>
              <a:xfrm flipH="1">
                <a:off x="219179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9" name="Google Shape;7039;p13"/>
              <p:cNvSpPr/>
              <p:nvPr/>
            </p:nvSpPr>
            <p:spPr>
              <a:xfrm flipH="1">
                <a:off x="224968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0" name="Google Shape;7040;p13"/>
              <p:cNvSpPr/>
              <p:nvPr/>
            </p:nvSpPr>
            <p:spPr>
              <a:xfrm flipH="1">
                <a:off x="221040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1" name="Google Shape;7041;p13"/>
              <p:cNvSpPr/>
              <p:nvPr/>
            </p:nvSpPr>
            <p:spPr>
              <a:xfrm flipH="1">
                <a:off x="226292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2" name="Google Shape;7042;p13"/>
              <p:cNvSpPr/>
              <p:nvPr/>
            </p:nvSpPr>
            <p:spPr>
              <a:xfrm>
                <a:off x="237685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3" name="Google Shape;7043;p13"/>
              <p:cNvSpPr/>
              <p:nvPr/>
            </p:nvSpPr>
            <p:spPr>
              <a:xfrm>
                <a:off x="260487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4" name="Google Shape;7044;p13"/>
              <p:cNvSpPr/>
              <p:nvPr/>
            </p:nvSpPr>
            <p:spPr>
              <a:xfrm>
                <a:off x="242634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5" name="Google Shape;7045;p13"/>
              <p:cNvSpPr/>
              <p:nvPr/>
            </p:nvSpPr>
            <p:spPr>
              <a:xfrm>
                <a:off x="253206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6" name="Google Shape;7046;p13"/>
              <p:cNvSpPr/>
              <p:nvPr/>
            </p:nvSpPr>
            <p:spPr>
              <a:xfrm>
                <a:off x="2473849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7" name="Google Shape;7047;p13"/>
              <p:cNvSpPr/>
              <p:nvPr/>
            </p:nvSpPr>
            <p:spPr>
              <a:xfrm>
                <a:off x="254856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8" name="Google Shape;7048;p13"/>
              <p:cNvSpPr/>
              <p:nvPr/>
            </p:nvSpPr>
            <p:spPr>
              <a:xfrm>
                <a:off x="249612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9" name="Google Shape;7049;p13"/>
              <p:cNvSpPr/>
              <p:nvPr/>
            </p:nvSpPr>
            <p:spPr>
              <a:xfrm flipH="1">
                <a:off x="264443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0" name="Google Shape;7050;p13"/>
              <p:cNvSpPr/>
              <p:nvPr/>
            </p:nvSpPr>
            <p:spPr>
              <a:xfrm flipH="1">
                <a:off x="269558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1" name="Google Shape;7051;p13"/>
              <p:cNvSpPr/>
              <p:nvPr/>
            </p:nvSpPr>
            <p:spPr>
              <a:xfrm flipH="1">
                <a:off x="28741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2" name="Google Shape;7052;p13"/>
              <p:cNvSpPr/>
              <p:nvPr/>
            </p:nvSpPr>
            <p:spPr>
              <a:xfrm flipH="1">
                <a:off x="273764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3" name="Google Shape;7053;p13"/>
              <p:cNvSpPr/>
              <p:nvPr/>
            </p:nvSpPr>
            <p:spPr>
              <a:xfrm flipH="1">
                <a:off x="279553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4" name="Google Shape;7054;p13"/>
              <p:cNvSpPr/>
              <p:nvPr/>
            </p:nvSpPr>
            <p:spPr>
              <a:xfrm flipH="1">
                <a:off x="275625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5" name="Google Shape;7055;p13"/>
              <p:cNvSpPr/>
              <p:nvPr/>
            </p:nvSpPr>
            <p:spPr>
              <a:xfrm flipH="1">
                <a:off x="28087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6" name="Google Shape;7056;p13"/>
              <p:cNvSpPr/>
              <p:nvPr/>
            </p:nvSpPr>
            <p:spPr>
              <a:xfrm>
                <a:off x="292269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7" name="Google Shape;7057;p13"/>
              <p:cNvSpPr/>
              <p:nvPr/>
            </p:nvSpPr>
            <p:spPr>
              <a:xfrm>
                <a:off x="315071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8" name="Google Shape;7058;p13"/>
              <p:cNvSpPr/>
              <p:nvPr/>
            </p:nvSpPr>
            <p:spPr>
              <a:xfrm>
                <a:off x="297218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9" name="Google Shape;7059;p13"/>
              <p:cNvSpPr/>
              <p:nvPr/>
            </p:nvSpPr>
            <p:spPr>
              <a:xfrm>
                <a:off x="307790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0" name="Google Shape;7060;p13"/>
              <p:cNvSpPr/>
              <p:nvPr/>
            </p:nvSpPr>
            <p:spPr>
              <a:xfrm>
                <a:off x="301969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1" name="Google Shape;7061;p13"/>
              <p:cNvSpPr/>
              <p:nvPr/>
            </p:nvSpPr>
            <p:spPr>
              <a:xfrm>
                <a:off x="309441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2" name="Google Shape;7062;p13"/>
              <p:cNvSpPr/>
              <p:nvPr/>
            </p:nvSpPr>
            <p:spPr>
              <a:xfrm>
                <a:off x="304197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3" name="Google Shape;7063;p13"/>
              <p:cNvSpPr/>
              <p:nvPr/>
            </p:nvSpPr>
            <p:spPr>
              <a:xfrm flipH="1">
                <a:off x="319027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4" name="Google Shape;7064;p13"/>
              <p:cNvSpPr/>
              <p:nvPr/>
            </p:nvSpPr>
            <p:spPr>
              <a:xfrm flipH="1">
                <a:off x="324142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5" name="Google Shape;7065;p13"/>
              <p:cNvSpPr/>
              <p:nvPr/>
            </p:nvSpPr>
            <p:spPr>
              <a:xfrm flipH="1">
                <a:off x="341998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6" name="Google Shape;7066;p13"/>
              <p:cNvSpPr/>
              <p:nvPr/>
            </p:nvSpPr>
            <p:spPr>
              <a:xfrm flipH="1">
                <a:off x="328348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7" name="Google Shape;7067;p13"/>
              <p:cNvSpPr/>
              <p:nvPr/>
            </p:nvSpPr>
            <p:spPr>
              <a:xfrm flipH="1">
                <a:off x="334137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8" name="Google Shape;7068;p13"/>
              <p:cNvSpPr/>
              <p:nvPr/>
            </p:nvSpPr>
            <p:spPr>
              <a:xfrm flipH="1">
                <a:off x="330209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9" name="Google Shape;7069;p13"/>
              <p:cNvSpPr/>
              <p:nvPr/>
            </p:nvSpPr>
            <p:spPr>
              <a:xfrm flipH="1">
                <a:off x="335460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0" name="Google Shape;7070;p13"/>
              <p:cNvSpPr/>
              <p:nvPr/>
            </p:nvSpPr>
            <p:spPr>
              <a:xfrm>
                <a:off x="3468537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1" name="Google Shape;7071;p13"/>
              <p:cNvSpPr/>
              <p:nvPr/>
            </p:nvSpPr>
            <p:spPr>
              <a:xfrm>
                <a:off x="369656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2" name="Google Shape;7072;p13"/>
              <p:cNvSpPr/>
              <p:nvPr/>
            </p:nvSpPr>
            <p:spPr>
              <a:xfrm>
                <a:off x="351802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3" name="Google Shape;7073;p13"/>
              <p:cNvSpPr/>
              <p:nvPr/>
            </p:nvSpPr>
            <p:spPr>
              <a:xfrm>
                <a:off x="362374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4" name="Google Shape;7074;p13"/>
              <p:cNvSpPr/>
              <p:nvPr/>
            </p:nvSpPr>
            <p:spPr>
              <a:xfrm>
                <a:off x="35655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5" name="Google Shape;7075;p13"/>
              <p:cNvSpPr/>
              <p:nvPr/>
            </p:nvSpPr>
            <p:spPr>
              <a:xfrm>
                <a:off x="36402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6" name="Google Shape;7076;p13"/>
              <p:cNvSpPr/>
              <p:nvPr/>
            </p:nvSpPr>
            <p:spPr>
              <a:xfrm>
                <a:off x="358781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7" name="Google Shape;7077;p13"/>
              <p:cNvSpPr/>
              <p:nvPr/>
            </p:nvSpPr>
            <p:spPr>
              <a:xfrm flipH="1">
                <a:off x="37361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8" name="Google Shape;7078;p13"/>
              <p:cNvSpPr/>
              <p:nvPr/>
            </p:nvSpPr>
            <p:spPr>
              <a:xfrm flipH="1">
                <a:off x="378727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9" name="Google Shape;7079;p13"/>
              <p:cNvSpPr/>
              <p:nvPr/>
            </p:nvSpPr>
            <p:spPr>
              <a:xfrm flipH="1">
                <a:off x="396582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0" name="Google Shape;7080;p13"/>
              <p:cNvSpPr/>
              <p:nvPr/>
            </p:nvSpPr>
            <p:spPr>
              <a:xfrm flipH="1">
                <a:off x="382932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1" name="Google Shape;7081;p13"/>
              <p:cNvSpPr/>
              <p:nvPr/>
            </p:nvSpPr>
            <p:spPr>
              <a:xfrm flipH="1">
                <a:off x="38872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2" name="Google Shape;7082;p13"/>
              <p:cNvSpPr/>
              <p:nvPr/>
            </p:nvSpPr>
            <p:spPr>
              <a:xfrm flipH="1">
                <a:off x="384793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3" name="Google Shape;7083;p13"/>
              <p:cNvSpPr/>
              <p:nvPr/>
            </p:nvSpPr>
            <p:spPr>
              <a:xfrm flipH="1">
                <a:off x="390045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4" name="Google Shape;7084;p13"/>
              <p:cNvSpPr/>
              <p:nvPr/>
            </p:nvSpPr>
            <p:spPr>
              <a:xfrm>
                <a:off x="4014380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5" name="Google Shape;7085;p13"/>
              <p:cNvSpPr/>
              <p:nvPr/>
            </p:nvSpPr>
            <p:spPr>
              <a:xfrm>
                <a:off x="424240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6" name="Google Shape;7086;p13"/>
              <p:cNvSpPr/>
              <p:nvPr/>
            </p:nvSpPr>
            <p:spPr>
              <a:xfrm>
                <a:off x="406387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7" name="Google Shape;7087;p13"/>
              <p:cNvSpPr/>
              <p:nvPr/>
            </p:nvSpPr>
            <p:spPr>
              <a:xfrm>
                <a:off x="416959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8" name="Google Shape;7088;p13"/>
              <p:cNvSpPr/>
              <p:nvPr/>
            </p:nvSpPr>
            <p:spPr>
              <a:xfrm>
                <a:off x="411137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9" name="Google Shape;7089;p13"/>
              <p:cNvSpPr/>
              <p:nvPr/>
            </p:nvSpPr>
            <p:spPr>
              <a:xfrm>
                <a:off x="4186098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0" name="Google Shape;7090;p13"/>
              <p:cNvSpPr/>
              <p:nvPr/>
            </p:nvSpPr>
            <p:spPr>
              <a:xfrm>
                <a:off x="413365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1" name="Google Shape;7091;p13"/>
              <p:cNvSpPr/>
              <p:nvPr/>
            </p:nvSpPr>
            <p:spPr>
              <a:xfrm flipH="1">
                <a:off x="428196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2" name="Google Shape;7092;p13"/>
              <p:cNvSpPr/>
              <p:nvPr/>
            </p:nvSpPr>
            <p:spPr>
              <a:xfrm flipH="1">
                <a:off x="433311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3" name="Google Shape;7093;p13"/>
              <p:cNvSpPr/>
              <p:nvPr/>
            </p:nvSpPr>
            <p:spPr>
              <a:xfrm flipH="1">
                <a:off x="4511671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4" name="Google Shape;7094;p13"/>
              <p:cNvSpPr/>
              <p:nvPr/>
            </p:nvSpPr>
            <p:spPr>
              <a:xfrm flipH="1">
                <a:off x="437516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5" name="Google Shape;7095;p13"/>
              <p:cNvSpPr/>
              <p:nvPr/>
            </p:nvSpPr>
            <p:spPr>
              <a:xfrm flipH="1">
                <a:off x="443306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6" name="Google Shape;7096;p13"/>
              <p:cNvSpPr/>
              <p:nvPr/>
            </p:nvSpPr>
            <p:spPr>
              <a:xfrm flipH="1">
                <a:off x="439378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7" name="Google Shape;7097;p13"/>
              <p:cNvSpPr/>
              <p:nvPr/>
            </p:nvSpPr>
            <p:spPr>
              <a:xfrm flipH="1">
                <a:off x="444629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8" name="Google Shape;7098;p13"/>
              <p:cNvSpPr/>
              <p:nvPr/>
            </p:nvSpPr>
            <p:spPr>
              <a:xfrm>
                <a:off x="456022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9" name="Google Shape;7099;p13"/>
              <p:cNvSpPr/>
              <p:nvPr/>
            </p:nvSpPr>
            <p:spPr>
              <a:xfrm>
                <a:off x="478824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0" name="Google Shape;7100;p13"/>
              <p:cNvSpPr/>
              <p:nvPr/>
            </p:nvSpPr>
            <p:spPr>
              <a:xfrm>
                <a:off x="46097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1" name="Google Shape;7101;p13"/>
              <p:cNvSpPr/>
              <p:nvPr/>
            </p:nvSpPr>
            <p:spPr>
              <a:xfrm>
                <a:off x="471543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2" name="Google Shape;7102;p13"/>
              <p:cNvSpPr/>
              <p:nvPr/>
            </p:nvSpPr>
            <p:spPr>
              <a:xfrm>
                <a:off x="465722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3" name="Google Shape;7103;p13"/>
              <p:cNvSpPr/>
              <p:nvPr/>
            </p:nvSpPr>
            <p:spPr>
              <a:xfrm>
                <a:off x="4731941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4" name="Google Shape;7104;p13"/>
              <p:cNvSpPr/>
              <p:nvPr/>
            </p:nvSpPr>
            <p:spPr>
              <a:xfrm>
                <a:off x="467950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5" name="Google Shape;7105;p13"/>
              <p:cNvSpPr/>
              <p:nvPr/>
            </p:nvSpPr>
            <p:spPr>
              <a:xfrm flipH="1">
                <a:off x="4827805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6" name="Google Shape;7106;p13"/>
              <p:cNvSpPr/>
              <p:nvPr/>
            </p:nvSpPr>
            <p:spPr>
              <a:xfrm flipH="1">
                <a:off x="487895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7" name="Google Shape;7107;p13"/>
              <p:cNvSpPr/>
              <p:nvPr/>
            </p:nvSpPr>
            <p:spPr>
              <a:xfrm flipH="1">
                <a:off x="505751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8" name="Google Shape;7108;p13"/>
              <p:cNvSpPr/>
              <p:nvPr/>
            </p:nvSpPr>
            <p:spPr>
              <a:xfrm flipH="1">
                <a:off x="492101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9" name="Google Shape;7109;p13"/>
              <p:cNvSpPr/>
              <p:nvPr/>
            </p:nvSpPr>
            <p:spPr>
              <a:xfrm flipH="1">
                <a:off x="497890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0" name="Google Shape;7110;p13"/>
              <p:cNvSpPr/>
              <p:nvPr/>
            </p:nvSpPr>
            <p:spPr>
              <a:xfrm flipH="1">
                <a:off x="493962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1" name="Google Shape;7111;p13"/>
              <p:cNvSpPr/>
              <p:nvPr/>
            </p:nvSpPr>
            <p:spPr>
              <a:xfrm flipH="1">
                <a:off x="4992138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2" name="Google Shape;7112;p13"/>
              <p:cNvSpPr/>
              <p:nvPr/>
            </p:nvSpPr>
            <p:spPr>
              <a:xfrm>
                <a:off x="510725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3" name="Google Shape;7113;p13"/>
              <p:cNvSpPr/>
              <p:nvPr/>
            </p:nvSpPr>
            <p:spPr>
              <a:xfrm>
                <a:off x="533527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4" name="Google Shape;7114;p13"/>
              <p:cNvSpPr/>
              <p:nvPr/>
            </p:nvSpPr>
            <p:spPr>
              <a:xfrm>
                <a:off x="5156746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5" name="Google Shape;7115;p13"/>
              <p:cNvSpPr/>
              <p:nvPr/>
            </p:nvSpPr>
            <p:spPr>
              <a:xfrm>
                <a:off x="526246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6" name="Google Shape;7116;p13"/>
              <p:cNvSpPr/>
              <p:nvPr/>
            </p:nvSpPr>
            <p:spPr>
              <a:xfrm>
                <a:off x="5204254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7" name="Google Shape;7117;p13"/>
              <p:cNvSpPr/>
              <p:nvPr/>
            </p:nvSpPr>
            <p:spPr>
              <a:xfrm>
                <a:off x="527897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8" name="Google Shape;7118;p13"/>
              <p:cNvSpPr/>
              <p:nvPr/>
            </p:nvSpPr>
            <p:spPr>
              <a:xfrm>
                <a:off x="52265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9" name="Google Shape;7119;p13"/>
              <p:cNvSpPr/>
              <p:nvPr/>
            </p:nvSpPr>
            <p:spPr>
              <a:xfrm flipH="1">
                <a:off x="537483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0" name="Google Shape;7120;p13"/>
              <p:cNvSpPr/>
              <p:nvPr/>
            </p:nvSpPr>
            <p:spPr>
              <a:xfrm flipH="1">
                <a:off x="5425989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1" name="Google Shape;7121;p13"/>
              <p:cNvSpPr/>
              <p:nvPr/>
            </p:nvSpPr>
            <p:spPr>
              <a:xfrm flipH="1">
                <a:off x="560454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2" name="Google Shape;7122;p13"/>
              <p:cNvSpPr/>
              <p:nvPr/>
            </p:nvSpPr>
            <p:spPr>
              <a:xfrm flipH="1">
                <a:off x="546804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3" name="Google Shape;7123;p13"/>
              <p:cNvSpPr/>
              <p:nvPr/>
            </p:nvSpPr>
            <p:spPr>
              <a:xfrm flipH="1">
                <a:off x="552593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4" name="Google Shape;7124;p13"/>
              <p:cNvSpPr/>
              <p:nvPr/>
            </p:nvSpPr>
            <p:spPr>
              <a:xfrm flipH="1">
                <a:off x="548665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5" name="Google Shape;7125;p13"/>
              <p:cNvSpPr/>
              <p:nvPr/>
            </p:nvSpPr>
            <p:spPr>
              <a:xfrm flipH="1">
                <a:off x="5539171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6" name="Google Shape;7126;p13"/>
              <p:cNvSpPr/>
              <p:nvPr/>
            </p:nvSpPr>
            <p:spPr>
              <a:xfrm>
                <a:off x="5654288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7" name="Google Shape;7127;p13"/>
              <p:cNvSpPr/>
              <p:nvPr/>
            </p:nvSpPr>
            <p:spPr>
              <a:xfrm>
                <a:off x="588231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8" name="Google Shape;7128;p13"/>
              <p:cNvSpPr/>
              <p:nvPr/>
            </p:nvSpPr>
            <p:spPr>
              <a:xfrm>
                <a:off x="5703779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9" name="Google Shape;7129;p13"/>
              <p:cNvSpPr/>
              <p:nvPr/>
            </p:nvSpPr>
            <p:spPr>
              <a:xfrm>
                <a:off x="580950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0" name="Google Shape;7130;p13"/>
              <p:cNvSpPr/>
              <p:nvPr/>
            </p:nvSpPr>
            <p:spPr>
              <a:xfrm>
                <a:off x="5751287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1" name="Google Shape;7131;p13"/>
              <p:cNvSpPr/>
              <p:nvPr/>
            </p:nvSpPr>
            <p:spPr>
              <a:xfrm>
                <a:off x="5826006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2" name="Google Shape;7132;p13"/>
              <p:cNvSpPr/>
              <p:nvPr/>
            </p:nvSpPr>
            <p:spPr>
              <a:xfrm>
                <a:off x="57735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3" name="Google Shape;7133;p13"/>
              <p:cNvSpPr/>
              <p:nvPr/>
            </p:nvSpPr>
            <p:spPr>
              <a:xfrm flipH="1">
                <a:off x="592187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4" name="Google Shape;7134;p13"/>
              <p:cNvSpPr/>
              <p:nvPr/>
            </p:nvSpPr>
            <p:spPr>
              <a:xfrm flipH="1">
                <a:off x="5973022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5" name="Google Shape;7135;p13"/>
              <p:cNvSpPr/>
              <p:nvPr/>
            </p:nvSpPr>
            <p:spPr>
              <a:xfrm flipH="1">
                <a:off x="615158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6" name="Google Shape;7136;p13"/>
              <p:cNvSpPr/>
              <p:nvPr/>
            </p:nvSpPr>
            <p:spPr>
              <a:xfrm flipH="1">
                <a:off x="601507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7" name="Google Shape;7137;p13"/>
              <p:cNvSpPr/>
              <p:nvPr/>
            </p:nvSpPr>
            <p:spPr>
              <a:xfrm flipH="1">
                <a:off x="607297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8" name="Google Shape;7138;p13"/>
              <p:cNvSpPr/>
              <p:nvPr/>
            </p:nvSpPr>
            <p:spPr>
              <a:xfrm flipH="1">
                <a:off x="603368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9" name="Google Shape;7139;p13"/>
              <p:cNvSpPr/>
              <p:nvPr/>
            </p:nvSpPr>
            <p:spPr>
              <a:xfrm flipH="1">
                <a:off x="6086203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0" name="Google Shape;7140;p13"/>
              <p:cNvSpPr/>
              <p:nvPr/>
            </p:nvSpPr>
            <p:spPr>
              <a:xfrm>
                <a:off x="620132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1" name="Google Shape;7141;p13"/>
              <p:cNvSpPr/>
              <p:nvPr/>
            </p:nvSpPr>
            <p:spPr>
              <a:xfrm>
                <a:off x="642934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2" name="Google Shape;7142;p13"/>
              <p:cNvSpPr/>
              <p:nvPr/>
            </p:nvSpPr>
            <p:spPr>
              <a:xfrm>
                <a:off x="62508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3" name="Google Shape;7143;p13"/>
              <p:cNvSpPr/>
              <p:nvPr/>
            </p:nvSpPr>
            <p:spPr>
              <a:xfrm>
                <a:off x="6356534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4" name="Google Shape;7144;p13"/>
              <p:cNvSpPr/>
              <p:nvPr/>
            </p:nvSpPr>
            <p:spPr>
              <a:xfrm>
                <a:off x="629832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5" name="Google Shape;7145;p13"/>
              <p:cNvSpPr/>
              <p:nvPr/>
            </p:nvSpPr>
            <p:spPr>
              <a:xfrm>
                <a:off x="6373039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6" name="Google Shape;7146;p13"/>
              <p:cNvSpPr/>
              <p:nvPr/>
            </p:nvSpPr>
            <p:spPr>
              <a:xfrm>
                <a:off x="632059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7" name="Google Shape;7147;p13"/>
              <p:cNvSpPr/>
              <p:nvPr/>
            </p:nvSpPr>
            <p:spPr>
              <a:xfrm flipH="1">
                <a:off x="6468903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8" name="Google Shape;7148;p13"/>
              <p:cNvSpPr/>
              <p:nvPr/>
            </p:nvSpPr>
            <p:spPr>
              <a:xfrm flipH="1">
                <a:off x="6520054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9" name="Google Shape;7149;p13"/>
              <p:cNvSpPr/>
              <p:nvPr/>
            </p:nvSpPr>
            <p:spPr>
              <a:xfrm flipH="1">
                <a:off x="669861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0" name="Google Shape;7150;p13"/>
              <p:cNvSpPr/>
              <p:nvPr/>
            </p:nvSpPr>
            <p:spPr>
              <a:xfrm flipH="1">
                <a:off x="6562110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1" name="Google Shape;7151;p13"/>
              <p:cNvSpPr/>
              <p:nvPr/>
            </p:nvSpPr>
            <p:spPr>
              <a:xfrm flipH="1">
                <a:off x="662000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2" name="Google Shape;7152;p13"/>
              <p:cNvSpPr/>
              <p:nvPr/>
            </p:nvSpPr>
            <p:spPr>
              <a:xfrm flipH="1">
                <a:off x="658072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3" name="Google Shape;7153;p13"/>
              <p:cNvSpPr/>
              <p:nvPr/>
            </p:nvSpPr>
            <p:spPr>
              <a:xfrm flipH="1">
                <a:off x="6633236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4" name="Google Shape;7154;p13"/>
              <p:cNvSpPr/>
              <p:nvPr/>
            </p:nvSpPr>
            <p:spPr>
              <a:xfrm>
                <a:off x="674835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5" name="Google Shape;7155;p13"/>
              <p:cNvSpPr/>
              <p:nvPr/>
            </p:nvSpPr>
            <p:spPr>
              <a:xfrm>
                <a:off x="6976378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6" name="Google Shape;7156;p13"/>
              <p:cNvSpPr/>
              <p:nvPr/>
            </p:nvSpPr>
            <p:spPr>
              <a:xfrm>
                <a:off x="6797844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7" name="Google Shape;7157;p13"/>
              <p:cNvSpPr/>
              <p:nvPr/>
            </p:nvSpPr>
            <p:spPr>
              <a:xfrm>
                <a:off x="6903567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8" name="Google Shape;7158;p13"/>
              <p:cNvSpPr/>
              <p:nvPr/>
            </p:nvSpPr>
            <p:spPr>
              <a:xfrm>
                <a:off x="6845352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9" name="Google Shape;7159;p13"/>
              <p:cNvSpPr/>
              <p:nvPr/>
            </p:nvSpPr>
            <p:spPr>
              <a:xfrm>
                <a:off x="6920072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0" name="Google Shape;7160;p13"/>
              <p:cNvSpPr/>
              <p:nvPr/>
            </p:nvSpPr>
            <p:spPr>
              <a:xfrm>
                <a:off x="686763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1" name="Google Shape;7161;p13"/>
              <p:cNvSpPr/>
              <p:nvPr/>
            </p:nvSpPr>
            <p:spPr>
              <a:xfrm flipH="1">
                <a:off x="701593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2" name="Google Shape;7162;p13"/>
              <p:cNvSpPr/>
              <p:nvPr/>
            </p:nvSpPr>
            <p:spPr>
              <a:xfrm flipH="1">
                <a:off x="7067087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3" name="Google Shape;7163;p13"/>
              <p:cNvSpPr/>
              <p:nvPr/>
            </p:nvSpPr>
            <p:spPr>
              <a:xfrm flipH="1">
                <a:off x="7245645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4" name="Google Shape;7164;p13"/>
              <p:cNvSpPr/>
              <p:nvPr/>
            </p:nvSpPr>
            <p:spPr>
              <a:xfrm flipH="1">
                <a:off x="7109143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5" name="Google Shape;7165;p13"/>
              <p:cNvSpPr/>
              <p:nvPr/>
            </p:nvSpPr>
            <p:spPr>
              <a:xfrm flipH="1">
                <a:off x="716703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6" name="Google Shape;7166;p13"/>
              <p:cNvSpPr/>
              <p:nvPr/>
            </p:nvSpPr>
            <p:spPr>
              <a:xfrm flipH="1">
                <a:off x="7127755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7" name="Google Shape;7167;p13"/>
              <p:cNvSpPr/>
              <p:nvPr/>
            </p:nvSpPr>
            <p:spPr>
              <a:xfrm flipH="1">
                <a:off x="7180269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8" name="Google Shape;7168;p13"/>
              <p:cNvSpPr/>
              <p:nvPr/>
            </p:nvSpPr>
            <p:spPr>
              <a:xfrm>
                <a:off x="7295386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9" name="Google Shape;7169;p13"/>
              <p:cNvSpPr/>
              <p:nvPr/>
            </p:nvSpPr>
            <p:spPr>
              <a:xfrm>
                <a:off x="752341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0" name="Google Shape;7170;p13"/>
              <p:cNvSpPr/>
              <p:nvPr/>
            </p:nvSpPr>
            <p:spPr>
              <a:xfrm>
                <a:off x="7344877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1" name="Google Shape;7171;p13"/>
              <p:cNvSpPr/>
              <p:nvPr/>
            </p:nvSpPr>
            <p:spPr>
              <a:xfrm>
                <a:off x="7450599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2" name="Google Shape;7172;p13"/>
              <p:cNvSpPr/>
              <p:nvPr/>
            </p:nvSpPr>
            <p:spPr>
              <a:xfrm>
                <a:off x="7392385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3" name="Google Shape;7173;p13"/>
              <p:cNvSpPr/>
              <p:nvPr/>
            </p:nvSpPr>
            <p:spPr>
              <a:xfrm>
                <a:off x="7467104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4" name="Google Shape;7174;p13"/>
              <p:cNvSpPr/>
              <p:nvPr/>
            </p:nvSpPr>
            <p:spPr>
              <a:xfrm>
                <a:off x="7414665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5" name="Google Shape;7175;p13"/>
              <p:cNvSpPr/>
              <p:nvPr/>
            </p:nvSpPr>
            <p:spPr>
              <a:xfrm flipH="1">
                <a:off x="756296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6" name="Google Shape;7176;p13"/>
              <p:cNvSpPr/>
              <p:nvPr/>
            </p:nvSpPr>
            <p:spPr>
              <a:xfrm flipH="1">
                <a:off x="7614120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7" name="Google Shape;7177;p13"/>
              <p:cNvSpPr/>
              <p:nvPr/>
            </p:nvSpPr>
            <p:spPr>
              <a:xfrm flipH="1">
                <a:off x="7792678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8" name="Google Shape;7178;p13"/>
              <p:cNvSpPr/>
              <p:nvPr/>
            </p:nvSpPr>
            <p:spPr>
              <a:xfrm flipH="1">
                <a:off x="7656176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9" name="Google Shape;7179;p13"/>
              <p:cNvSpPr/>
              <p:nvPr/>
            </p:nvSpPr>
            <p:spPr>
              <a:xfrm flipH="1">
                <a:off x="771406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0" name="Google Shape;7180;p13"/>
              <p:cNvSpPr/>
              <p:nvPr/>
            </p:nvSpPr>
            <p:spPr>
              <a:xfrm flipH="1">
                <a:off x="767478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1" name="Google Shape;7181;p13"/>
              <p:cNvSpPr/>
              <p:nvPr/>
            </p:nvSpPr>
            <p:spPr>
              <a:xfrm flipH="1">
                <a:off x="7727302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2" name="Google Shape;7182;p13"/>
              <p:cNvSpPr/>
              <p:nvPr/>
            </p:nvSpPr>
            <p:spPr>
              <a:xfrm>
                <a:off x="7842419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3" name="Google Shape;7183;p13"/>
              <p:cNvSpPr/>
              <p:nvPr/>
            </p:nvSpPr>
            <p:spPr>
              <a:xfrm>
                <a:off x="807044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4" name="Google Shape;7184;p13"/>
              <p:cNvSpPr/>
              <p:nvPr/>
            </p:nvSpPr>
            <p:spPr>
              <a:xfrm>
                <a:off x="78919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5" name="Google Shape;7185;p13"/>
              <p:cNvSpPr/>
              <p:nvPr/>
            </p:nvSpPr>
            <p:spPr>
              <a:xfrm>
                <a:off x="7997632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6" name="Google Shape;7186;p13"/>
              <p:cNvSpPr/>
              <p:nvPr/>
            </p:nvSpPr>
            <p:spPr>
              <a:xfrm>
                <a:off x="7939418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7" name="Google Shape;7187;p13"/>
              <p:cNvSpPr/>
              <p:nvPr/>
            </p:nvSpPr>
            <p:spPr>
              <a:xfrm>
                <a:off x="8014137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8" name="Google Shape;7188;p13"/>
              <p:cNvSpPr/>
              <p:nvPr/>
            </p:nvSpPr>
            <p:spPr>
              <a:xfrm>
                <a:off x="796169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9" name="Google Shape;7189;p13"/>
              <p:cNvSpPr/>
              <p:nvPr/>
            </p:nvSpPr>
            <p:spPr>
              <a:xfrm flipH="1">
                <a:off x="8110001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0" name="Google Shape;7190;p13"/>
              <p:cNvSpPr/>
              <p:nvPr/>
            </p:nvSpPr>
            <p:spPr>
              <a:xfrm flipH="1">
                <a:off x="8161153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1" name="Google Shape;7191;p13"/>
              <p:cNvSpPr/>
              <p:nvPr/>
            </p:nvSpPr>
            <p:spPr>
              <a:xfrm flipH="1">
                <a:off x="8339710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2" name="Google Shape;7192;p13"/>
              <p:cNvSpPr/>
              <p:nvPr/>
            </p:nvSpPr>
            <p:spPr>
              <a:xfrm flipH="1">
                <a:off x="8203208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3" name="Google Shape;7193;p13"/>
              <p:cNvSpPr/>
              <p:nvPr/>
            </p:nvSpPr>
            <p:spPr>
              <a:xfrm flipH="1">
                <a:off x="8261100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4" name="Google Shape;7194;p13"/>
              <p:cNvSpPr/>
              <p:nvPr/>
            </p:nvSpPr>
            <p:spPr>
              <a:xfrm flipH="1">
                <a:off x="822182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5" name="Google Shape;7195;p13"/>
              <p:cNvSpPr/>
              <p:nvPr/>
            </p:nvSpPr>
            <p:spPr>
              <a:xfrm flipH="1">
                <a:off x="8274334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6" name="Google Shape;7196;p13"/>
              <p:cNvSpPr/>
              <p:nvPr/>
            </p:nvSpPr>
            <p:spPr>
              <a:xfrm>
                <a:off x="8389452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7" name="Google Shape;7197;p13"/>
              <p:cNvSpPr/>
              <p:nvPr/>
            </p:nvSpPr>
            <p:spPr>
              <a:xfrm>
                <a:off x="8617476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8" name="Google Shape;7198;p13"/>
              <p:cNvSpPr/>
              <p:nvPr/>
            </p:nvSpPr>
            <p:spPr>
              <a:xfrm>
                <a:off x="8438942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9" name="Google Shape;7199;p13"/>
              <p:cNvSpPr/>
              <p:nvPr/>
            </p:nvSpPr>
            <p:spPr>
              <a:xfrm>
                <a:off x="8544665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0" name="Google Shape;7200;p13"/>
              <p:cNvSpPr/>
              <p:nvPr/>
            </p:nvSpPr>
            <p:spPr>
              <a:xfrm>
                <a:off x="8486451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1" name="Google Shape;7201;p13"/>
              <p:cNvSpPr/>
              <p:nvPr/>
            </p:nvSpPr>
            <p:spPr>
              <a:xfrm>
                <a:off x="8561170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2" name="Google Shape;7202;p13"/>
              <p:cNvSpPr/>
              <p:nvPr/>
            </p:nvSpPr>
            <p:spPr>
              <a:xfrm>
                <a:off x="8508730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3" name="Google Shape;7203;p13"/>
              <p:cNvSpPr/>
              <p:nvPr/>
            </p:nvSpPr>
            <p:spPr>
              <a:xfrm flipH="1">
                <a:off x="8657034" y="193895"/>
                <a:ext cx="292904" cy="99873"/>
              </a:xfrm>
              <a:custGeom>
                <a:avLst/>
                <a:gdLst/>
                <a:ahLst/>
                <a:cxnLst/>
                <a:rect l="l" t="t" r="r" b="b"/>
                <a:pathLst>
                  <a:path w="11819" h="4030" extrusionOk="0">
                    <a:moveTo>
                      <a:pt x="9731" y="1"/>
                    </a:moveTo>
                    <a:cubicBezTo>
                      <a:pt x="9348" y="1"/>
                      <a:pt x="8966" y="170"/>
                      <a:pt x="8727" y="472"/>
                    </a:cubicBezTo>
                    <a:cubicBezTo>
                      <a:pt x="8355" y="908"/>
                      <a:pt x="8309" y="1628"/>
                      <a:pt x="8742" y="2036"/>
                    </a:cubicBezTo>
                    <a:cubicBezTo>
                      <a:pt x="8929" y="2221"/>
                      <a:pt x="9191" y="2327"/>
                      <a:pt x="9452" y="2327"/>
                    </a:cubicBezTo>
                    <a:cubicBezTo>
                      <a:pt x="9473" y="2327"/>
                      <a:pt x="9494" y="2326"/>
                      <a:pt x="9515" y="2325"/>
                    </a:cubicBezTo>
                    <a:cubicBezTo>
                      <a:pt x="9530" y="2325"/>
                      <a:pt x="9539" y="2312"/>
                      <a:pt x="9539" y="2300"/>
                    </a:cubicBezTo>
                    <a:cubicBezTo>
                      <a:pt x="9539" y="2285"/>
                      <a:pt x="9527" y="2276"/>
                      <a:pt x="9512" y="2276"/>
                    </a:cubicBezTo>
                    <a:cubicBezTo>
                      <a:pt x="9501" y="2276"/>
                      <a:pt x="9491" y="2276"/>
                      <a:pt x="9480" y="2276"/>
                    </a:cubicBezTo>
                    <a:cubicBezTo>
                      <a:pt x="9224" y="2276"/>
                      <a:pt x="8968" y="2170"/>
                      <a:pt x="8791" y="1984"/>
                    </a:cubicBezTo>
                    <a:cubicBezTo>
                      <a:pt x="8401" y="1601"/>
                      <a:pt x="8460" y="932"/>
                      <a:pt x="8806" y="543"/>
                    </a:cubicBezTo>
                    <a:cubicBezTo>
                      <a:pt x="9041" y="258"/>
                      <a:pt x="9379" y="131"/>
                      <a:pt x="9725" y="131"/>
                    </a:cubicBezTo>
                    <a:cubicBezTo>
                      <a:pt x="10163" y="131"/>
                      <a:pt x="10614" y="335"/>
                      <a:pt x="10883" y="681"/>
                    </a:cubicBezTo>
                    <a:cubicBezTo>
                      <a:pt x="11625" y="1585"/>
                      <a:pt x="10916" y="2861"/>
                      <a:pt x="9895" y="3159"/>
                    </a:cubicBezTo>
                    <a:cubicBezTo>
                      <a:pt x="9678" y="3228"/>
                      <a:pt x="9461" y="3259"/>
                      <a:pt x="9246" y="3259"/>
                    </a:cubicBezTo>
                    <a:cubicBezTo>
                      <a:pt x="8407" y="3259"/>
                      <a:pt x="7600" y="2788"/>
                      <a:pt x="6948" y="2263"/>
                    </a:cubicBezTo>
                    <a:cubicBezTo>
                      <a:pt x="6092" y="1579"/>
                      <a:pt x="5298" y="748"/>
                      <a:pt x="4239" y="356"/>
                    </a:cubicBezTo>
                    <a:cubicBezTo>
                      <a:pt x="3762" y="171"/>
                      <a:pt x="3250" y="86"/>
                      <a:pt x="2738" y="86"/>
                    </a:cubicBezTo>
                    <a:cubicBezTo>
                      <a:pt x="2688" y="86"/>
                      <a:pt x="2637" y="87"/>
                      <a:pt x="2586" y="89"/>
                    </a:cubicBezTo>
                    <a:cubicBezTo>
                      <a:pt x="2307" y="92"/>
                      <a:pt x="2016" y="138"/>
                      <a:pt x="1749" y="224"/>
                    </a:cubicBezTo>
                    <a:cubicBezTo>
                      <a:pt x="1206" y="402"/>
                      <a:pt x="725" y="788"/>
                      <a:pt x="467" y="1303"/>
                    </a:cubicBezTo>
                    <a:cubicBezTo>
                      <a:pt x="65" y="2079"/>
                      <a:pt x="185" y="3088"/>
                      <a:pt x="893" y="3647"/>
                    </a:cubicBezTo>
                    <a:cubicBezTo>
                      <a:pt x="1203" y="3897"/>
                      <a:pt x="1589" y="4030"/>
                      <a:pt x="1967" y="4030"/>
                    </a:cubicBezTo>
                    <a:cubicBezTo>
                      <a:pt x="2432" y="4030"/>
                      <a:pt x="2884" y="3828"/>
                      <a:pt x="3163" y="3395"/>
                    </a:cubicBezTo>
                    <a:cubicBezTo>
                      <a:pt x="3681" y="2607"/>
                      <a:pt x="3261" y="1536"/>
                      <a:pt x="2267" y="1521"/>
                    </a:cubicBezTo>
                    <a:cubicBezTo>
                      <a:pt x="2252" y="1521"/>
                      <a:pt x="2243" y="1533"/>
                      <a:pt x="2243" y="1546"/>
                    </a:cubicBezTo>
                    <a:cubicBezTo>
                      <a:pt x="2243" y="1561"/>
                      <a:pt x="2252" y="1570"/>
                      <a:pt x="2267" y="1570"/>
                    </a:cubicBezTo>
                    <a:cubicBezTo>
                      <a:pt x="3194" y="1607"/>
                      <a:pt x="3574" y="2607"/>
                      <a:pt x="3077" y="3337"/>
                    </a:cubicBezTo>
                    <a:cubicBezTo>
                      <a:pt x="2830" y="3706"/>
                      <a:pt x="2414" y="3905"/>
                      <a:pt x="1984" y="3905"/>
                    </a:cubicBezTo>
                    <a:cubicBezTo>
                      <a:pt x="1885" y="3905"/>
                      <a:pt x="1786" y="3895"/>
                      <a:pt x="1688" y="3873"/>
                    </a:cubicBezTo>
                    <a:cubicBezTo>
                      <a:pt x="182" y="3536"/>
                      <a:pt x="1" y="1677"/>
                      <a:pt x="1114" y="770"/>
                    </a:cubicBezTo>
                    <a:cubicBezTo>
                      <a:pt x="1560" y="392"/>
                      <a:pt x="2134" y="264"/>
                      <a:pt x="2708" y="264"/>
                    </a:cubicBezTo>
                    <a:cubicBezTo>
                      <a:pt x="2940" y="264"/>
                      <a:pt x="3173" y="285"/>
                      <a:pt x="3396" y="319"/>
                    </a:cubicBezTo>
                    <a:cubicBezTo>
                      <a:pt x="4203" y="445"/>
                      <a:pt x="4926" y="849"/>
                      <a:pt x="5558" y="1358"/>
                    </a:cubicBezTo>
                    <a:cubicBezTo>
                      <a:pt x="6614" y="2210"/>
                      <a:pt x="7801" y="3439"/>
                      <a:pt x="9218" y="3439"/>
                    </a:cubicBezTo>
                    <a:cubicBezTo>
                      <a:pt x="9455" y="3439"/>
                      <a:pt x="9699" y="3404"/>
                      <a:pt x="9950" y="3328"/>
                    </a:cubicBezTo>
                    <a:cubicBezTo>
                      <a:pt x="11085" y="2987"/>
                      <a:pt x="11818" y="1582"/>
                      <a:pt x="10996" y="586"/>
                    </a:cubicBezTo>
                    <a:cubicBezTo>
                      <a:pt x="10720" y="254"/>
                      <a:pt x="10306" y="43"/>
                      <a:pt x="9877" y="9"/>
                    </a:cubicBezTo>
                    <a:cubicBezTo>
                      <a:pt x="9828" y="3"/>
                      <a:pt x="9780" y="1"/>
                      <a:pt x="97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4" name="Google Shape;7204;p13"/>
              <p:cNvSpPr/>
              <p:nvPr/>
            </p:nvSpPr>
            <p:spPr>
              <a:xfrm flipH="1">
                <a:off x="8708185" y="241924"/>
                <a:ext cx="13730" cy="1028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15" extrusionOk="0">
                    <a:moveTo>
                      <a:pt x="277" y="0"/>
                    </a:moveTo>
                    <a:cubicBezTo>
                      <a:pt x="124" y="0"/>
                      <a:pt x="1" y="92"/>
                      <a:pt x="1" y="206"/>
                    </a:cubicBezTo>
                    <a:cubicBezTo>
                      <a:pt x="1" y="319"/>
                      <a:pt x="124" y="414"/>
                      <a:pt x="277" y="414"/>
                    </a:cubicBezTo>
                    <a:cubicBezTo>
                      <a:pt x="430" y="414"/>
                      <a:pt x="553" y="322"/>
                      <a:pt x="553" y="206"/>
                    </a:cubicBezTo>
                    <a:cubicBezTo>
                      <a:pt x="553" y="92"/>
                      <a:pt x="430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5" name="Google Shape;7205;p13"/>
              <p:cNvSpPr/>
              <p:nvPr/>
            </p:nvSpPr>
            <p:spPr>
              <a:xfrm flipH="1">
                <a:off x="8886743" y="231044"/>
                <a:ext cx="13705" cy="1021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12" extrusionOk="0">
                    <a:moveTo>
                      <a:pt x="276" y="1"/>
                    </a:moveTo>
                    <a:cubicBezTo>
                      <a:pt x="123" y="1"/>
                      <a:pt x="0" y="93"/>
                      <a:pt x="0" y="206"/>
                    </a:cubicBezTo>
                    <a:cubicBezTo>
                      <a:pt x="0" y="320"/>
                      <a:pt x="123" y="412"/>
                      <a:pt x="276" y="412"/>
                    </a:cubicBezTo>
                    <a:cubicBezTo>
                      <a:pt x="430" y="412"/>
                      <a:pt x="553" y="320"/>
                      <a:pt x="553" y="206"/>
                    </a:cubicBezTo>
                    <a:cubicBezTo>
                      <a:pt x="553" y="93"/>
                      <a:pt x="430" y="1"/>
                      <a:pt x="2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6" name="Google Shape;7206;p13"/>
              <p:cNvSpPr/>
              <p:nvPr/>
            </p:nvSpPr>
            <p:spPr>
              <a:xfrm flipH="1">
                <a:off x="8750241" y="206832"/>
                <a:ext cx="44485" cy="43592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759" extrusionOk="0">
                    <a:moveTo>
                      <a:pt x="964" y="1"/>
                    </a:moveTo>
                    <a:cubicBezTo>
                      <a:pt x="766" y="1"/>
                      <a:pt x="567" y="75"/>
                      <a:pt x="427" y="223"/>
                    </a:cubicBezTo>
                    <a:cubicBezTo>
                      <a:pt x="1" y="646"/>
                      <a:pt x="133" y="1386"/>
                      <a:pt x="571" y="1750"/>
                    </a:cubicBezTo>
                    <a:cubicBezTo>
                      <a:pt x="578" y="1756"/>
                      <a:pt x="584" y="1759"/>
                      <a:pt x="591" y="1759"/>
                    </a:cubicBezTo>
                    <a:cubicBezTo>
                      <a:pt x="617" y="1759"/>
                      <a:pt x="638" y="1723"/>
                      <a:pt x="614" y="1701"/>
                    </a:cubicBezTo>
                    <a:cubicBezTo>
                      <a:pt x="360" y="1459"/>
                      <a:pt x="209" y="1097"/>
                      <a:pt x="271" y="748"/>
                    </a:cubicBezTo>
                    <a:cubicBezTo>
                      <a:pt x="319" y="409"/>
                      <a:pt x="596" y="100"/>
                      <a:pt x="952" y="100"/>
                    </a:cubicBezTo>
                    <a:cubicBezTo>
                      <a:pt x="954" y="100"/>
                      <a:pt x="956" y="100"/>
                      <a:pt x="958" y="100"/>
                    </a:cubicBezTo>
                    <a:cubicBezTo>
                      <a:pt x="962" y="100"/>
                      <a:pt x="967" y="100"/>
                      <a:pt x="972" y="100"/>
                    </a:cubicBezTo>
                    <a:cubicBezTo>
                      <a:pt x="1216" y="100"/>
                      <a:pt x="1468" y="255"/>
                      <a:pt x="1556" y="490"/>
                    </a:cubicBezTo>
                    <a:cubicBezTo>
                      <a:pt x="1677" y="821"/>
                      <a:pt x="1423" y="1158"/>
                      <a:pt x="1132" y="1158"/>
                    </a:cubicBezTo>
                    <a:cubicBezTo>
                      <a:pt x="1032" y="1158"/>
                      <a:pt x="927" y="1118"/>
                      <a:pt x="832" y="1024"/>
                    </a:cubicBezTo>
                    <a:cubicBezTo>
                      <a:pt x="824" y="1016"/>
                      <a:pt x="816" y="1013"/>
                      <a:pt x="808" y="1013"/>
                    </a:cubicBezTo>
                    <a:cubicBezTo>
                      <a:pt x="783" y="1013"/>
                      <a:pt x="762" y="1043"/>
                      <a:pt x="783" y="1067"/>
                    </a:cubicBezTo>
                    <a:cubicBezTo>
                      <a:pt x="874" y="1174"/>
                      <a:pt x="1011" y="1234"/>
                      <a:pt x="1150" y="1234"/>
                    </a:cubicBezTo>
                    <a:cubicBezTo>
                      <a:pt x="1209" y="1234"/>
                      <a:pt x="1267" y="1223"/>
                      <a:pt x="1323" y="1201"/>
                    </a:cubicBezTo>
                    <a:cubicBezTo>
                      <a:pt x="1715" y="1048"/>
                      <a:pt x="1795" y="484"/>
                      <a:pt x="1485" y="211"/>
                    </a:cubicBezTo>
                    <a:cubicBezTo>
                      <a:pt x="1348" y="70"/>
                      <a:pt x="1156" y="1"/>
                      <a:pt x="9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7" name="Google Shape;7207;p13"/>
              <p:cNvSpPr/>
              <p:nvPr/>
            </p:nvSpPr>
            <p:spPr>
              <a:xfrm flipH="1">
                <a:off x="8808133" y="222048"/>
                <a:ext cx="44807" cy="38537"/>
              </a:xfrm>
              <a:custGeom>
                <a:avLst/>
                <a:gdLst/>
                <a:ahLst/>
                <a:cxnLst/>
                <a:rect l="l" t="t" r="r" b="b"/>
                <a:pathLst>
                  <a:path w="1808" h="1555" extrusionOk="0">
                    <a:moveTo>
                      <a:pt x="1034" y="0"/>
                    </a:moveTo>
                    <a:cubicBezTo>
                      <a:pt x="732" y="0"/>
                      <a:pt x="426" y="125"/>
                      <a:pt x="246" y="373"/>
                    </a:cubicBezTo>
                    <a:cubicBezTo>
                      <a:pt x="0" y="692"/>
                      <a:pt x="74" y="1192"/>
                      <a:pt x="399" y="1425"/>
                    </a:cubicBezTo>
                    <a:cubicBezTo>
                      <a:pt x="505" y="1513"/>
                      <a:pt x="636" y="1554"/>
                      <a:pt x="768" y="1554"/>
                    </a:cubicBezTo>
                    <a:cubicBezTo>
                      <a:pt x="1032" y="1554"/>
                      <a:pt x="1298" y="1389"/>
                      <a:pt x="1359" y="1112"/>
                    </a:cubicBezTo>
                    <a:cubicBezTo>
                      <a:pt x="1402" y="916"/>
                      <a:pt x="1310" y="698"/>
                      <a:pt x="1141" y="597"/>
                    </a:cubicBezTo>
                    <a:cubicBezTo>
                      <a:pt x="1135" y="593"/>
                      <a:pt x="1129" y="592"/>
                      <a:pt x="1123" y="592"/>
                    </a:cubicBezTo>
                    <a:cubicBezTo>
                      <a:pt x="1094" y="592"/>
                      <a:pt x="1074" y="631"/>
                      <a:pt x="1105" y="652"/>
                    </a:cubicBezTo>
                    <a:cubicBezTo>
                      <a:pt x="1491" y="942"/>
                      <a:pt x="1201" y="1453"/>
                      <a:pt x="787" y="1453"/>
                    </a:cubicBezTo>
                    <a:cubicBezTo>
                      <a:pt x="755" y="1453"/>
                      <a:pt x="721" y="1450"/>
                      <a:pt x="687" y="1443"/>
                    </a:cubicBezTo>
                    <a:cubicBezTo>
                      <a:pt x="439" y="1394"/>
                      <a:pt x="249" y="1164"/>
                      <a:pt x="215" y="916"/>
                    </a:cubicBezTo>
                    <a:cubicBezTo>
                      <a:pt x="157" y="563"/>
                      <a:pt x="421" y="244"/>
                      <a:pt x="746" y="143"/>
                    </a:cubicBezTo>
                    <a:cubicBezTo>
                      <a:pt x="845" y="109"/>
                      <a:pt x="947" y="94"/>
                      <a:pt x="1050" y="94"/>
                    </a:cubicBezTo>
                    <a:cubicBezTo>
                      <a:pt x="1297" y="94"/>
                      <a:pt x="1544" y="184"/>
                      <a:pt x="1739" y="336"/>
                    </a:cubicBezTo>
                    <a:lnTo>
                      <a:pt x="1742" y="336"/>
                    </a:lnTo>
                    <a:cubicBezTo>
                      <a:pt x="1749" y="341"/>
                      <a:pt x="1755" y="343"/>
                      <a:pt x="1762" y="343"/>
                    </a:cubicBezTo>
                    <a:cubicBezTo>
                      <a:pt x="1788" y="343"/>
                      <a:pt x="1807" y="306"/>
                      <a:pt x="1782" y="284"/>
                    </a:cubicBezTo>
                    <a:cubicBezTo>
                      <a:pt x="1638" y="164"/>
                      <a:pt x="1466" y="75"/>
                      <a:pt x="1282" y="29"/>
                    </a:cubicBezTo>
                    <a:cubicBezTo>
                      <a:pt x="1202" y="10"/>
                      <a:pt x="1118" y="0"/>
                      <a:pt x="10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8" name="Google Shape;7208;p13"/>
              <p:cNvSpPr/>
              <p:nvPr/>
            </p:nvSpPr>
            <p:spPr>
              <a:xfrm flipH="1">
                <a:off x="8768853" y="227252"/>
                <a:ext cx="9368" cy="746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1" extrusionOk="0">
                    <a:moveTo>
                      <a:pt x="145" y="1"/>
                    </a:moveTo>
                    <a:cubicBezTo>
                      <a:pt x="103" y="1"/>
                      <a:pt x="65" y="16"/>
                      <a:pt x="43" y="46"/>
                    </a:cubicBezTo>
                    <a:cubicBezTo>
                      <a:pt x="0" y="108"/>
                      <a:pt x="31" y="203"/>
                      <a:pt x="111" y="258"/>
                    </a:cubicBezTo>
                    <a:cubicBezTo>
                      <a:pt x="150" y="286"/>
                      <a:pt x="193" y="300"/>
                      <a:pt x="233" y="300"/>
                    </a:cubicBezTo>
                    <a:cubicBezTo>
                      <a:pt x="275" y="300"/>
                      <a:pt x="313" y="285"/>
                      <a:pt x="335" y="255"/>
                    </a:cubicBezTo>
                    <a:cubicBezTo>
                      <a:pt x="378" y="193"/>
                      <a:pt x="347" y="98"/>
                      <a:pt x="267" y="43"/>
                    </a:cubicBezTo>
                    <a:cubicBezTo>
                      <a:pt x="228" y="15"/>
                      <a:pt x="184" y="1"/>
                      <a:pt x="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9" name="Google Shape;7209;p13"/>
              <p:cNvSpPr/>
              <p:nvPr/>
            </p:nvSpPr>
            <p:spPr>
              <a:xfrm flipH="1">
                <a:off x="8821367" y="235703"/>
                <a:ext cx="9293" cy="7435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00" extrusionOk="0">
                    <a:moveTo>
                      <a:pt x="143" y="0"/>
                    </a:moveTo>
                    <a:cubicBezTo>
                      <a:pt x="102" y="0"/>
                      <a:pt x="65" y="16"/>
                      <a:pt x="43" y="46"/>
                    </a:cubicBezTo>
                    <a:cubicBezTo>
                      <a:pt x="0" y="107"/>
                      <a:pt x="28" y="202"/>
                      <a:pt x="110" y="257"/>
                    </a:cubicBezTo>
                    <a:cubicBezTo>
                      <a:pt x="149" y="286"/>
                      <a:pt x="192" y="300"/>
                      <a:pt x="231" y="300"/>
                    </a:cubicBezTo>
                    <a:cubicBezTo>
                      <a:pt x="273" y="300"/>
                      <a:pt x="309" y="284"/>
                      <a:pt x="331" y="254"/>
                    </a:cubicBezTo>
                    <a:cubicBezTo>
                      <a:pt x="374" y="193"/>
                      <a:pt x="344" y="98"/>
                      <a:pt x="264" y="43"/>
                    </a:cubicBezTo>
                    <a:cubicBezTo>
                      <a:pt x="225" y="14"/>
                      <a:pt x="182" y="0"/>
                      <a:pt x="1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10" name="Google Shape;7210;p13"/>
            <p:cNvGrpSpPr/>
            <p:nvPr/>
          </p:nvGrpSpPr>
          <p:grpSpPr>
            <a:xfrm>
              <a:off x="194061" y="4849720"/>
              <a:ext cx="8755877" cy="99873"/>
              <a:chOff x="194061" y="4849720"/>
              <a:chExt cx="8755877" cy="99873"/>
            </a:xfrm>
          </p:grpSpPr>
          <p:grpSp>
            <p:nvGrpSpPr>
              <p:cNvPr id="7211" name="Google Shape;7211;p13"/>
              <p:cNvGrpSpPr/>
              <p:nvPr/>
            </p:nvGrpSpPr>
            <p:grpSpPr>
              <a:xfrm>
                <a:off x="19406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212" name="Google Shape;7212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3" name="Google Shape;7213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4" name="Google Shape;7214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5" name="Google Shape;7215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6" name="Google Shape;7216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7" name="Google Shape;7217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8" name="Google Shape;7218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19" name="Google Shape;7219;p13"/>
              <p:cNvGrpSpPr/>
              <p:nvPr/>
            </p:nvGrpSpPr>
            <p:grpSpPr>
              <a:xfrm flipH="1">
                <a:off x="46164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220" name="Google Shape;7220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1" name="Google Shape;7221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2" name="Google Shape;7222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3" name="Google Shape;7223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4" name="Google Shape;7224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5" name="Google Shape;7225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6" name="Google Shape;7226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27" name="Google Shape;7227;p13"/>
              <p:cNvGrpSpPr/>
              <p:nvPr/>
            </p:nvGrpSpPr>
            <p:grpSpPr>
              <a:xfrm>
                <a:off x="739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228" name="Google Shape;7228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9" name="Google Shape;7229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0" name="Google Shape;7230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1" name="Google Shape;7231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2" name="Google Shape;7232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3" name="Google Shape;7233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4" name="Google Shape;7234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35" name="Google Shape;7235;p13"/>
              <p:cNvGrpSpPr/>
              <p:nvPr/>
            </p:nvGrpSpPr>
            <p:grpSpPr>
              <a:xfrm flipH="1">
                <a:off x="1006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236" name="Google Shape;7236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7" name="Google Shape;7237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8" name="Google Shape;7238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9" name="Google Shape;7239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0" name="Google Shape;7240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1" name="Google Shape;7241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2" name="Google Shape;7242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43" name="Google Shape;7243;p13"/>
              <p:cNvGrpSpPr/>
              <p:nvPr/>
            </p:nvGrpSpPr>
            <p:grpSpPr>
              <a:xfrm>
                <a:off x="128516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244" name="Google Shape;7244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5" name="Google Shape;7245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6" name="Google Shape;7246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7" name="Google Shape;7247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8" name="Google Shape;7248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9" name="Google Shape;7249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0" name="Google Shape;7250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51" name="Google Shape;7251;p13"/>
              <p:cNvGrpSpPr/>
              <p:nvPr/>
            </p:nvGrpSpPr>
            <p:grpSpPr>
              <a:xfrm flipH="1">
                <a:off x="155274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252" name="Google Shape;7252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3" name="Google Shape;7253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4" name="Google Shape;7254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5" name="Google Shape;7255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6" name="Google Shape;7256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7" name="Google Shape;7257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8" name="Google Shape;7258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59" name="Google Shape;7259;p13"/>
              <p:cNvGrpSpPr/>
              <p:nvPr/>
            </p:nvGrpSpPr>
            <p:grpSpPr>
              <a:xfrm>
                <a:off x="183100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260" name="Google Shape;7260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1" name="Google Shape;7261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2" name="Google Shape;7262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3" name="Google Shape;7263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4" name="Google Shape;7264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5" name="Google Shape;7265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6" name="Google Shape;7266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67" name="Google Shape;7267;p13"/>
              <p:cNvGrpSpPr/>
              <p:nvPr/>
            </p:nvGrpSpPr>
            <p:grpSpPr>
              <a:xfrm flipH="1">
                <a:off x="209858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268" name="Google Shape;7268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9" name="Google Shape;7269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0" name="Google Shape;7270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1" name="Google Shape;7271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2" name="Google Shape;7272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3" name="Google Shape;7273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4" name="Google Shape;7274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75" name="Google Shape;7275;p13"/>
              <p:cNvGrpSpPr/>
              <p:nvPr/>
            </p:nvGrpSpPr>
            <p:grpSpPr>
              <a:xfrm>
                <a:off x="237685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276" name="Google Shape;7276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7" name="Google Shape;7277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8" name="Google Shape;7278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9" name="Google Shape;7279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0" name="Google Shape;7280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1" name="Google Shape;7281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2" name="Google Shape;7282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83" name="Google Shape;7283;p13"/>
              <p:cNvGrpSpPr/>
              <p:nvPr/>
            </p:nvGrpSpPr>
            <p:grpSpPr>
              <a:xfrm flipH="1">
                <a:off x="264443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284" name="Google Shape;7284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5" name="Google Shape;7285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6" name="Google Shape;7286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7" name="Google Shape;7287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8" name="Google Shape;7288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9" name="Google Shape;7289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0" name="Google Shape;7290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1" name="Google Shape;7291;p13"/>
              <p:cNvGrpSpPr/>
              <p:nvPr/>
            </p:nvGrpSpPr>
            <p:grpSpPr>
              <a:xfrm>
                <a:off x="292269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292" name="Google Shape;7292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3" name="Google Shape;7293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4" name="Google Shape;7294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5" name="Google Shape;7295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6" name="Google Shape;7296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7" name="Google Shape;7297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8" name="Google Shape;7298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9" name="Google Shape;7299;p13"/>
              <p:cNvGrpSpPr/>
              <p:nvPr/>
            </p:nvGrpSpPr>
            <p:grpSpPr>
              <a:xfrm flipH="1">
                <a:off x="319027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300" name="Google Shape;7300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1" name="Google Shape;7301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2" name="Google Shape;7302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3" name="Google Shape;7303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4" name="Google Shape;7304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5" name="Google Shape;7305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6" name="Google Shape;7306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07" name="Google Shape;7307;p13"/>
              <p:cNvGrpSpPr/>
              <p:nvPr/>
            </p:nvGrpSpPr>
            <p:grpSpPr>
              <a:xfrm>
                <a:off x="3468537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308" name="Google Shape;7308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9" name="Google Shape;7309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0" name="Google Shape;7310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1" name="Google Shape;7311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2" name="Google Shape;7312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3" name="Google Shape;7313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4" name="Google Shape;7314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5" name="Google Shape;7315;p13"/>
              <p:cNvGrpSpPr/>
              <p:nvPr/>
            </p:nvGrpSpPr>
            <p:grpSpPr>
              <a:xfrm flipH="1">
                <a:off x="37361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316" name="Google Shape;7316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7" name="Google Shape;7317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8" name="Google Shape;7318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9" name="Google Shape;7319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0" name="Google Shape;7320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1" name="Google Shape;7321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2" name="Google Shape;7322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23" name="Google Shape;7323;p13"/>
              <p:cNvGrpSpPr/>
              <p:nvPr/>
            </p:nvGrpSpPr>
            <p:grpSpPr>
              <a:xfrm>
                <a:off x="4014380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324" name="Google Shape;7324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5" name="Google Shape;7325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6" name="Google Shape;7326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7" name="Google Shape;7327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8" name="Google Shape;7328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9" name="Google Shape;7329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0" name="Google Shape;7330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31" name="Google Shape;7331;p13"/>
              <p:cNvGrpSpPr/>
              <p:nvPr/>
            </p:nvGrpSpPr>
            <p:grpSpPr>
              <a:xfrm flipH="1">
                <a:off x="428196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332" name="Google Shape;7332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3" name="Google Shape;7333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4" name="Google Shape;7334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5" name="Google Shape;7335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6" name="Google Shape;7336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7" name="Google Shape;7337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8" name="Google Shape;7338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39" name="Google Shape;7339;p13"/>
              <p:cNvGrpSpPr/>
              <p:nvPr/>
            </p:nvGrpSpPr>
            <p:grpSpPr>
              <a:xfrm>
                <a:off x="456022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340" name="Google Shape;7340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1" name="Google Shape;7341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2" name="Google Shape;7342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3" name="Google Shape;7343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4" name="Google Shape;7344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5" name="Google Shape;7345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6" name="Google Shape;7346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7" name="Google Shape;7347;p13"/>
              <p:cNvGrpSpPr/>
              <p:nvPr/>
            </p:nvGrpSpPr>
            <p:grpSpPr>
              <a:xfrm flipH="1">
                <a:off x="4827805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348" name="Google Shape;7348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9" name="Google Shape;7349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0" name="Google Shape;7350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1" name="Google Shape;7351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2" name="Google Shape;7352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3" name="Google Shape;7353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4" name="Google Shape;7354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5" name="Google Shape;7355;p13"/>
              <p:cNvGrpSpPr/>
              <p:nvPr/>
            </p:nvGrpSpPr>
            <p:grpSpPr>
              <a:xfrm>
                <a:off x="510725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356" name="Google Shape;7356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7" name="Google Shape;7357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8" name="Google Shape;7358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9" name="Google Shape;7359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0" name="Google Shape;7360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1" name="Google Shape;7361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2" name="Google Shape;7362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63" name="Google Shape;7363;p13"/>
              <p:cNvGrpSpPr/>
              <p:nvPr/>
            </p:nvGrpSpPr>
            <p:grpSpPr>
              <a:xfrm flipH="1">
                <a:off x="537483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364" name="Google Shape;7364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5" name="Google Shape;7365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6" name="Google Shape;7366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7" name="Google Shape;7367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8" name="Google Shape;7368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9" name="Google Shape;7369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0" name="Google Shape;7370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71" name="Google Shape;7371;p13"/>
              <p:cNvGrpSpPr/>
              <p:nvPr/>
            </p:nvGrpSpPr>
            <p:grpSpPr>
              <a:xfrm>
                <a:off x="5654288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372" name="Google Shape;7372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3" name="Google Shape;7373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4" name="Google Shape;7374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5" name="Google Shape;7375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6" name="Google Shape;7376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7" name="Google Shape;7377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8" name="Google Shape;7378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79" name="Google Shape;7379;p13"/>
              <p:cNvGrpSpPr/>
              <p:nvPr/>
            </p:nvGrpSpPr>
            <p:grpSpPr>
              <a:xfrm flipH="1">
                <a:off x="592187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380" name="Google Shape;7380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1" name="Google Shape;7381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2" name="Google Shape;7382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3" name="Google Shape;7383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4" name="Google Shape;7384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5" name="Google Shape;7385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6" name="Google Shape;7386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87" name="Google Shape;7387;p13"/>
              <p:cNvGrpSpPr/>
              <p:nvPr/>
            </p:nvGrpSpPr>
            <p:grpSpPr>
              <a:xfrm>
                <a:off x="620132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388" name="Google Shape;7388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9" name="Google Shape;7389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0" name="Google Shape;7390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1" name="Google Shape;7391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2" name="Google Shape;7392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3" name="Google Shape;7393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4" name="Google Shape;7394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95" name="Google Shape;7395;p13"/>
              <p:cNvGrpSpPr/>
              <p:nvPr/>
            </p:nvGrpSpPr>
            <p:grpSpPr>
              <a:xfrm flipH="1">
                <a:off x="6468903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396" name="Google Shape;7396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7" name="Google Shape;7397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8" name="Google Shape;7398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9" name="Google Shape;7399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0" name="Google Shape;7400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1" name="Google Shape;7401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2" name="Google Shape;7402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03" name="Google Shape;7403;p13"/>
              <p:cNvGrpSpPr/>
              <p:nvPr/>
            </p:nvGrpSpPr>
            <p:grpSpPr>
              <a:xfrm>
                <a:off x="674835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404" name="Google Shape;7404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5" name="Google Shape;7405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6" name="Google Shape;7406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7" name="Google Shape;7407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8" name="Google Shape;7408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9" name="Google Shape;7409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0" name="Google Shape;7410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11" name="Google Shape;7411;p13"/>
              <p:cNvGrpSpPr/>
              <p:nvPr/>
            </p:nvGrpSpPr>
            <p:grpSpPr>
              <a:xfrm flipH="1">
                <a:off x="701593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412" name="Google Shape;7412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3" name="Google Shape;7413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4" name="Google Shape;7414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5" name="Google Shape;7415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6" name="Google Shape;7416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7" name="Google Shape;7417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8" name="Google Shape;7418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19" name="Google Shape;7419;p13"/>
              <p:cNvGrpSpPr/>
              <p:nvPr/>
            </p:nvGrpSpPr>
            <p:grpSpPr>
              <a:xfrm>
                <a:off x="7295386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420" name="Google Shape;7420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1" name="Google Shape;7421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2" name="Google Shape;7422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3" name="Google Shape;7423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4" name="Google Shape;7424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5" name="Google Shape;7425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6" name="Google Shape;7426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27" name="Google Shape;7427;p13"/>
              <p:cNvGrpSpPr/>
              <p:nvPr/>
            </p:nvGrpSpPr>
            <p:grpSpPr>
              <a:xfrm flipH="1">
                <a:off x="756296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428" name="Google Shape;7428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9" name="Google Shape;7429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0" name="Google Shape;7430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1" name="Google Shape;7431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2" name="Google Shape;7432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3" name="Google Shape;7433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4" name="Google Shape;7434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35" name="Google Shape;7435;p13"/>
              <p:cNvGrpSpPr/>
              <p:nvPr/>
            </p:nvGrpSpPr>
            <p:grpSpPr>
              <a:xfrm>
                <a:off x="7842419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436" name="Google Shape;7436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7" name="Google Shape;7437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8" name="Google Shape;7438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9" name="Google Shape;7439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0" name="Google Shape;7440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1" name="Google Shape;7441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2" name="Google Shape;7442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43" name="Google Shape;7443;p13"/>
              <p:cNvGrpSpPr/>
              <p:nvPr/>
            </p:nvGrpSpPr>
            <p:grpSpPr>
              <a:xfrm flipH="1">
                <a:off x="8110001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444" name="Google Shape;7444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5" name="Google Shape;7445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6" name="Google Shape;7446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7" name="Google Shape;7447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8" name="Google Shape;7448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9" name="Google Shape;7449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0" name="Google Shape;7450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51" name="Google Shape;7451;p13"/>
              <p:cNvGrpSpPr/>
              <p:nvPr/>
            </p:nvGrpSpPr>
            <p:grpSpPr>
              <a:xfrm>
                <a:off x="8389452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452" name="Google Shape;7452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3" name="Google Shape;7453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4" name="Google Shape;7454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5" name="Google Shape;7455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6" name="Google Shape;7456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7" name="Google Shape;7457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8" name="Google Shape;7458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59" name="Google Shape;7459;p13"/>
              <p:cNvGrpSpPr/>
              <p:nvPr/>
            </p:nvGrpSpPr>
            <p:grpSpPr>
              <a:xfrm flipH="1">
                <a:off x="8657034" y="4849720"/>
                <a:ext cx="292904" cy="99873"/>
                <a:chOff x="8903450" y="3383150"/>
                <a:chExt cx="295475" cy="100750"/>
              </a:xfrm>
            </p:grpSpPr>
            <p:sp>
              <p:nvSpPr>
                <p:cNvPr id="7460" name="Google Shape;7460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1" name="Google Shape;7461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2" name="Google Shape;7462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3" name="Google Shape;7463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4" name="Google Shape;7464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5" name="Google Shape;7465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6" name="Google Shape;7466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467" name="Google Shape;7467;p13"/>
            <p:cNvGrpSpPr/>
            <p:nvPr/>
          </p:nvGrpSpPr>
          <p:grpSpPr>
            <a:xfrm>
              <a:off x="194050" y="336190"/>
              <a:ext cx="99873" cy="4471307"/>
              <a:chOff x="194052" y="426142"/>
              <a:chExt cx="99873" cy="4364379"/>
            </a:xfrm>
          </p:grpSpPr>
          <p:grpSp>
            <p:nvGrpSpPr>
              <p:cNvPr id="7468" name="Google Shape;7468;p13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7469" name="Google Shape;7469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0" name="Google Shape;7470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1" name="Google Shape;7471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2" name="Google Shape;7472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3" name="Google Shape;7473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4" name="Google Shape;7474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5" name="Google Shape;7475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76" name="Google Shape;7476;p13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7477" name="Google Shape;7477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8" name="Google Shape;7478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9" name="Google Shape;7479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0" name="Google Shape;7480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1" name="Google Shape;7481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2" name="Google Shape;7482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3" name="Google Shape;7483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84" name="Google Shape;7484;p13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7485" name="Google Shape;7485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6" name="Google Shape;7486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7" name="Google Shape;7487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8" name="Google Shape;7488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9" name="Google Shape;7489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0" name="Google Shape;7490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1" name="Google Shape;7491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92" name="Google Shape;7492;p13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7493" name="Google Shape;7493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4" name="Google Shape;7494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5" name="Google Shape;7495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6" name="Google Shape;7496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7" name="Google Shape;7497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8" name="Google Shape;7498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9" name="Google Shape;7499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00" name="Google Shape;7500;p13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7501" name="Google Shape;7501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2" name="Google Shape;7502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3" name="Google Shape;7503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4" name="Google Shape;7504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5" name="Google Shape;7505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6" name="Google Shape;7506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7" name="Google Shape;7507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08" name="Google Shape;7508;p13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7509" name="Google Shape;7509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0" name="Google Shape;7510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1" name="Google Shape;7511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2" name="Google Shape;7512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3" name="Google Shape;7513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4" name="Google Shape;7514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5" name="Google Shape;7515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16" name="Google Shape;7516;p13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7517" name="Google Shape;7517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8" name="Google Shape;7518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9" name="Google Shape;7519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0" name="Google Shape;7520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1" name="Google Shape;7521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2" name="Google Shape;7522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3" name="Google Shape;7523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24" name="Google Shape;7524;p13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7525" name="Google Shape;7525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6" name="Google Shape;7526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7" name="Google Shape;7527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8" name="Google Shape;7528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9" name="Google Shape;7529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0" name="Google Shape;7530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1" name="Google Shape;7531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32" name="Google Shape;7532;p13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7533" name="Google Shape;7533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4" name="Google Shape;7534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5" name="Google Shape;7535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6" name="Google Shape;7536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7" name="Google Shape;7537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8" name="Google Shape;7538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9" name="Google Shape;7539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40" name="Google Shape;7540;p13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7541" name="Google Shape;7541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2" name="Google Shape;7542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3" name="Google Shape;7543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4" name="Google Shape;7544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5" name="Google Shape;7545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6" name="Google Shape;7546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7" name="Google Shape;7547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48" name="Google Shape;7548;p13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7549" name="Google Shape;7549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0" name="Google Shape;7550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1" name="Google Shape;7551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2" name="Google Shape;7552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3" name="Google Shape;7553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4" name="Google Shape;7554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5" name="Google Shape;7555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56" name="Google Shape;7556;p13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7557" name="Google Shape;7557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8" name="Google Shape;7558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9" name="Google Shape;7559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0" name="Google Shape;7560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1" name="Google Shape;7561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2" name="Google Shape;7562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3" name="Google Shape;7563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64" name="Google Shape;7564;p13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7565" name="Google Shape;7565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6" name="Google Shape;7566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7" name="Google Shape;7567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8" name="Google Shape;7568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9" name="Google Shape;7569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0" name="Google Shape;7570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1" name="Google Shape;7571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72" name="Google Shape;7572;p13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7573" name="Google Shape;7573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4" name="Google Shape;7574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5" name="Google Shape;7575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6" name="Google Shape;7576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7" name="Google Shape;7577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8" name="Google Shape;7578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9" name="Google Shape;7579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80" name="Google Shape;7580;p13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7581" name="Google Shape;7581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2" name="Google Shape;7582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3" name="Google Shape;7583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4" name="Google Shape;7584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5" name="Google Shape;7585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6" name="Google Shape;7586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7" name="Google Shape;7587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88" name="Google Shape;7588;p13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7589" name="Google Shape;7589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0" name="Google Shape;7590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1" name="Google Shape;7591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2" name="Google Shape;7592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3" name="Google Shape;7593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4" name="Google Shape;7594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5" name="Google Shape;7595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596" name="Google Shape;7596;p13"/>
            <p:cNvGrpSpPr/>
            <p:nvPr/>
          </p:nvGrpSpPr>
          <p:grpSpPr>
            <a:xfrm>
              <a:off x="8849976" y="336190"/>
              <a:ext cx="99873" cy="4471307"/>
              <a:chOff x="194052" y="426142"/>
              <a:chExt cx="99873" cy="4364379"/>
            </a:xfrm>
          </p:grpSpPr>
          <p:grpSp>
            <p:nvGrpSpPr>
              <p:cNvPr id="7597" name="Google Shape;7597;p13"/>
              <p:cNvGrpSpPr/>
              <p:nvPr/>
            </p:nvGrpSpPr>
            <p:grpSpPr>
              <a:xfrm rot="5400000">
                <a:off x="97536" y="522658"/>
                <a:ext cx="292904" cy="99873"/>
                <a:chOff x="8903450" y="3383150"/>
                <a:chExt cx="295475" cy="100750"/>
              </a:xfrm>
            </p:grpSpPr>
            <p:sp>
              <p:nvSpPr>
                <p:cNvPr id="7598" name="Google Shape;7598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9" name="Google Shape;7599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0" name="Google Shape;7600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1" name="Google Shape;7601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2" name="Google Shape;7602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3" name="Google Shape;7603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4" name="Google Shape;7604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05" name="Google Shape;7605;p13"/>
              <p:cNvGrpSpPr/>
              <p:nvPr/>
            </p:nvGrpSpPr>
            <p:grpSpPr>
              <a:xfrm rot="5400000" flipH="1">
                <a:off x="97536" y="791383"/>
                <a:ext cx="292904" cy="99873"/>
                <a:chOff x="8903450" y="3383150"/>
                <a:chExt cx="295475" cy="100750"/>
              </a:xfrm>
            </p:grpSpPr>
            <p:sp>
              <p:nvSpPr>
                <p:cNvPr id="7606" name="Google Shape;7606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7" name="Google Shape;7607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8" name="Google Shape;7608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9" name="Google Shape;7609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0" name="Google Shape;7610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1" name="Google Shape;7611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2" name="Google Shape;7612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13" name="Google Shape;7613;p13"/>
              <p:cNvGrpSpPr/>
              <p:nvPr/>
            </p:nvGrpSpPr>
            <p:grpSpPr>
              <a:xfrm rot="5400000">
                <a:off x="97536" y="1065908"/>
                <a:ext cx="292904" cy="99873"/>
                <a:chOff x="8903450" y="3383150"/>
                <a:chExt cx="295475" cy="100750"/>
              </a:xfrm>
            </p:grpSpPr>
            <p:sp>
              <p:nvSpPr>
                <p:cNvPr id="7614" name="Google Shape;7614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5" name="Google Shape;7615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6" name="Google Shape;7616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7" name="Google Shape;7617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8" name="Google Shape;7618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9" name="Google Shape;7619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0" name="Google Shape;7620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21" name="Google Shape;7621;p13"/>
              <p:cNvGrpSpPr/>
              <p:nvPr/>
            </p:nvGrpSpPr>
            <p:grpSpPr>
              <a:xfrm rot="5400000" flipH="1">
                <a:off x="97536" y="1334633"/>
                <a:ext cx="292904" cy="99873"/>
                <a:chOff x="8903450" y="3383150"/>
                <a:chExt cx="295475" cy="100750"/>
              </a:xfrm>
            </p:grpSpPr>
            <p:sp>
              <p:nvSpPr>
                <p:cNvPr id="7622" name="Google Shape;7622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3" name="Google Shape;7623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4" name="Google Shape;7624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5" name="Google Shape;7625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6" name="Google Shape;7626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7" name="Google Shape;7627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8" name="Google Shape;7628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29" name="Google Shape;7629;p13"/>
              <p:cNvGrpSpPr/>
              <p:nvPr/>
            </p:nvGrpSpPr>
            <p:grpSpPr>
              <a:xfrm rot="5400000">
                <a:off x="97536" y="1609158"/>
                <a:ext cx="292904" cy="99873"/>
                <a:chOff x="8903450" y="3383150"/>
                <a:chExt cx="295475" cy="100750"/>
              </a:xfrm>
            </p:grpSpPr>
            <p:sp>
              <p:nvSpPr>
                <p:cNvPr id="7630" name="Google Shape;7630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1" name="Google Shape;7631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2" name="Google Shape;7632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3" name="Google Shape;7633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4" name="Google Shape;7634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5" name="Google Shape;7635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6" name="Google Shape;7636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37" name="Google Shape;7637;p13"/>
              <p:cNvGrpSpPr/>
              <p:nvPr/>
            </p:nvGrpSpPr>
            <p:grpSpPr>
              <a:xfrm rot="5400000" flipH="1">
                <a:off x="97536" y="1877883"/>
                <a:ext cx="292904" cy="99873"/>
                <a:chOff x="8903450" y="3383150"/>
                <a:chExt cx="295475" cy="100750"/>
              </a:xfrm>
            </p:grpSpPr>
            <p:sp>
              <p:nvSpPr>
                <p:cNvPr id="7638" name="Google Shape;7638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9" name="Google Shape;7639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0" name="Google Shape;7640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1" name="Google Shape;7641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2" name="Google Shape;7642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3" name="Google Shape;7643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4" name="Google Shape;7644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45" name="Google Shape;7645;p13"/>
              <p:cNvGrpSpPr/>
              <p:nvPr/>
            </p:nvGrpSpPr>
            <p:grpSpPr>
              <a:xfrm rot="5400000">
                <a:off x="97536" y="2152408"/>
                <a:ext cx="292904" cy="99873"/>
                <a:chOff x="8903450" y="3383150"/>
                <a:chExt cx="295475" cy="100750"/>
              </a:xfrm>
            </p:grpSpPr>
            <p:sp>
              <p:nvSpPr>
                <p:cNvPr id="7646" name="Google Shape;7646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7" name="Google Shape;7647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8" name="Google Shape;7648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9" name="Google Shape;7649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0" name="Google Shape;7650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1" name="Google Shape;7651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2" name="Google Shape;7652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53" name="Google Shape;7653;p13"/>
              <p:cNvGrpSpPr/>
              <p:nvPr/>
            </p:nvGrpSpPr>
            <p:grpSpPr>
              <a:xfrm rot="5400000" flipH="1">
                <a:off x="97536" y="2421133"/>
                <a:ext cx="292904" cy="99873"/>
                <a:chOff x="8903450" y="3383150"/>
                <a:chExt cx="295475" cy="100750"/>
              </a:xfrm>
            </p:grpSpPr>
            <p:sp>
              <p:nvSpPr>
                <p:cNvPr id="7654" name="Google Shape;7654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5" name="Google Shape;7655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6" name="Google Shape;7656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7" name="Google Shape;7657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8" name="Google Shape;7658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9" name="Google Shape;7659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0" name="Google Shape;7660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61" name="Google Shape;7661;p13"/>
              <p:cNvGrpSpPr/>
              <p:nvPr/>
            </p:nvGrpSpPr>
            <p:grpSpPr>
              <a:xfrm rot="5400000">
                <a:off x="97536" y="2695658"/>
                <a:ext cx="292904" cy="99873"/>
                <a:chOff x="8903450" y="3383150"/>
                <a:chExt cx="295475" cy="100750"/>
              </a:xfrm>
            </p:grpSpPr>
            <p:sp>
              <p:nvSpPr>
                <p:cNvPr id="7662" name="Google Shape;7662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3" name="Google Shape;7663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4" name="Google Shape;7664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5" name="Google Shape;7665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6" name="Google Shape;7666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7" name="Google Shape;7667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8" name="Google Shape;7668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69" name="Google Shape;7669;p13"/>
              <p:cNvGrpSpPr/>
              <p:nvPr/>
            </p:nvGrpSpPr>
            <p:grpSpPr>
              <a:xfrm rot="5400000" flipH="1">
                <a:off x="97536" y="2964383"/>
                <a:ext cx="292904" cy="99873"/>
                <a:chOff x="8903450" y="3383150"/>
                <a:chExt cx="295475" cy="100750"/>
              </a:xfrm>
            </p:grpSpPr>
            <p:sp>
              <p:nvSpPr>
                <p:cNvPr id="7670" name="Google Shape;7670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1" name="Google Shape;7671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2" name="Google Shape;7672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3" name="Google Shape;7673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4" name="Google Shape;7674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5" name="Google Shape;7675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6" name="Google Shape;7676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77" name="Google Shape;7677;p13"/>
              <p:cNvGrpSpPr/>
              <p:nvPr/>
            </p:nvGrpSpPr>
            <p:grpSpPr>
              <a:xfrm rot="5400000">
                <a:off x="97536" y="3238908"/>
                <a:ext cx="292904" cy="99873"/>
                <a:chOff x="8903450" y="3383150"/>
                <a:chExt cx="295475" cy="100750"/>
              </a:xfrm>
            </p:grpSpPr>
            <p:sp>
              <p:nvSpPr>
                <p:cNvPr id="7678" name="Google Shape;7678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9" name="Google Shape;7679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0" name="Google Shape;7680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1" name="Google Shape;7681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2" name="Google Shape;7682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3" name="Google Shape;7683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4" name="Google Shape;7684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85" name="Google Shape;7685;p13"/>
              <p:cNvGrpSpPr/>
              <p:nvPr/>
            </p:nvGrpSpPr>
            <p:grpSpPr>
              <a:xfrm rot="5400000" flipH="1">
                <a:off x="97536" y="3507633"/>
                <a:ext cx="292904" cy="99873"/>
                <a:chOff x="8903450" y="3383150"/>
                <a:chExt cx="295475" cy="100750"/>
              </a:xfrm>
            </p:grpSpPr>
            <p:sp>
              <p:nvSpPr>
                <p:cNvPr id="7686" name="Google Shape;7686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7" name="Google Shape;7687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8" name="Google Shape;7688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9" name="Google Shape;7689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0" name="Google Shape;7690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1" name="Google Shape;7691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2" name="Google Shape;7692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93" name="Google Shape;7693;p13"/>
              <p:cNvGrpSpPr/>
              <p:nvPr/>
            </p:nvGrpSpPr>
            <p:grpSpPr>
              <a:xfrm rot="5400000">
                <a:off x="97536" y="3782158"/>
                <a:ext cx="292904" cy="99873"/>
                <a:chOff x="8903450" y="3383150"/>
                <a:chExt cx="295475" cy="100750"/>
              </a:xfrm>
            </p:grpSpPr>
            <p:sp>
              <p:nvSpPr>
                <p:cNvPr id="7694" name="Google Shape;7694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5" name="Google Shape;7695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6" name="Google Shape;7696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7" name="Google Shape;7697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8" name="Google Shape;7698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9" name="Google Shape;7699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0" name="Google Shape;7700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01" name="Google Shape;7701;p13"/>
              <p:cNvGrpSpPr/>
              <p:nvPr/>
            </p:nvGrpSpPr>
            <p:grpSpPr>
              <a:xfrm rot="5400000" flipH="1">
                <a:off x="97536" y="4050883"/>
                <a:ext cx="292904" cy="99873"/>
                <a:chOff x="8903450" y="3383150"/>
                <a:chExt cx="295475" cy="100750"/>
              </a:xfrm>
            </p:grpSpPr>
            <p:sp>
              <p:nvSpPr>
                <p:cNvPr id="7702" name="Google Shape;7702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3" name="Google Shape;7703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4" name="Google Shape;7704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5" name="Google Shape;7705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6" name="Google Shape;7706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7" name="Google Shape;7707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8" name="Google Shape;7708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09" name="Google Shape;7709;p13"/>
              <p:cNvGrpSpPr/>
              <p:nvPr/>
            </p:nvGrpSpPr>
            <p:grpSpPr>
              <a:xfrm rot="5400000">
                <a:off x="97536" y="4325408"/>
                <a:ext cx="292904" cy="99873"/>
                <a:chOff x="8903450" y="3383150"/>
                <a:chExt cx="295475" cy="100750"/>
              </a:xfrm>
            </p:grpSpPr>
            <p:sp>
              <p:nvSpPr>
                <p:cNvPr id="7710" name="Google Shape;7710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1" name="Google Shape;7711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2" name="Google Shape;7712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3" name="Google Shape;7713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4" name="Google Shape;7714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5" name="Google Shape;7715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6" name="Google Shape;7716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17" name="Google Shape;7717;p13"/>
              <p:cNvGrpSpPr/>
              <p:nvPr/>
            </p:nvGrpSpPr>
            <p:grpSpPr>
              <a:xfrm rot="5400000" flipH="1">
                <a:off x="97536" y="4594133"/>
                <a:ext cx="292904" cy="99873"/>
                <a:chOff x="8903450" y="3383150"/>
                <a:chExt cx="295475" cy="100750"/>
              </a:xfrm>
            </p:grpSpPr>
            <p:sp>
              <p:nvSpPr>
                <p:cNvPr id="7718" name="Google Shape;7718;p13"/>
                <p:cNvSpPr/>
                <p:nvPr/>
              </p:nvSpPr>
              <p:spPr>
                <a:xfrm>
                  <a:off x="8903450" y="3383150"/>
                  <a:ext cx="295475" cy="1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19" h="4030" extrusionOk="0">
                      <a:moveTo>
                        <a:pt x="9731" y="1"/>
                      </a:moveTo>
                      <a:cubicBezTo>
                        <a:pt x="9348" y="1"/>
                        <a:pt x="8966" y="170"/>
                        <a:pt x="8727" y="472"/>
                      </a:cubicBezTo>
                      <a:cubicBezTo>
                        <a:pt x="8355" y="908"/>
                        <a:pt x="8309" y="1628"/>
                        <a:pt x="8742" y="2036"/>
                      </a:cubicBezTo>
                      <a:cubicBezTo>
                        <a:pt x="8929" y="2221"/>
                        <a:pt x="9191" y="2327"/>
                        <a:pt x="9452" y="2327"/>
                      </a:cubicBezTo>
                      <a:cubicBezTo>
                        <a:pt x="9473" y="2327"/>
                        <a:pt x="9494" y="2326"/>
                        <a:pt x="9515" y="2325"/>
                      </a:cubicBezTo>
                      <a:cubicBezTo>
                        <a:pt x="9530" y="2325"/>
                        <a:pt x="9539" y="2312"/>
                        <a:pt x="9539" y="2300"/>
                      </a:cubicBezTo>
                      <a:cubicBezTo>
                        <a:pt x="9539" y="2285"/>
                        <a:pt x="9527" y="2276"/>
                        <a:pt x="9512" y="2276"/>
                      </a:cubicBezTo>
                      <a:cubicBezTo>
                        <a:pt x="9501" y="2276"/>
                        <a:pt x="9491" y="2276"/>
                        <a:pt x="9480" y="2276"/>
                      </a:cubicBezTo>
                      <a:cubicBezTo>
                        <a:pt x="9224" y="2276"/>
                        <a:pt x="8968" y="2170"/>
                        <a:pt x="8791" y="1984"/>
                      </a:cubicBezTo>
                      <a:cubicBezTo>
                        <a:pt x="8401" y="1601"/>
                        <a:pt x="8460" y="932"/>
                        <a:pt x="8806" y="543"/>
                      </a:cubicBezTo>
                      <a:cubicBezTo>
                        <a:pt x="9041" y="258"/>
                        <a:pt x="9379" y="131"/>
                        <a:pt x="9725" y="131"/>
                      </a:cubicBezTo>
                      <a:cubicBezTo>
                        <a:pt x="10163" y="131"/>
                        <a:pt x="10614" y="335"/>
                        <a:pt x="10883" y="681"/>
                      </a:cubicBezTo>
                      <a:cubicBezTo>
                        <a:pt x="11625" y="1585"/>
                        <a:pt x="10916" y="2861"/>
                        <a:pt x="9895" y="3159"/>
                      </a:cubicBezTo>
                      <a:cubicBezTo>
                        <a:pt x="9678" y="3228"/>
                        <a:pt x="9461" y="3259"/>
                        <a:pt x="9246" y="3259"/>
                      </a:cubicBezTo>
                      <a:cubicBezTo>
                        <a:pt x="8407" y="3259"/>
                        <a:pt x="7600" y="2788"/>
                        <a:pt x="6948" y="2263"/>
                      </a:cubicBezTo>
                      <a:cubicBezTo>
                        <a:pt x="6092" y="1579"/>
                        <a:pt x="5298" y="748"/>
                        <a:pt x="4239" y="356"/>
                      </a:cubicBezTo>
                      <a:cubicBezTo>
                        <a:pt x="3762" y="171"/>
                        <a:pt x="3250" y="86"/>
                        <a:pt x="2738" y="86"/>
                      </a:cubicBezTo>
                      <a:cubicBezTo>
                        <a:pt x="2688" y="86"/>
                        <a:pt x="2637" y="87"/>
                        <a:pt x="2586" y="89"/>
                      </a:cubicBezTo>
                      <a:cubicBezTo>
                        <a:pt x="2307" y="92"/>
                        <a:pt x="2016" y="138"/>
                        <a:pt x="1749" y="224"/>
                      </a:cubicBezTo>
                      <a:cubicBezTo>
                        <a:pt x="1206" y="402"/>
                        <a:pt x="725" y="788"/>
                        <a:pt x="467" y="1303"/>
                      </a:cubicBezTo>
                      <a:cubicBezTo>
                        <a:pt x="65" y="2079"/>
                        <a:pt x="185" y="3088"/>
                        <a:pt x="893" y="3647"/>
                      </a:cubicBezTo>
                      <a:cubicBezTo>
                        <a:pt x="1203" y="3897"/>
                        <a:pt x="1589" y="4030"/>
                        <a:pt x="1967" y="4030"/>
                      </a:cubicBezTo>
                      <a:cubicBezTo>
                        <a:pt x="2432" y="4030"/>
                        <a:pt x="2884" y="3828"/>
                        <a:pt x="3163" y="3395"/>
                      </a:cubicBezTo>
                      <a:cubicBezTo>
                        <a:pt x="3681" y="2607"/>
                        <a:pt x="3261" y="1536"/>
                        <a:pt x="2267" y="1521"/>
                      </a:cubicBezTo>
                      <a:cubicBezTo>
                        <a:pt x="2252" y="1521"/>
                        <a:pt x="2243" y="1533"/>
                        <a:pt x="2243" y="1546"/>
                      </a:cubicBezTo>
                      <a:cubicBezTo>
                        <a:pt x="2243" y="1561"/>
                        <a:pt x="2252" y="1570"/>
                        <a:pt x="2267" y="1570"/>
                      </a:cubicBezTo>
                      <a:cubicBezTo>
                        <a:pt x="3194" y="1607"/>
                        <a:pt x="3574" y="2607"/>
                        <a:pt x="3077" y="3337"/>
                      </a:cubicBezTo>
                      <a:cubicBezTo>
                        <a:pt x="2830" y="3706"/>
                        <a:pt x="2414" y="3905"/>
                        <a:pt x="1984" y="3905"/>
                      </a:cubicBezTo>
                      <a:cubicBezTo>
                        <a:pt x="1885" y="3905"/>
                        <a:pt x="1786" y="3895"/>
                        <a:pt x="1688" y="3873"/>
                      </a:cubicBezTo>
                      <a:cubicBezTo>
                        <a:pt x="182" y="3536"/>
                        <a:pt x="1" y="1677"/>
                        <a:pt x="1114" y="770"/>
                      </a:cubicBezTo>
                      <a:cubicBezTo>
                        <a:pt x="1560" y="392"/>
                        <a:pt x="2134" y="264"/>
                        <a:pt x="2708" y="264"/>
                      </a:cubicBezTo>
                      <a:cubicBezTo>
                        <a:pt x="2940" y="264"/>
                        <a:pt x="3173" y="285"/>
                        <a:pt x="3396" y="319"/>
                      </a:cubicBezTo>
                      <a:cubicBezTo>
                        <a:pt x="4203" y="445"/>
                        <a:pt x="4926" y="849"/>
                        <a:pt x="5558" y="1358"/>
                      </a:cubicBezTo>
                      <a:cubicBezTo>
                        <a:pt x="6614" y="2210"/>
                        <a:pt x="7801" y="3439"/>
                        <a:pt x="9218" y="3439"/>
                      </a:cubicBezTo>
                      <a:cubicBezTo>
                        <a:pt x="9455" y="3439"/>
                        <a:pt x="9699" y="3404"/>
                        <a:pt x="9950" y="3328"/>
                      </a:cubicBezTo>
                      <a:cubicBezTo>
                        <a:pt x="11085" y="2987"/>
                        <a:pt x="11818" y="1582"/>
                        <a:pt x="10996" y="586"/>
                      </a:cubicBezTo>
                      <a:cubicBezTo>
                        <a:pt x="10720" y="254"/>
                        <a:pt x="10306" y="43"/>
                        <a:pt x="9877" y="9"/>
                      </a:cubicBezTo>
                      <a:cubicBezTo>
                        <a:pt x="9828" y="3"/>
                        <a:pt x="9780" y="1"/>
                        <a:pt x="97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9" name="Google Shape;7719;p13"/>
                <p:cNvSpPr/>
                <p:nvPr/>
              </p:nvSpPr>
              <p:spPr>
                <a:xfrm>
                  <a:off x="9133475" y="3431600"/>
                  <a:ext cx="13850" cy="1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15" extrusionOk="0">
                      <a:moveTo>
                        <a:pt x="277" y="0"/>
                      </a:moveTo>
                      <a:cubicBezTo>
                        <a:pt x="124" y="0"/>
                        <a:pt x="1" y="92"/>
                        <a:pt x="1" y="206"/>
                      </a:cubicBezTo>
                      <a:cubicBezTo>
                        <a:pt x="1" y="319"/>
                        <a:pt x="124" y="414"/>
                        <a:pt x="277" y="414"/>
                      </a:cubicBezTo>
                      <a:cubicBezTo>
                        <a:pt x="430" y="414"/>
                        <a:pt x="553" y="322"/>
                        <a:pt x="553" y="206"/>
                      </a:cubicBezTo>
                      <a:cubicBezTo>
                        <a:pt x="553" y="92"/>
                        <a:pt x="43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0" name="Google Shape;7720;p13"/>
                <p:cNvSpPr/>
                <p:nvPr/>
              </p:nvSpPr>
              <p:spPr>
                <a:xfrm>
                  <a:off x="8953375" y="3420625"/>
                  <a:ext cx="13825" cy="1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12" extrusionOk="0">
                      <a:moveTo>
                        <a:pt x="276" y="1"/>
                      </a:moveTo>
                      <a:cubicBezTo>
                        <a:pt x="123" y="1"/>
                        <a:pt x="0" y="93"/>
                        <a:pt x="0" y="206"/>
                      </a:cubicBezTo>
                      <a:cubicBezTo>
                        <a:pt x="0" y="320"/>
                        <a:pt x="123" y="412"/>
                        <a:pt x="276" y="412"/>
                      </a:cubicBezTo>
                      <a:cubicBezTo>
                        <a:pt x="430" y="412"/>
                        <a:pt x="553" y="320"/>
                        <a:pt x="553" y="206"/>
                      </a:cubicBezTo>
                      <a:cubicBezTo>
                        <a:pt x="553" y="93"/>
                        <a:pt x="430" y="1"/>
                        <a:pt x="27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1" name="Google Shape;7721;p13"/>
                <p:cNvSpPr/>
                <p:nvPr/>
              </p:nvSpPr>
              <p:spPr>
                <a:xfrm>
                  <a:off x="9060025" y="3396200"/>
                  <a:ext cx="44875" cy="4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5" h="1759" extrusionOk="0">
                      <a:moveTo>
                        <a:pt x="964" y="1"/>
                      </a:moveTo>
                      <a:cubicBezTo>
                        <a:pt x="766" y="1"/>
                        <a:pt x="567" y="75"/>
                        <a:pt x="427" y="223"/>
                      </a:cubicBezTo>
                      <a:cubicBezTo>
                        <a:pt x="1" y="646"/>
                        <a:pt x="133" y="1386"/>
                        <a:pt x="571" y="1750"/>
                      </a:cubicBezTo>
                      <a:cubicBezTo>
                        <a:pt x="578" y="1756"/>
                        <a:pt x="584" y="1759"/>
                        <a:pt x="591" y="1759"/>
                      </a:cubicBezTo>
                      <a:cubicBezTo>
                        <a:pt x="617" y="1759"/>
                        <a:pt x="638" y="1723"/>
                        <a:pt x="614" y="1701"/>
                      </a:cubicBezTo>
                      <a:cubicBezTo>
                        <a:pt x="360" y="1459"/>
                        <a:pt x="209" y="1097"/>
                        <a:pt x="271" y="748"/>
                      </a:cubicBezTo>
                      <a:cubicBezTo>
                        <a:pt x="319" y="409"/>
                        <a:pt x="596" y="100"/>
                        <a:pt x="952" y="100"/>
                      </a:cubicBezTo>
                      <a:cubicBezTo>
                        <a:pt x="954" y="100"/>
                        <a:pt x="956" y="100"/>
                        <a:pt x="958" y="100"/>
                      </a:cubicBezTo>
                      <a:cubicBezTo>
                        <a:pt x="962" y="100"/>
                        <a:pt x="967" y="100"/>
                        <a:pt x="972" y="100"/>
                      </a:cubicBezTo>
                      <a:cubicBezTo>
                        <a:pt x="1216" y="100"/>
                        <a:pt x="1468" y="255"/>
                        <a:pt x="1556" y="490"/>
                      </a:cubicBezTo>
                      <a:cubicBezTo>
                        <a:pt x="1677" y="821"/>
                        <a:pt x="1423" y="1158"/>
                        <a:pt x="1132" y="1158"/>
                      </a:cubicBezTo>
                      <a:cubicBezTo>
                        <a:pt x="1032" y="1158"/>
                        <a:pt x="927" y="1118"/>
                        <a:pt x="832" y="1024"/>
                      </a:cubicBezTo>
                      <a:cubicBezTo>
                        <a:pt x="824" y="1016"/>
                        <a:pt x="816" y="1013"/>
                        <a:pt x="808" y="1013"/>
                      </a:cubicBezTo>
                      <a:cubicBezTo>
                        <a:pt x="783" y="1013"/>
                        <a:pt x="762" y="1043"/>
                        <a:pt x="783" y="1067"/>
                      </a:cubicBezTo>
                      <a:cubicBezTo>
                        <a:pt x="874" y="1174"/>
                        <a:pt x="1011" y="1234"/>
                        <a:pt x="1150" y="1234"/>
                      </a:cubicBezTo>
                      <a:cubicBezTo>
                        <a:pt x="1209" y="1234"/>
                        <a:pt x="1267" y="1223"/>
                        <a:pt x="1323" y="1201"/>
                      </a:cubicBezTo>
                      <a:cubicBezTo>
                        <a:pt x="1715" y="1048"/>
                        <a:pt x="1795" y="484"/>
                        <a:pt x="1485" y="211"/>
                      </a:cubicBezTo>
                      <a:cubicBezTo>
                        <a:pt x="1348" y="70"/>
                        <a:pt x="1156" y="1"/>
                        <a:pt x="96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2" name="Google Shape;7722;p13"/>
                <p:cNvSpPr/>
                <p:nvPr/>
              </p:nvSpPr>
              <p:spPr>
                <a:xfrm>
                  <a:off x="9001300" y="3411550"/>
                  <a:ext cx="45200" cy="3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8" h="1555" extrusionOk="0">
                      <a:moveTo>
                        <a:pt x="1034" y="0"/>
                      </a:moveTo>
                      <a:cubicBezTo>
                        <a:pt x="732" y="0"/>
                        <a:pt x="426" y="125"/>
                        <a:pt x="246" y="373"/>
                      </a:cubicBezTo>
                      <a:cubicBezTo>
                        <a:pt x="0" y="692"/>
                        <a:pt x="74" y="1192"/>
                        <a:pt x="399" y="1425"/>
                      </a:cubicBezTo>
                      <a:cubicBezTo>
                        <a:pt x="505" y="1513"/>
                        <a:pt x="636" y="1554"/>
                        <a:pt x="768" y="1554"/>
                      </a:cubicBezTo>
                      <a:cubicBezTo>
                        <a:pt x="1032" y="1554"/>
                        <a:pt x="1298" y="1389"/>
                        <a:pt x="1359" y="1112"/>
                      </a:cubicBezTo>
                      <a:cubicBezTo>
                        <a:pt x="1402" y="916"/>
                        <a:pt x="1310" y="698"/>
                        <a:pt x="1141" y="597"/>
                      </a:cubicBezTo>
                      <a:cubicBezTo>
                        <a:pt x="1135" y="593"/>
                        <a:pt x="1129" y="592"/>
                        <a:pt x="1123" y="592"/>
                      </a:cubicBezTo>
                      <a:cubicBezTo>
                        <a:pt x="1094" y="592"/>
                        <a:pt x="1074" y="631"/>
                        <a:pt x="1105" y="652"/>
                      </a:cubicBezTo>
                      <a:cubicBezTo>
                        <a:pt x="1491" y="942"/>
                        <a:pt x="1201" y="1453"/>
                        <a:pt x="787" y="1453"/>
                      </a:cubicBezTo>
                      <a:cubicBezTo>
                        <a:pt x="755" y="1453"/>
                        <a:pt x="721" y="1450"/>
                        <a:pt x="687" y="1443"/>
                      </a:cubicBezTo>
                      <a:cubicBezTo>
                        <a:pt x="439" y="1394"/>
                        <a:pt x="249" y="1164"/>
                        <a:pt x="215" y="916"/>
                      </a:cubicBezTo>
                      <a:cubicBezTo>
                        <a:pt x="157" y="563"/>
                        <a:pt x="421" y="244"/>
                        <a:pt x="746" y="143"/>
                      </a:cubicBezTo>
                      <a:cubicBezTo>
                        <a:pt x="845" y="109"/>
                        <a:pt x="947" y="94"/>
                        <a:pt x="1050" y="94"/>
                      </a:cubicBezTo>
                      <a:cubicBezTo>
                        <a:pt x="1297" y="94"/>
                        <a:pt x="1544" y="184"/>
                        <a:pt x="1739" y="336"/>
                      </a:cubicBezTo>
                      <a:lnTo>
                        <a:pt x="1742" y="336"/>
                      </a:lnTo>
                      <a:cubicBezTo>
                        <a:pt x="1749" y="341"/>
                        <a:pt x="1755" y="343"/>
                        <a:pt x="1762" y="343"/>
                      </a:cubicBezTo>
                      <a:cubicBezTo>
                        <a:pt x="1788" y="343"/>
                        <a:pt x="1807" y="306"/>
                        <a:pt x="1782" y="284"/>
                      </a:cubicBezTo>
                      <a:cubicBezTo>
                        <a:pt x="1638" y="164"/>
                        <a:pt x="1466" y="75"/>
                        <a:pt x="1282" y="29"/>
                      </a:cubicBezTo>
                      <a:cubicBezTo>
                        <a:pt x="1202" y="10"/>
                        <a:pt x="1118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3" name="Google Shape;7723;p13"/>
                <p:cNvSpPr/>
                <p:nvPr/>
              </p:nvSpPr>
              <p:spPr>
                <a:xfrm>
                  <a:off x="9076675" y="3416800"/>
                  <a:ext cx="945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" h="301" extrusionOk="0">
                      <a:moveTo>
                        <a:pt x="145" y="1"/>
                      </a:moveTo>
                      <a:cubicBezTo>
                        <a:pt x="103" y="1"/>
                        <a:pt x="65" y="16"/>
                        <a:pt x="43" y="46"/>
                      </a:cubicBezTo>
                      <a:cubicBezTo>
                        <a:pt x="0" y="108"/>
                        <a:pt x="31" y="203"/>
                        <a:pt x="111" y="258"/>
                      </a:cubicBezTo>
                      <a:cubicBezTo>
                        <a:pt x="150" y="286"/>
                        <a:pt x="193" y="300"/>
                        <a:pt x="233" y="300"/>
                      </a:cubicBezTo>
                      <a:cubicBezTo>
                        <a:pt x="275" y="300"/>
                        <a:pt x="313" y="285"/>
                        <a:pt x="335" y="255"/>
                      </a:cubicBezTo>
                      <a:cubicBezTo>
                        <a:pt x="378" y="193"/>
                        <a:pt x="347" y="98"/>
                        <a:pt x="267" y="43"/>
                      </a:cubicBezTo>
                      <a:cubicBezTo>
                        <a:pt x="228" y="15"/>
                        <a:pt x="184" y="1"/>
                        <a:pt x="1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4" name="Google Shape;7724;p13"/>
                <p:cNvSpPr/>
                <p:nvPr/>
              </p:nvSpPr>
              <p:spPr>
                <a:xfrm>
                  <a:off x="9023775" y="3425325"/>
                  <a:ext cx="9375" cy="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00" extrusionOk="0">
                      <a:moveTo>
                        <a:pt x="143" y="0"/>
                      </a:moveTo>
                      <a:cubicBezTo>
                        <a:pt x="102" y="0"/>
                        <a:pt x="65" y="16"/>
                        <a:pt x="43" y="46"/>
                      </a:cubicBezTo>
                      <a:cubicBezTo>
                        <a:pt x="0" y="107"/>
                        <a:pt x="28" y="202"/>
                        <a:pt x="110" y="257"/>
                      </a:cubicBezTo>
                      <a:cubicBezTo>
                        <a:pt x="149" y="286"/>
                        <a:pt x="192" y="300"/>
                        <a:pt x="231" y="300"/>
                      </a:cubicBezTo>
                      <a:cubicBezTo>
                        <a:pt x="273" y="300"/>
                        <a:pt x="309" y="284"/>
                        <a:pt x="331" y="254"/>
                      </a:cubicBezTo>
                      <a:cubicBezTo>
                        <a:pt x="374" y="193"/>
                        <a:pt x="344" y="98"/>
                        <a:pt x="264" y="43"/>
                      </a:cubicBezTo>
                      <a:cubicBezTo>
                        <a:pt x="225" y="14"/>
                        <a:pt x="182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7725" name="Google Shape;7725;p13"/>
          <p:cNvSpPr txBox="1">
            <a:spLocks noGrp="1"/>
          </p:cNvSpPr>
          <p:nvPr>
            <p:ph type="title"/>
          </p:nvPr>
        </p:nvSpPr>
        <p:spPr>
          <a:xfrm>
            <a:off x="712050" y="538975"/>
            <a:ext cx="7719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726" name="Google Shape;7726;p13"/>
          <p:cNvSpPr txBox="1">
            <a:spLocks noGrp="1"/>
          </p:cNvSpPr>
          <p:nvPr>
            <p:ph type="subTitle" idx="1"/>
          </p:nvPr>
        </p:nvSpPr>
        <p:spPr>
          <a:xfrm>
            <a:off x="997350" y="2824449"/>
            <a:ext cx="1878900" cy="87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727" name="Google Shape;7727;p13"/>
          <p:cNvSpPr txBox="1">
            <a:spLocks noGrp="1"/>
          </p:cNvSpPr>
          <p:nvPr>
            <p:ph type="title" idx="2" hasCustomPrompt="1"/>
          </p:nvPr>
        </p:nvSpPr>
        <p:spPr>
          <a:xfrm>
            <a:off x="1492800" y="1938785"/>
            <a:ext cx="888000" cy="539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728" name="Google Shape;7728;p13"/>
          <p:cNvSpPr txBox="1">
            <a:spLocks noGrp="1"/>
          </p:cNvSpPr>
          <p:nvPr>
            <p:ph type="subTitle" idx="3"/>
          </p:nvPr>
        </p:nvSpPr>
        <p:spPr>
          <a:xfrm>
            <a:off x="997350" y="2551963"/>
            <a:ext cx="18789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500">
                <a:latin typeface="Norican"/>
                <a:ea typeface="Norican"/>
                <a:cs typeface="Norican"/>
                <a:sym typeface="Norican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729" name="Google Shape;7729;p13"/>
          <p:cNvSpPr txBox="1">
            <a:spLocks noGrp="1"/>
          </p:cNvSpPr>
          <p:nvPr>
            <p:ph type="subTitle" idx="4"/>
          </p:nvPr>
        </p:nvSpPr>
        <p:spPr>
          <a:xfrm>
            <a:off x="3632556" y="2824449"/>
            <a:ext cx="1878900" cy="87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730" name="Google Shape;7730;p13"/>
          <p:cNvSpPr txBox="1">
            <a:spLocks noGrp="1"/>
          </p:cNvSpPr>
          <p:nvPr>
            <p:ph type="title" idx="5" hasCustomPrompt="1"/>
          </p:nvPr>
        </p:nvSpPr>
        <p:spPr>
          <a:xfrm>
            <a:off x="4128006" y="1938786"/>
            <a:ext cx="888000" cy="539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731" name="Google Shape;7731;p13"/>
          <p:cNvSpPr txBox="1">
            <a:spLocks noGrp="1"/>
          </p:cNvSpPr>
          <p:nvPr>
            <p:ph type="subTitle" idx="6"/>
          </p:nvPr>
        </p:nvSpPr>
        <p:spPr>
          <a:xfrm>
            <a:off x="3632556" y="2551963"/>
            <a:ext cx="18789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500">
                <a:latin typeface="Norican"/>
                <a:ea typeface="Norican"/>
                <a:cs typeface="Norican"/>
                <a:sym typeface="Norican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732" name="Google Shape;7732;p13"/>
          <p:cNvSpPr txBox="1">
            <a:spLocks noGrp="1"/>
          </p:cNvSpPr>
          <p:nvPr>
            <p:ph type="subTitle" idx="7"/>
          </p:nvPr>
        </p:nvSpPr>
        <p:spPr>
          <a:xfrm>
            <a:off x="6267833" y="2824449"/>
            <a:ext cx="1878900" cy="87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733" name="Google Shape;7733;p13"/>
          <p:cNvSpPr txBox="1">
            <a:spLocks noGrp="1"/>
          </p:cNvSpPr>
          <p:nvPr>
            <p:ph type="title" idx="8" hasCustomPrompt="1"/>
          </p:nvPr>
        </p:nvSpPr>
        <p:spPr>
          <a:xfrm>
            <a:off x="6763283" y="1938785"/>
            <a:ext cx="888000" cy="539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734" name="Google Shape;7734;p13"/>
          <p:cNvSpPr txBox="1">
            <a:spLocks noGrp="1"/>
          </p:cNvSpPr>
          <p:nvPr>
            <p:ph type="subTitle" idx="9"/>
          </p:nvPr>
        </p:nvSpPr>
        <p:spPr>
          <a:xfrm>
            <a:off x="6267833" y="2551963"/>
            <a:ext cx="18789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500">
                <a:latin typeface="Norican"/>
                <a:ea typeface="Norican"/>
                <a:cs typeface="Norican"/>
                <a:sym typeface="Norican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7735" name="Google Shape;7735;p13"/>
          <p:cNvGrpSpPr/>
          <p:nvPr/>
        </p:nvGrpSpPr>
        <p:grpSpPr>
          <a:xfrm flipH="1">
            <a:off x="375622" y="330420"/>
            <a:ext cx="740011" cy="636065"/>
            <a:chOff x="7615940" y="361497"/>
            <a:chExt cx="960305" cy="825415"/>
          </a:xfrm>
        </p:grpSpPr>
        <p:sp>
          <p:nvSpPr>
            <p:cNvPr id="7736" name="Google Shape;7736;p13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37" name="Google Shape;7737;p13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7738" name="Google Shape;7738;p13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9" name="Google Shape;7739;p13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740" name="Google Shape;7740;p13"/>
          <p:cNvGrpSpPr/>
          <p:nvPr/>
        </p:nvGrpSpPr>
        <p:grpSpPr>
          <a:xfrm rot="10800000">
            <a:off x="375622" y="4146170"/>
            <a:ext cx="740011" cy="636065"/>
            <a:chOff x="7615940" y="361497"/>
            <a:chExt cx="960305" cy="825415"/>
          </a:xfrm>
        </p:grpSpPr>
        <p:sp>
          <p:nvSpPr>
            <p:cNvPr id="7741" name="Google Shape;7741;p13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42" name="Google Shape;7742;p13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7743" name="Google Shape;7743;p13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4" name="Google Shape;7744;p13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745" name="Google Shape;7745;p13"/>
          <p:cNvGrpSpPr/>
          <p:nvPr/>
        </p:nvGrpSpPr>
        <p:grpSpPr>
          <a:xfrm>
            <a:off x="8028373" y="330420"/>
            <a:ext cx="740011" cy="636065"/>
            <a:chOff x="7615940" y="361497"/>
            <a:chExt cx="960305" cy="825415"/>
          </a:xfrm>
        </p:grpSpPr>
        <p:sp>
          <p:nvSpPr>
            <p:cNvPr id="7746" name="Google Shape;7746;p13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47" name="Google Shape;7747;p13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7748" name="Google Shape;7748;p13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9" name="Google Shape;7749;p13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750" name="Google Shape;7750;p13"/>
          <p:cNvGrpSpPr/>
          <p:nvPr/>
        </p:nvGrpSpPr>
        <p:grpSpPr>
          <a:xfrm rot="10800000" flipH="1">
            <a:off x="8028373" y="4146170"/>
            <a:ext cx="740011" cy="636065"/>
            <a:chOff x="7615940" y="361497"/>
            <a:chExt cx="960305" cy="825415"/>
          </a:xfrm>
        </p:grpSpPr>
        <p:sp>
          <p:nvSpPr>
            <p:cNvPr id="7751" name="Google Shape;7751;p13"/>
            <p:cNvSpPr/>
            <p:nvPr/>
          </p:nvSpPr>
          <p:spPr>
            <a:xfrm rot="-9249779">
              <a:off x="7918451" y="727295"/>
              <a:ext cx="345988" cy="292382"/>
            </a:xfrm>
            <a:custGeom>
              <a:avLst/>
              <a:gdLst/>
              <a:ahLst/>
              <a:cxnLst/>
              <a:rect l="l" t="t" r="r" b="b"/>
              <a:pathLst>
                <a:path w="32497" h="27462" extrusionOk="0">
                  <a:moveTo>
                    <a:pt x="20749" y="4439"/>
                  </a:moveTo>
                  <a:cubicBezTo>
                    <a:pt x="20236" y="4682"/>
                    <a:pt x="20231" y="4727"/>
                    <a:pt x="20615" y="5173"/>
                  </a:cubicBezTo>
                  <a:cubicBezTo>
                    <a:pt x="20226" y="4727"/>
                    <a:pt x="20236" y="4682"/>
                    <a:pt x="20749" y="4439"/>
                  </a:cubicBezTo>
                  <a:close/>
                  <a:moveTo>
                    <a:pt x="18066" y="10297"/>
                  </a:moveTo>
                  <a:cubicBezTo>
                    <a:pt x="18049" y="10493"/>
                    <a:pt x="18043" y="10629"/>
                    <a:pt x="18032" y="10758"/>
                  </a:cubicBezTo>
                  <a:cubicBezTo>
                    <a:pt x="18043" y="10623"/>
                    <a:pt x="18049" y="10493"/>
                    <a:pt x="18066" y="10297"/>
                  </a:cubicBezTo>
                  <a:close/>
                  <a:moveTo>
                    <a:pt x="8728" y="17253"/>
                  </a:moveTo>
                  <a:cubicBezTo>
                    <a:pt x="8660" y="17456"/>
                    <a:pt x="8586" y="17660"/>
                    <a:pt x="8513" y="17863"/>
                  </a:cubicBezTo>
                  <a:cubicBezTo>
                    <a:pt x="8586" y="17660"/>
                    <a:pt x="8654" y="17456"/>
                    <a:pt x="8728" y="17253"/>
                  </a:cubicBezTo>
                  <a:close/>
                  <a:moveTo>
                    <a:pt x="16097" y="20979"/>
                  </a:moveTo>
                  <a:cubicBezTo>
                    <a:pt x="15555" y="21443"/>
                    <a:pt x="15013" y="21906"/>
                    <a:pt x="14465" y="22374"/>
                  </a:cubicBezTo>
                  <a:cubicBezTo>
                    <a:pt x="15007" y="21906"/>
                    <a:pt x="15555" y="21443"/>
                    <a:pt x="16097" y="20979"/>
                  </a:cubicBezTo>
                  <a:close/>
                  <a:moveTo>
                    <a:pt x="6676" y="23533"/>
                  </a:moveTo>
                  <a:cubicBezTo>
                    <a:pt x="6704" y="23533"/>
                    <a:pt x="6727" y="23544"/>
                    <a:pt x="6749" y="23556"/>
                  </a:cubicBezTo>
                  <a:cubicBezTo>
                    <a:pt x="6727" y="23544"/>
                    <a:pt x="6704" y="23539"/>
                    <a:pt x="6676" y="23533"/>
                  </a:cubicBezTo>
                  <a:close/>
                  <a:moveTo>
                    <a:pt x="6354" y="23929"/>
                  </a:moveTo>
                  <a:cubicBezTo>
                    <a:pt x="6405" y="24093"/>
                    <a:pt x="6438" y="24223"/>
                    <a:pt x="6461" y="24324"/>
                  </a:cubicBezTo>
                  <a:cubicBezTo>
                    <a:pt x="6438" y="24223"/>
                    <a:pt x="6405" y="24098"/>
                    <a:pt x="6354" y="23929"/>
                  </a:cubicBezTo>
                  <a:close/>
                  <a:moveTo>
                    <a:pt x="12730" y="26026"/>
                  </a:moveTo>
                  <a:cubicBezTo>
                    <a:pt x="12521" y="26144"/>
                    <a:pt x="12306" y="26263"/>
                    <a:pt x="12091" y="26376"/>
                  </a:cubicBezTo>
                  <a:cubicBezTo>
                    <a:pt x="12306" y="26263"/>
                    <a:pt x="12515" y="26144"/>
                    <a:pt x="12730" y="26026"/>
                  </a:cubicBezTo>
                  <a:close/>
                  <a:moveTo>
                    <a:pt x="19658" y="0"/>
                  </a:moveTo>
                  <a:cubicBezTo>
                    <a:pt x="19518" y="0"/>
                    <a:pt x="19360" y="45"/>
                    <a:pt x="19174" y="131"/>
                  </a:cubicBezTo>
                  <a:cubicBezTo>
                    <a:pt x="18518" y="437"/>
                    <a:pt x="17891" y="793"/>
                    <a:pt x="17258" y="1126"/>
                  </a:cubicBezTo>
                  <a:cubicBezTo>
                    <a:pt x="16540" y="1595"/>
                    <a:pt x="15827" y="2064"/>
                    <a:pt x="15115" y="2534"/>
                  </a:cubicBezTo>
                  <a:cubicBezTo>
                    <a:pt x="14833" y="2748"/>
                    <a:pt x="14556" y="2958"/>
                    <a:pt x="14273" y="3172"/>
                  </a:cubicBezTo>
                  <a:cubicBezTo>
                    <a:pt x="14132" y="3291"/>
                    <a:pt x="13996" y="3404"/>
                    <a:pt x="13855" y="3523"/>
                  </a:cubicBezTo>
                  <a:cubicBezTo>
                    <a:pt x="13713" y="3636"/>
                    <a:pt x="13572" y="3749"/>
                    <a:pt x="13431" y="3868"/>
                  </a:cubicBezTo>
                  <a:cubicBezTo>
                    <a:pt x="13193" y="4049"/>
                    <a:pt x="12956" y="4224"/>
                    <a:pt x="12719" y="4405"/>
                  </a:cubicBezTo>
                  <a:cubicBezTo>
                    <a:pt x="12295" y="4744"/>
                    <a:pt x="11865" y="5083"/>
                    <a:pt x="11441" y="5416"/>
                  </a:cubicBezTo>
                  <a:cubicBezTo>
                    <a:pt x="10486" y="3947"/>
                    <a:pt x="9186" y="2839"/>
                    <a:pt x="7750" y="1872"/>
                  </a:cubicBezTo>
                  <a:cubicBezTo>
                    <a:pt x="6110" y="776"/>
                    <a:pt x="4334" y="309"/>
                    <a:pt x="2462" y="309"/>
                  </a:cubicBezTo>
                  <a:cubicBezTo>
                    <a:pt x="1941" y="309"/>
                    <a:pt x="1412" y="345"/>
                    <a:pt x="876" y="414"/>
                  </a:cubicBezTo>
                  <a:cubicBezTo>
                    <a:pt x="712" y="437"/>
                    <a:pt x="543" y="470"/>
                    <a:pt x="390" y="544"/>
                  </a:cubicBezTo>
                  <a:cubicBezTo>
                    <a:pt x="51" y="714"/>
                    <a:pt x="0" y="1007"/>
                    <a:pt x="260" y="1301"/>
                  </a:cubicBezTo>
                  <a:cubicBezTo>
                    <a:pt x="396" y="1443"/>
                    <a:pt x="565" y="1550"/>
                    <a:pt x="712" y="1686"/>
                  </a:cubicBezTo>
                  <a:cubicBezTo>
                    <a:pt x="1752" y="2607"/>
                    <a:pt x="2510" y="3692"/>
                    <a:pt x="2730" y="5100"/>
                  </a:cubicBezTo>
                  <a:cubicBezTo>
                    <a:pt x="2968" y="6620"/>
                    <a:pt x="2979" y="8124"/>
                    <a:pt x="2617" y="9633"/>
                  </a:cubicBezTo>
                  <a:cubicBezTo>
                    <a:pt x="2267" y="11114"/>
                    <a:pt x="1928" y="12595"/>
                    <a:pt x="1622" y="14088"/>
                  </a:cubicBezTo>
                  <a:cubicBezTo>
                    <a:pt x="1046" y="16914"/>
                    <a:pt x="1374" y="19638"/>
                    <a:pt x="2646" y="22233"/>
                  </a:cubicBezTo>
                  <a:cubicBezTo>
                    <a:pt x="2877" y="22696"/>
                    <a:pt x="3239" y="23092"/>
                    <a:pt x="3539" y="23522"/>
                  </a:cubicBezTo>
                  <a:cubicBezTo>
                    <a:pt x="3680" y="23539"/>
                    <a:pt x="3816" y="23556"/>
                    <a:pt x="3957" y="23573"/>
                  </a:cubicBezTo>
                  <a:cubicBezTo>
                    <a:pt x="4059" y="23714"/>
                    <a:pt x="4160" y="23850"/>
                    <a:pt x="4375" y="24138"/>
                  </a:cubicBezTo>
                  <a:cubicBezTo>
                    <a:pt x="4081" y="24025"/>
                    <a:pt x="3968" y="23985"/>
                    <a:pt x="3850" y="23940"/>
                  </a:cubicBezTo>
                  <a:lnTo>
                    <a:pt x="3850" y="23940"/>
                  </a:lnTo>
                  <a:cubicBezTo>
                    <a:pt x="4449" y="24539"/>
                    <a:pt x="5048" y="25138"/>
                    <a:pt x="5641" y="25738"/>
                  </a:cubicBezTo>
                  <a:cubicBezTo>
                    <a:pt x="5901" y="25907"/>
                    <a:pt x="6161" y="26082"/>
                    <a:pt x="6416" y="26252"/>
                  </a:cubicBezTo>
                  <a:cubicBezTo>
                    <a:pt x="7433" y="26755"/>
                    <a:pt x="8490" y="27151"/>
                    <a:pt x="9627" y="27281"/>
                  </a:cubicBezTo>
                  <a:cubicBezTo>
                    <a:pt x="10140" y="27405"/>
                    <a:pt x="10639" y="27462"/>
                    <a:pt x="11124" y="27462"/>
                  </a:cubicBezTo>
                  <a:cubicBezTo>
                    <a:pt x="12741" y="27462"/>
                    <a:pt x="14210" y="26824"/>
                    <a:pt x="15601" y="25884"/>
                  </a:cubicBezTo>
                  <a:cubicBezTo>
                    <a:pt x="17732" y="24454"/>
                    <a:pt x="19332" y="22482"/>
                    <a:pt x="20971" y="20548"/>
                  </a:cubicBezTo>
                  <a:cubicBezTo>
                    <a:pt x="22062" y="19265"/>
                    <a:pt x="23193" y="18005"/>
                    <a:pt x="24397" y="16829"/>
                  </a:cubicBezTo>
                  <a:cubicBezTo>
                    <a:pt x="25759" y="15501"/>
                    <a:pt x="27359" y="14483"/>
                    <a:pt x="29224" y="13991"/>
                  </a:cubicBezTo>
                  <a:cubicBezTo>
                    <a:pt x="29976" y="13799"/>
                    <a:pt x="30767" y="13737"/>
                    <a:pt x="31547" y="13675"/>
                  </a:cubicBezTo>
                  <a:cubicBezTo>
                    <a:pt x="31566" y="13674"/>
                    <a:pt x="31584" y="13673"/>
                    <a:pt x="31603" y="13673"/>
                  </a:cubicBezTo>
                  <a:cubicBezTo>
                    <a:pt x="31709" y="13673"/>
                    <a:pt x="31818" y="13689"/>
                    <a:pt x="31921" y="13689"/>
                  </a:cubicBezTo>
                  <a:cubicBezTo>
                    <a:pt x="32069" y="13689"/>
                    <a:pt x="32205" y="13656"/>
                    <a:pt x="32305" y="13494"/>
                  </a:cubicBezTo>
                  <a:cubicBezTo>
                    <a:pt x="32497" y="13183"/>
                    <a:pt x="32373" y="12895"/>
                    <a:pt x="32146" y="12652"/>
                  </a:cubicBezTo>
                  <a:cubicBezTo>
                    <a:pt x="31779" y="12262"/>
                    <a:pt x="31423" y="11860"/>
                    <a:pt x="31022" y="11510"/>
                  </a:cubicBezTo>
                  <a:cubicBezTo>
                    <a:pt x="28963" y="9728"/>
                    <a:pt x="26641" y="8864"/>
                    <a:pt x="24073" y="8864"/>
                  </a:cubicBezTo>
                  <a:cubicBezTo>
                    <a:pt x="23448" y="8864"/>
                    <a:pt x="22807" y="8915"/>
                    <a:pt x="22153" y="9017"/>
                  </a:cubicBezTo>
                  <a:cubicBezTo>
                    <a:pt x="21717" y="8763"/>
                    <a:pt x="22085" y="8305"/>
                    <a:pt x="21893" y="7983"/>
                  </a:cubicBezTo>
                  <a:cubicBezTo>
                    <a:pt x="21881" y="7491"/>
                    <a:pt x="21870" y="7005"/>
                    <a:pt x="21859" y="6513"/>
                  </a:cubicBezTo>
                  <a:cubicBezTo>
                    <a:pt x="21751" y="5727"/>
                    <a:pt x="21650" y="4947"/>
                    <a:pt x="21548" y="4162"/>
                  </a:cubicBezTo>
                  <a:lnTo>
                    <a:pt x="21152" y="2635"/>
                  </a:lnTo>
                  <a:cubicBezTo>
                    <a:pt x="21050" y="2375"/>
                    <a:pt x="20954" y="2110"/>
                    <a:pt x="20858" y="1850"/>
                  </a:cubicBezTo>
                  <a:cubicBezTo>
                    <a:pt x="20672" y="1392"/>
                    <a:pt x="20530" y="906"/>
                    <a:pt x="20293" y="476"/>
                  </a:cubicBezTo>
                  <a:cubicBezTo>
                    <a:pt x="20107" y="151"/>
                    <a:pt x="19913" y="0"/>
                    <a:pt x="196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52" name="Google Shape;7752;p13"/>
            <p:cNvGrpSpPr/>
            <p:nvPr/>
          </p:nvGrpSpPr>
          <p:grpSpPr>
            <a:xfrm rot="-9249779">
              <a:off x="7689258" y="512655"/>
              <a:ext cx="813669" cy="523098"/>
              <a:chOff x="1832825" y="-1358775"/>
              <a:chExt cx="1910600" cy="1228300"/>
            </a:xfrm>
          </p:grpSpPr>
          <p:sp>
            <p:nvSpPr>
              <p:cNvPr id="7753" name="Google Shape;7753;p13"/>
              <p:cNvSpPr/>
              <p:nvPr/>
            </p:nvSpPr>
            <p:spPr>
              <a:xfrm>
                <a:off x="2461825" y="-664650"/>
                <a:ext cx="53150" cy="92925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3717" extrusionOk="0">
                    <a:moveTo>
                      <a:pt x="1351" y="1"/>
                    </a:moveTo>
                    <a:cubicBezTo>
                      <a:pt x="1289" y="187"/>
                      <a:pt x="1227" y="368"/>
                      <a:pt x="1148" y="549"/>
                    </a:cubicBezTo>
                    <a:cubicBezTo>
                      <a:pt x="769" y="1402"/>
                      <a:pt x="385" y="2256"/>
                      <a:pt x="0" y="3109"/>
                    </a:cubicBezTo>
                    <a:cubicBezTo>
                      <a:pt x="80" y="3251"/>
                      <a:pt x="136" y="3403"/>
                      <a:pt x="238" y="3522"/>
                    </a:cubicBezTo>
                    <a:cubicBezTo>
                      <a:pt x="326" y="3621"/>
                      <a:pt x="427" y="3717"/>
                      <a:pt x="541" y="3717"/>
                    </a:cubicBezTo>
                    <a:cubicBezTo>
                      <a:pt x="611" y="3717"/>
                      <a:pt x="685" y="3682"/>
                      <a:pt x="764" y="3590"/>
                    </a:cubicBezTo>
                    <a:cubicBezTo>
                      <a:pt x="792" y="3460"/>
                      <a:pt x="798" y="3313"/>
                      <a:pt x="854" y="3194"/>
                    </a:cubicBezTo>
                    <a:cubicBezTo>
                      <a:pt x="1272" y="2295"/>
                      <a:pt x="1702" y="1408"/>
                      <a:pt x="2126" y="515"/>
                    </a:cubicBezTo>
                    <a:cubicBezTo>
                      <a:pt x="1871" y="345"/>
                      <a:pt x="1611" y="176"/>
                      <a:pt x="13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4" name="Google Shape;7754;p13"/>
              <p:cNvSpPr/>
              <p:nvPr/>
            </p:nvSpPr>
            <p:spPr>
              <a:xfrm>
                <a:off x="1832825" y="-1358775"/>
                <a:ext cx="1910600" cy="1228300"/>
              </a:xfrm>
              <a:custGeom>
                <a:avLst/>
                <a:gdLst/>
                <a:ahLst/>
                <a:cxnLst/>
                <a:rect l="l" t="t" r="r" b="b"/>
                <a:pathLst>
                  <a:path w="76424" h="49132" extrusionOk="0">
                    <a:moveTo>
                      <a:pt x="16263" y="23656"/>
                    </a:moveTo>
                    <a:lnTo>
                      <a:pt x="16263" y="23656"/>
                    </a:lnTo>
                    <a:cubicBezTo>
                      <a:pt x="16297" y="23667"/>
                      <a:pt x="16337" y="23684"/>
                      <a:pt x="16376" y="23701"/>
                    </a:cubicBezTo>
                    <a:cubicBezTo>
                      <a:pt x="16337" y="23690"/>
                      <a:pt x="16297" y="23673"/>
                      <a:pt x="16263" y="23656"/>
                    </a:cubicBezTo>
                    <a:close/>
                    <a:moveTo>
                      <a:pt x="12900" y="26838"/>
                    </a:moveTo>
                    <a:cubicBezTo>
                      <a:pt x="12777" y="27041"/>
                      <a:pt x="12648" y="27125"/>
                      <a:pt x="12504" y="27125"/>
                    </a:cubicBezTo>
                    <a:cubicBezTo>
                      <a:pt x="12404" y="27125"/>
                      <a:pt x="12295" y="27084"/>
                      <a:pt x="12176" y="27014"/>
                    </a:cubicBezTo>
                    <a:cubicBezTo>
                      <a:pt x="12176" y="27014"/>
                      <a:pt x="12171" y="27008"/>
                      <a:pt x="12171" y="27008"/>
                    </a:cubicBezTo>
                    <a:lnTo>
                      <a:pt x="12171" y="27008"/>
                    </a:lnTo>
                    <a:cubicBezTo>
                      <a:pt x="12295" y="27079"/>
                      <a:pt x="12404" y="27119"/>
                      <a:pt x="12505" y="27119"/>
                    </a:cubicBezTo>
                    <a:cubicBezTo>
                      <a:pt x="12652" y="27119"/>
                      <a:pt x="12779" y="27033"/>
                      <a:pt x="12900" y="26838"/>
                    </a:cubicBezTo>
                    <a:close/>
                    <a:moveTo>
                      <a:pt x="2936" y="29580"/>
                    </a:moveTo>
                    <a:lnTo>
                      <a:pt x="2936" y="29580"/>
                    </a:lnTo>
                    <a:cubicBezTo>
                      <a:pt x="3631" y="29755"/>
                      <a:pt x="4184" y="29891"/>
                      <a:pt x="4732" y="30021"/>
                    </a:cubicBezTo>
                    <a:cubicBezTo>
                      <a:pt x="4732" y="30027"/>
                      <a:pt x="4732" y="30027"/>
                      <a:pt x="4732" y="30027"/>
                    </a:cubicBezTo>
                    <a:cubicBezTo>
                      <a:pt x="4179" y="29891"/>
                      <a:pt x="3631" y="29755"/>
                      <a:pt x="2936" y="29580"/>
                    </a:cubicBezTo>
                    <a:close/>
                    <a:moveTo>
                      <a:pt x="43561" y="30979"/>
                    </a:moveTo>
                    <a:lnTo>
                      <a:pt x="43561" y="30979"/>
                    </a:lnTo>
                    <a:cubicBezTo>
                      <a:pt x="43605" y="31057"/>
                      <a:pt x="43628" y="31130"/>
                      <a:pt x="43633" y="31191"/>
                    </a:cubicBezTo>
                    <a:cubicBezTo>
                      <a:pt x="43661" y="31163"/>
                      <a:pt x="43695" y="31140"/>
                      <a:pt x="43718" y="31117"/>
                    </a:cubicBezTo>
                    <a:cubicBezTo>
                      <a:pt x="43828" y="31233"/>
                      <a:pt x="43938" y="31353"/>
                      <a:pt x="44093" y="31518"/>
                    </a:cubicBezTo>
                    <a:lnTo>
                      <a:pt x="44093" y="31518"/>
                    </a:lnTo>
                    <a:cubicBezTo>
                      <a:pt x="43975" y="31394"/>
                      <a:pt x="43876" y="31306"/>
                      <a:pt x="43714" y="31306"/>
                    </a:cubicBezTo>
                    <a:cubicBezTo>
                      <a:pt x="43684" y="31306"/>
                      <a:pt x="43652" y="31309"/>
                      <a:pt x="43616" y="31315"/>
                    </a:cubicBezTo>
                    <a:cubicBezTo>
                      <a:pt x="43605" y="31349"/>
                      <a:pt x="43588" y="31372"/>
                      <a:pt x="43565" y="31389"/>
                    </a:cubicBezTo>
                    <a:cubicBezTo>
                      <a:pt x="43582" y="31366"/>
                      <a:pt x="43594" y="31344"/>
                      <a:pt x="43605" y="31315"/>
                    </a:cubicBezTo>
                    <a:lnTo>
                      <a:pt x="43616" y="31315"/>
                    </a:lnTo>
                    <a:cubicBezTo>
                      <a:pt x="43628" y="31281"/>
                      <a:pt x="43633" y="31242"/>
                      <a:pt x="43633" y="31191"/>
                    </a:cubicBezTo>
                    <a:lnTo>
                      <a:pt x="43633" y="31191"/>
                    </a:lnTo>
                    <a:cubicBezTo>
                      <a:pt x="43628" y="31191"/>
                      <a:pt x="43628" y="31197"/>
                      <a:pt x="43628" y="31197"/>
                    </a:cubicBezTo>
                    <a:cubicBezTo>
                      <a:pt x="43628" y="31130"/>
                      <a:pt x="43605" y="31057"/>
                      <a:pt x="43561" y="30979"/>
                    </a:cubicBezTo>
                    <a:close/>
                    <a:moveTo>
                      <a:pt x="56663" y="31870"/>
                    </a:moveTo>
                    <a:cubicBezTo>
                      <a:pt x="56781" y="32107"/>
                      <a:pt x="56906" y="32350"/>
                      <a:pt x="57013" y="32570"/>
                    </a:cubicBezTo>
                    <a:cubicBezTo>
                      <a:pt x="56900" y="32350"/>
                      <a:pt x="56781" y="32107"/>
                      <a:pt x="56663" y="31870"/>
                    </a:cubicBezTo>
                    <a:close/>
                    <a:moveTo>
                      <a:pt x="41932" y="31615"/>
                    </a:moveTo>
                    <a:cubicBezTo>
                      <a:pt x="41920" y="31694"/>
                      <a:pt x="41971" y="31756"/>
                      <a:pt x="42168" y="31812"/>
                    </a:cubicBezTo>
                    <a:lnTo>
                      <a:pt x="42168" y="31812"/>
                    </a:lnTo>
                    <a:cubicBezTo>
                      <a:pt x="42163" y="31844"/>
                      <a:pt x="42158" y="31871"/>
                      <a:pt x="42152" y="31898"/>
                    </a:cubicBezTo>
                    <a:cubicBezTo>
                      <a:pt x="42157" y="31881"/>
                      <a:pt x="42161" y="31865"/>
                      <a:pt x="42163" y="31851"/>
                    </a:cubicBezTo>
                    <a:lnTo>
                      <a:pt x="42163" y="31851"/>
                    </a:lnTo>
                    <a:cubicBezTo>
                      <a:pt x="42099" y="32275"/>
                      <a:pt x="42055" y="32627"/>
                      <a:pt x="42005" y="33028"/>
                    </a:cubicBezTo>
                    <a:cubicBezTo>
                      <a:pt x="42056" y="32615"/>
                      <a:pt x="42101" y="32254"/>
                      <a:pt x="42147" y="31898"/>
                    </a:cubicBezTo>
                    <a:cubicBezTo>
                      <a:pt x="41949" y="31801"/>
                      <a:pt x="41909" y="31711"/>
                      <a:pt x="41932" y="31615"/>
                    </a:cubicBezTo>
                    <a:close/>
                    <a:moveTo>
                      <a:pt x="2782" y="33373"/>
                    </a:moveTo>
                    <a:cubicBezTo>
                      <a:pt x="2720" y="33401"/>
                      <a:pt x="2663" y="33441"/>
                      <a:pt x="2607" y="33480"/>
                    </a:cubicBezTo>
                    <a:cubicBezTo>
                      <a:pt x="2663" y="33435"/>
                      <a:pt x="2720" y="33401"/>
                      <a:pt x="2782" y="33373"/>
                    </a:cubicBezTo>
                    <a:close/>
                    <a:moveTo>
                      <a:pt x="6264" y="7733"/>
                    </a:moveTo>
                    <a:cubicBezTo>
                      <a:pt x="7027" y="8897"/>
                      <a:pt x="7796" y="10056"/>
                      <a:pt x="8548" y="11226"/>
                    </a:cubicBezTo>
                    <a:cubicBezTo>
                      <a:pt x="8847" y="11695"/>
                      <a:pt x="9101" y="12193"/>
                      <a:pt x="9378" y="12673"/>
                    </a:cubicBezTo>
                    <a:cubicBezTo>
                      <a:pt x="9944" y="13911"/>
                      <a:pt x="10515" y="15149"/>
                      <a:pt x="11080" y="16387"/>
                    </a:cubicBezTo>
                    <a:cubicBezTo>
                      <a:pt x="11232" y="16754"/>
                      <a:pt x="11379" y="17127"/>
                      <a:pt x="11526" y="17495"/>
                    </a:cubicBezTo>
                    <a:cubicBezTo>
                      <a:pt x="12007" y="18902"/>
                      <a:pt x="12487" y="20310"/>
                      <a:pt x="12968" y="21712"/>
                    </a:cubicBezTo>
                    <a:cubicBezTo>
                      <a:pt x="13132" y="22288"/>
                      <a:pt x="13296" y="22865"/>
                      <a:pt x="13460" y="23441"/>
                    </a:cubicBezTo>
                    <a:cubicBezTo>
                      <a:pt x="13578" y="23910"/>
                      <a:pt x="13697" y="24380"/>
                      <a:pt x="13810" y="24849"/>
                    </a:cubicBezTo>
                    <a:cubicBezTo>
                      <a:pt x="14031" y="25736"/>
                      <a:pt x="14245" y="26629"/>
                      <a:pt x="14460" y="27517"/>
                    </a:cubicBezTo>
                    <a:cubicBezTo>
                      <a:pt x="14731" y="28970"/>
                      <a:pt x="14997" y="30422"/>
                      <a:pt x="15268" y="31869"/>
                    </a:cubicBezTo>
                    <a:lnTo>
                      <a:pt x="15314" y="32107"/>
                    </a:lnTo>
                    <a:cubicBezTo>
                      <a:pt x="15370" y="32418"/>
                      <a:pt x="15421" y="32728"/>
                      <a:pt x="15478" y="33034"/>
                    </a:cubicBezTo>
                    <a:cubicBezTo>
                      <a:pt x="15562" y="33672"/>
                      <a:pt x="15653" y="34311"/>
                      <a:pt x="15721" y="34950"/>
                    </a:cubicBezTo>
                    <a:cubicBezTo>
                      <a:pt x="15766" y="35391"/>
                      <a:pt x="15783" y="35837"/>
                      <a:pt x="15811" y="36278"/>
                    </a:cubicBezTo>
                    <a:cubicBezTo>
                      <a:pt x="15721" y="36295"/>
                      <a:pt x="15636" y="36312"/>
                      <a:pt x="15545" y="36329"/>
                    </a:cubicBezTo>
                    <a:cubicBezTo>
                      <a:pt x="15512" y="36301"/>
                      <a:pt x="15472" y="36267"/>
                      <a:pt x="15432" y="36239"/>
                    </a:cubicBezTo>
                    <a:lnTo>
                      <a:pt x="15427" y="36233"/>
                    </a:lnTo>
                    <a:cubicBezTo>
                      <a:pt x="15093" y="34645"/>
                      <a:pt x="14777" y="33051"/>
                      <a:pt x="14421" y="31468"/>
                    </a:cubicBezTo>
                    <a:cubicBezTo>
                      <a:pt x="14155" y="30292"/>
                      <a:pt x="13850" y="29128"/>
                      <a:pt x="13561" y="27958"/>
                    </a:cubicBezTo>
                    <a:cubicBezTo>
                      <a:pt x="13522" y="27845"/>
                      <a:pt x="13488" y="27737"/>
                      <a:pt x="13448" y="27624"/>
                    </a:cubicBezTo>
                    <a:cubicBezTo>
                      <a:pt x="13200" y="26646"/>
                      <a:pt x="12945" y="25674"/>
                      <a:pt x="12697" y="24696"/>
                    </a:cubicBezTo>
                    <a:cubicBezTo>
                      <a:pt x="12680" y="24628"/>
                      <a:pt x="12663" y="24555"/>
                      <a:pt x="12651" y="24481"/>
                    </a:cubicBezTo>
                    <a:cubicBezTo>
                      <a:pt x="12544" y="24131"/>
                      <a:pt x="12436" y="23780"/>
                      <a:pt x="12329" y="23424"/>
                    </a:cubicBezTo>
                    <a:cubicBezTo>
                      <a:pt x="12290" y="23277"/>
                      <a:pt x="12256" y="23125"/>
                      <a:pt x="12216" y="22972"/>
                    </a:cubicBezTo>
                    <a:cubicBezTo>
                      <a:pt x="12131" y="22712"/>
                      <a:pt x="12041" y="22446"/>
                      <a:pt x="11956" y="22186"/>
                    </a:cubicBezTo>
                    <a:cubicBezTo>
                      <a:pt x="11911" y="22028"/>
                      <a:pt x="11866" y="21876"/>
                      <a:pt x="11815" y="21717"/>
                    </a:cubicBezTo>
                    <a:cubicBezTo>
                      <a:pt x="11702" y="21378"/>
                      <a:pt x="11589" y="21033"/>
                      <a:pt x="11476" y="20688"/>
                    </a:cubicBezTo>
                    <a:cubicBezTo>
                      <a:pt x="11317" y="20197"/>
                      <a:pt x="11165" y="19699"/>
                      <a:pt x="10995" y="19207"/>
                    </a:cubicBezTo>
                    <a:cubicBezTo>
                      <a:pt x="10859" y="18829"/>
                      <a:pt x="10695" y="18456"/>
                      <a:pt x="10549" y="18083"/>
                    </a:cubicBezTo>
                    <a:cubicBezTo>
                      <a:pt x="10396" y="17698"/>
                      <a:pt x="10243" y="17320"/>
                      <a:pt x="10091" y="16935"/>
                    </a:cubicBezTo>
                    <a:cubicBezTo>
                      <a:pt x="9989" y="16675"/>
                      <a:pt x="9887" y="16415"/>
                      <a:pt x="9780" y="16155"/>
                    </a:cubicBezTo>
                    <a:cubicBezTo>
                      <a:pt x="9605" y="15709"/>
                      <a:pt x="9429" y="15262"/>
                      <a:pt x="9248" y="14821"/>
                    </a:cubicBezTo>
                    <a:cubicBezTo>
                      <a:pt x="8824" y="13832"/>
                      <a:pt x="8401" y="12848"/>
                      <a:pt x="7977" y="11865"/>
                    </a:cubicBezTo>
                    <a:cubicBezTo>
                      <a:pt x="7445" y="10779"/>
                      <a:pt x="6920" y="9694"/>
                      <a:pt x="6394" y="8609"/>
                    </a:cubicBezTo>
                    <a:cubicBezTo>
                      <a:pt x="6258" y="8332"/>
                      <a:pt x="6123" y="8055"/>
                      <a:pt x="5987" y="7778"/>
                    </a:cubicBezTo>
                    <a:cubicBezTo>
                      <a:pt x="6077" y="7761"/>
                      <a:pt x="6173" y="7744"/>
                      <a:pt x="6264" y="7733"/>
                    </a:cubicBezTo>
                    <a:close/>
                    <a:moveTo>
                      <a:pt x="51309" y="39534"/>
                    </a:moveTo>
                    <a:lnTo>
                      <a:pt x="51309" y="39534"/>
                    </a:lnTo>
                    <a:cubicBezTo>
                      <a:pt x="51321" y="39642"/>
                      <a:pt x="51389" y="39760"/>
                      <a:pt x="51468" y="39890"/>
                    </a:cubicBezTo>
                    <a:cubicBezTo>
                      <a:pt x="51479" y="39873"/>
                      <a:pt x="51490" y="39862"/>
                      <a:pt x="51502" y="39851"/>
                    </a:cubicBezTo>
                    <a:lnTo>
                      <a:pt x="51634" y="40077"/>
                    </a:lnTo>
                    <a:lnTo>
                      <a:pt x="51634" y="40077"/>
                    </a:lnTo>
                    <a:cubicBezTo>
                      <a:pt x="51587" y="40003"/>
                      <a:pt x="51534" y="39937"/>
                      <a:pt x="51468" y="39890"/>
                    </a:cubicBezTo>
                    <a:cubicBezTo>
                      <a:pt x="51451" y="39890"/>
                      <a:pt x="51439" y="39896"/>
                      <a:pt x="51422" y="39902"/>
                    </a:cubicBezTo>
                    <a:cubicBezTo>
                      <a:pt x="51377" y="39749"/>
                      <a:pt x="51315" y="39636"/>
                      <a:pt x="51309" y="39534"/>
                    </a:cubicBezTo>
                    <a:close/>
                    <a:moveTo>
                      <a:pt x="65462" y="29669"/>
                    </a:moveTo>
                    <a:cubicBezTo>
                      <a:pt x="65594" y="29669"/>
                      <a:pt x="65731" y="29708"/>
                      <a:pt x="65876" y="29783"/>
                    </a:cubicBezTo>
                    <a:cubicBezTo>
                      <a:pt x="64604" y="30405"/>
                      <a:pt x="63185" y="30394"/>
                      <a:pt x="61868" y="30784"/>
                    </a:cubicBezTo>
                    <a:cubicBezTo>
                      <a:pt x="60602" y="31044"/>
                      <a:pt x="59336" y="31310"/>
                      <a:pt x="58064" y="31570"/>
                    </a:cubicBezTo>
                    <a:cubicBezTo>
                      <a:pt x="58002" y="31581"/>
                      <a:pt x="57940" y="31598"/>
                      <a:pt x="57878" y="31615"/>
                    </a:cubicBezTo>
                    <a:cubicBezTo>
                      <a:pt x="57471" y="31700"/>
                      <a:pt x="57069" y="31784"/>
                      <a:pt x="56662" y="31869"/>
                    </a:cubicBezTo>
                    <a:cubicBezTo>
                      <a:pt x="55735" y="32084"/>
                      <a:pt x="54808" y="32305"/>
                      <a:pt x="53881" y="32519"/>
                    </a:cubicBezTo>
                    <a:cubicBezTo>
                      <a:pt x="53881" y="32519"/>
                      <a:pt x="53881" y="32519"/>
                      <a:pt x="53881" y="32519"/>
                    </a:cubicBezTo>
                    <a:lnTo>
                      <a:pt x="53881" y="32519"/>
                    </a:lnTo>
                    <a:cubicBezTo>
                      <a:pt x="53537" y="32610"/>
                      <a:pt x="53192" y="32700"/>
                      <a:pt x="52847" y="32791"/>
                    </a:cubicBezTo>
                    <a:cubicBezTo>
                      <a:pt x="52310" y="32932"/>
                      <a:pt x="51779" y="33073"/>
                      <a:pt x="51247" y="33215"/>
                    </a:cubicBezTo>
                    <a:cubicBezTo>
                      <a:pt x="51129" y="33254"/>
                      <a:pt x="51010" y="33294"/>
                      <a:pt x="50891" y="33339"/>
                    </a:cubicBezTo>
                    <a:cubicBezTo>
                      <a:pt x="50733" y="33373"/>
                      <a:pt x="50580" y="33412"/>
                      <a:pt x="50422" y="33452"/>
                    </a:cubicBezTo>
                    <a:cubicBezTo>
                      <a:pt x="49269" y="33774"/>
                      <a:pt x="48116" y="34102"/>
                      <a:pt x="46957" y="34424"/>
                    </a:cubicBezTo>
                    <a:cubicBezTo>
                      <a:pt x="46194" y="34656"/>
                      <a:pt x="45431" y="34882"/>
                      <a:pt x="44668" y="35108"/>
                    </a:cubicBezTo>
                    <a:cubicBezTo>
                      <a:pt x="43198" y="35583"/>
                      <a:pt x="41723" y="36041"/>
                      <a:pt x="40259" y="36527"/>
                    </a:cubicBezTo>
                    <a:cubicBezTo>
                      <a:pt x="38122" y="37239"/>
                      <a:pt x="35997" y="37963"/>
                      <a:pt x="33865" y="38692"/>
                    </a:cubicBezTo>
                    <a:cubicBezTo>
                      <a:pt x="32616" y="39122"/>
                      <a:pt x="31378" y="39585"/>
                      <a:pt x="30135" y="40026"/>
                    </a:cubicBezTo>
                    <a:cubicBezTo>
                      <a:pt x="29863" y="40122"/>
                      <a:pt x="29575" y="40179"/>
                      <a:pt x="29298" y="40252"/>
                    </a:cubicBezTo>
                    <a:cubicBezTo>
                      <a:pt x="29276" y="40190"/>
                      <a:pt x="29247" y="40122"/>
                      <a:pt x="29225" y="40060"/>
                    </a:cubicBezTo>
                    <a:cubicBezTo>
                      <a:pt x="29649" y="39811"/>
                      <a:pt x="30056" y="39529"/>
                      <a:pt x="30502" y="39314"/>
                    </a:cubicBezTo>
                    <a:cubicBezTo>
                      <a:pt x="33685" y="37748"/>
                      <a:pt x="36963" y="36414"/>
                      <a:pt x="40315" y="35250"/>
                    </a:cubicBezTo>
                    <a:cubicBezTo>
                      <a:pt x="41485" y="34843"/>
                      <a:pt x="42650" y="34419"/>
                      <a:pt x="43814" y="34000"/>
                    </a:cubicBezTo>
                    <a:cubicBezTo>
                      <a:pt x="43888" y="33978"/>
                      <a:pt x="43967" y="33961"/>
                      <a:pt x="44046" y="33938"/>
                    </a:cubicBezTo>
                    <a:cubicBezTo>
                      <a:pt x="45041" y="33650"/>
                      <a:pt x="46036" y="33362"/>
                      <a:pt x="47030" y="33073"/>
                    </a:cubicBezTo>
                    <a:cubicBezTo>
                      <a:pt x="47313" y="32994"/>
                      <a:pt x="47596" y="32915"/>
                      <a:pt x="47873" y="32830"/>
                    </a:cubicBezTo>
                    <a:cubicBezTo>
                      <a:pt x="48794" y="32621"/>
                      <a:pt x="49721" y="32412"/>
                      <a:pt x="50642" y="32203"/>
                    </a:cubicBezTo>
                    <a:lnTo>
                      <a:pt x="53231" y="31683"/>
                    </a:lnTo>
                    <a:cubicBezTo>
                      <a:pt x="54249" y="31485"/>
                      <a:pt x="55266" y="31281"/>
                      <a:pt x="56284" y="31078"/>
                    </a:cubicBezTo>
                    <a:cubicBezTo>
                      <a:pt x="56368" y="31067"/>
                      <a:pt x="56448" y="31055"/>
                      <a:pt x="56532" y="31038"/>
                    </a:cubicBezTo>
                    <a:cubicBezTo>
                      <a:pt x="56792" y="30631"/>
                      <a:pt x="56764" y="30168"/>
                      <a:pt x="56809" y="29727"/>
                    </a:cubicBezTo>
                    <a:lnTo>
                      <a:pt x="56809" y="29727"/>
                    </a:lnTo>
                    <a:cubicBezTo>
                      <a:pt x="56770" y="30168"/>
                      <a:pt x="56792" y="30631"/>
                      <a:pt x="56532" y="31038"/>
                    </a:cubicBezTo>
                    <a:lnTo>
                      <a:pt x="59924" y="30405"/>
                    </a:lnTo>
                    <a:cubicBezTo>
                      <a:pt x="60947" y="30247"/>
                      <a:pt x="61970" y="30083"/>
                      <a:pt x="62993" y="29942"/>
                    </a:cubicBezTo>
                    <a:cubicBezTo>
                      <a:pt x="63796" y="29834"/>
                      <a:pt x="64604" y="29755"/>
                      <a:pt x="65413" y="29670"/>
                    </a:cubicBezTo>
                    <a:cubicBezTo>
                      <a:pt x="65429" y="29669"/>
                      <a:pt x="65446" y="29669"/>
                      <a:pt x="65462" y="29669"/>
                    </a:cubicBezTo>
                    <a:close/>
                    <a:moveTo>
                      <a:pt x="37947" y="41089"/>
                    </a:moveTo>
                    <a:cubicBezTo>
                      <a:pt x="37947" y="41094"/>
                      <a:pt x="37947" y="41100"/>
                      <a:pt x="37947" y="41106"/>
                    </a:cubicBezTo>
                    <a:cubicBezTo>
                      <a:pt x="37958" y="41106"/>
                      <a:pt x="37975" y="41111"/>
                      <a:pt x="37986" y="41111"/>
                    </a:cubicBezTo>
                    <a:cubicBezTo>
                      <a:pt x="38020" y="41190"/>
                      <a:pt x="38054" y="41258"/>
                      <a:pt x="38094" y="41315"/>
                    </a:cubicBezTo>
                    <a:cubicBezTo>
                      <a:pt x="38037" y="41241"/>
                      <a:pt x="37986" y="41168"/>
                      <a:pt x="37930" y="41094"/>
                    </a:cubicBezTo>
                    <a:cubicBezTo>
                      <a:pt x="37935" y="41089"/>
                      <a:pt x="37941" y="41089"/>
                      <a:pt x="37947" y="41089"/>
                    </a:cubicBezTo>
                    <a:close/>
                    <a:moveTo>
                      <a:pt x="18306" y="42382"/>
                    </a:moveTo>
                    <a:cubicBezTo>
                      <a:pt x="18242" y="42470"/>
                      <a:pt x="18188" y="42566"/>
                      <a:pt x="18174" y="42694"/>
                    </a:cubicBezTo>
                    <a:cubicBezTo>
                      <a:pt x="18174" y="42700"/>
                      <a:pt x="18174" y="42705"/>
                      <a:pt x="18174" y="42717"/>
                    </a:cubicBezTo>
                    <a:cubicBezTo>
                      <a:pt x="17942" y="42615"/>
                      <a:pt x="17773" y="42536"/>
                      <a:pt x="17603" y="42462"/>
                    </a:cubicBezTo>
                    <a:lnTo>
                      <a:pt x="17603" y="42462"/>
                    </a:lnTo>
                    <a:cubicBezTo>
                      <a:pt x="17790" y="42541"/>
                      <a:pt x="17970" y="42626"/>
                      <a:pt x="18174" y="42694"/>
                    </a:cubicBezTo>
                    <a:lnTo>
                      <a:pt x="18129" y="42626"/>
                    </a:lnTo>
                    <a:cubicBezTo>
                      <a:pt x="18190" y="42542"/>
                      <a:pt x="18246" y="42462"/>
                      <a:pt x="18306" y="42382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69" y="232"/>
                      <a:pt x="199" y="407"/>
                      <a:pt x="289" y="605"/>
                    </a:cubicBezTo>
                    <a:cubicBezTo>
                      <a:pt x="594" y="1300"/>
                      <a:pt x="1018" y="1973"/>
                      <a:pt x="1160" y="2702"/>
                    </a:cubicBezTo>
                    <a:cubicBezTo>
                      <a:pt x="1555" y="4748"/>
                      <a:pt x="1747" y="6817"/>
                      <a:pt x="1177" y="8880"/>
                    </a:cubicBezTo>
                    <a:cubicBezTo>
                      <a:pt x="1080" y="9231"/>
                      <a:pt x="984" y="9587"/>
                      <a:pt x="917" y="9943"/>
                    </a:cubicBezTo>
                    <a:cubicBezTo>
                      <a:pt x="640" y="11407"/>
                      <a:pt x="323" y="12865"/>
                      <a:pt x="125" y="14341"/>
                    </a:cubicBezTo>
                    <a:cubicBezTo>
                      <a:pt x="1" y="15285"/>
                      <a:pt x="86" y="16257"/>
                      <a:pt x="662" y="17093"/>
                    </a:cubicBezTo>
                    <a:cubicBezTo>
                      <a:pt x="1182" y="18060"/>
                      <a:pt x="1940" y="18772"/>
                      <a:pt x="2963" y="19185"/>
                    </a:cubicBezTo>
                    <a:lnTo>
                      <a:pt x="4913" y="20462"/>
                    </a:lnTo>
                    <a:cubicBezTo>
                      <a:pt x="5032" y="20598"/>
                      <a:pt x="5145" y="20739"/>
                      <a:pt x="5258" y="20875"/>
                    </a:cubicBezTo>
                    <a:cubicBezTo>
                      <a:pt x="5320" y="21107"/>
                      <a:pt x="5376" y="21339"/>
                      <a:pt x="5439" y="21570"/>
                    </a:cubicBezTo>
                    <a:cubicBezTo>
                      <a:pt x="5456" y="21853"/>
                      <a:pt x="5472" y="22141"/>
                      <a:pt x="5484" y="22429"/>
                    </a:cubicBezTo>
                    <a:cubicBezTo>
                      <a:pt x="5099" y="23323"/>
                      <a:pt x="4715" y="24221"/>
                      <a:pt x="4331" y="25114"/>
                    </a:cubicBezTo>
                    <a:cubicBezTo>
                      <a:pt x="4093" y="25572"/>
                      <a:pt x="3850" y="26030"/>
                      <a:pt x="3607" y="26488"/>
                    </a:cubicBezTo>
                    <a:lnTo>
                      <a:pt x="3455" y="26759"/>
                    </a:lnTo>
                    <a:cubicBezTo>
                      <a:pt x="3336" y="27025"/>
                      <a:pt x="3217" y="27291"/>
                      <a:pt x="3104" y="27556"/>
                    </a:cubicBezTo>
                    <a:cubicBezTo>
                      <a:pt x="3070" y="27596"/>
                      <a:pt x="3048" y="27647"/>
                      <a:pt x="3031" y="27698"/>
                    </a:cubicBezTo>
                    <a:cubicBezTo>
                      <a:pt x="2918" y="27963"/>
                      <a:pt x="2810" y="28229"/>
                      <a:pt x="2697" y="28495"/>
                    </a:cubicBezTo>
                    <a:cubicBezTo>
                      <a:pt x="2663" y="28540"/>
                      <a:pt x="2635" y="28585"/>
                      <a:pt x="2618" y="28642"/>
                    </a:cubicBezTo>
                    <a:cubicBezTo>
                      <a:pt x="1974" y="29880"/>
                      <a:pt x="1781" y="31208"/>
                      <a:pt x="1860" y="32587"/>
                    </a:cubicBezTo>
                    <a:cubicBezTo>
                      <a:pt x="1900" y="32615"/>
                      <a:pt x="1940" y="32649"/>
                      <a:pt x="1974" y="32678"/>
                    </a:cubicBezTo>
                    <a:cubicBezTo>
                      <a:pt x="1990" y="32881"/>
                      <a:pt x="2007" y="33079"/>
                      <a:pt x="2024" y="33282"/>
                    </a:cubicBezTo>
                    <a:cubicBezTo>
                      <a:pt x="2115" y="33429"/>
                      <a:pt x="2211" y="33582"/>
                      <a:pt x="2301" y="33729"/>
                    </a:cubicBezTo>
                    <a:cubicBezTo>
                      <a:pt x="2330" y="33797"/>
                      <a:pt x="2358" y="33870"/>
                      <a:pt x="2386" y="33938"/>
                    </a:cubicBezTo>
                    <a:cubicBezTo>
                      <a:pt x="2776" y="34684"/>
                      <a:pt x="3353" y="35250"/>
                      <a:pt x="4088" y="35657"/>
                    </a:cubicBezTo>
                    <a:cubicBezTo>
                      <a:pt x="4184" y="35724"/>
                      <a:pt x="4274" y="35787"/>
                      <a:pt x="4370" y="35849"/>
                    </a:cubicBezTo>
                    <a:cubicBezTo>
                      <a:pt x="4562" y="35967"/>
                      <a:pt x="4749" y="36086"/>
                      <a:pt x="4936" y="36205"/>
                    </a:cubicBezTo>
                    <a:cubicBezTo>
                      <a:pt x="4986" y="36239"/>
                      <a:pt x="5037" y="36273"/>
                      <a:pt x="5088" y="36307"/>
                    </a:cubicBezTo>
                    <a:cubicBezTo>
                      <a:pt x="5258" y="36408"/>
                      <a:pt x="5416" y="36521"/>
                      <a:pt x="5591" y="36612"/>
                    </a:cubicBezTo>
                    <a:cubicBezTo>
                      <a:pt x="7021" y="37358"/>
                      <a:pt x="8451" y="38098"/>
                      <a:pt x="9882" y="38845"/>
                    </a:cubicBezTo>
                    <a:cubicBezTo>
                      <a:pt x="10803" y="39523"/>
                      <a:pt x="11753" y="40167"/>
                      <a:pt x="12646" y="40885"/>
                    </a:cubicBezTo>
                    <a:cubicBezTo>
                      <a:pt x="14093" y="42055"/>
                      <a:pt x="14946" y="43593"/>
                      <a:pt x="15263" y="45430"/>
                    </a:cubicBezTo>
                    <a:lnTo>
                      <a:pt x="15263" y="45441"/>
                    </a:lnTo>
                    <a:cubicBezTo>
                      <a:pt x="15365" y="46323"/>
                      <a:pt x="15495" y="47205"/>
                      <a:pt x="15551" y="48092"/>
                    </a:cubicBezTo>
                    <a:cubicBezTo>
                      <a:pt x="15574" y="48488"/>
                      <a:pt x="15658" y="48827"/>
                      <a:pt x="15975" y="49036"/>
                    </a:cubicBezTo>
                    <a:cubicBezTo>
                      <a:pt x="16076" y="49104"/>
                      <a:pt x="16174" y="49131"/>
                      <a:pt x="16269" y="49131"/>
                    </a:cubicBezTo>
                    <a:cubicBezTo>
                      <a:pt x="16491" y="49131"/>
                      <a:pt x="16695" y="48979"/>
                      <a:pt x="16885" y="48833"/>
                    </a:cubicBezTo>
                    <a:cubicBezTo>
                      <a:pt x="16908" y="48816"/>
                      <a:pt x="16930" y="48793"/>
                      <a:pt x="16953" y="48782"/>
                    </a:cubicBezTo>
                    <a:cubicBezTo>
                      <a:pt x="18835" y="47572"/>
                      <a:pt x="20791" y="46504"/>
                      <a:pt x="22899" y="45729"/>
                    </a:cubicBezTo>
                    <a:cubicBezTo>
                      <a:pt x="23131" y="45645"/>
                      <a:pt x="23352" y="45515"/>
                      <a:pt x="23578" y="45407"/>
                    </a:cubicBezTo>
                    <a:cubicBezTo>
                      <a:pt x="24397" y="45255"/>
                      <a:pt x="25228" y="45119"/>
                      <a:pt x="26042" y="44938"/>
                    </a:cubicBezTo>
                    <a:cubicBezTo>
                      <a:pt x="27241" y="44678"/>
                      <a:pt x="28440" y="44489"/>
                      <a:pt x="29647" y="44489"/>
                    </a:cubicBezTo>
                    <a:cubicBezTo>
                      <a:pt x="30278" y="44489"/>
                      <a:pt x="30911" y="44541"/>
                      <a:pt x="31548" y="44661"/>
                    </a:cubicBezTo>
                    <a:cubicBezTo>
                      <a:pt x="32458" y="44831"/>
                      <a:pt x="33368" y="44989"/>
                      <a:pt x="34278" y="45153"/>
                    </a:cubicBezTo>
                    <a:cubicBezTo>
                      <a:pt x="35708" y="45571"/>
                      <a:pt x="37127" y="46012"/>
                      <a:pt x="38563" y="46402"/>
                    </a:cubicBezTo>
                    <a:cubicBezTo>
                      <a:pt x="39586" y="46685"/>
                      <a:pt x="40626" y="46905"/>
                      <a:pt x="41660" y="47154"/>
                    </a:cubicBezTo>
                    <a:lnTo>
                      <a:pt x="44283" y="47453"/>
                    </a:lnTo>
                    <a:cubicBezTo>
                      <a:pt x="44769" y="47436"/>
                      <a:pt x="45255" y="47420"/>
                      <a:pt x="45742" y="47408"/>
                    </a:cubicBezTo>
                    <a:cubicBezTo>
                      <a:pt x="46414" y="47301"/>
                      <a:pt x="47081" y="47205"/>
                      <a:pt x="47754" y="47097"/>
                    </a:cubicBezTo>
                    <a:cubicBezTo>
                      <a:pt x="47957" y="47018"/>
                      <a:pt x="48178" y="46956"/>
                      <a:pt x="48370" y="46849"/>
                    </a:cubicBezTo>
                    <a:cubicBezTo>
                      <a:pt x="49625" y="46148"/>
                      <a:pt x="50484" y="45192"/>
                      <a:pt x="50411" y="43644"/>
                    </a:cubicBezTo>
                    <a:cubicBezTo>
                      <a:pt x="50405" y="43474"/>
                      <a:pt x="50388" y="43304"/>
                      <a:pt x="50377" y="43141"/>
                    </a:cubicBezTo>
                    <a:cubicBezTo>
                      <a:pt x="50394" y="42892"/>
                      <a:pt x="50416" y="42637"/>
                      <a:pt x="50433" y="42389"/>
                    </a:cubicBezTo>
                    <a:cubicBezTo>
                      <a:pt x="50507" y="41965"/>
                      <a:pt x="50580" y="41535"/>
                      <a:pt x="50654" y="41106"/>
                    </a:cubicBezTo>
                    <a:cubicBezTo>
                      <a:pt x="51004" y="40800"/>
                      <a:pt x="51349" y="40489"/>
                      <a:pt x="51694" y="40179"/>
                    </a:cubicBezTo>
                    <a:cubicBezTo>
                      <a:pt x="51818" y="40184"/>
                      <a:pt x="51942" y="40190"/>
                      <a:pt x="52067" y="40196"/>
                    </a:cubicBezTo>
                    <a:cubicBezTo>
                      <a:pt x="52146" y="40184"/>
                      <a:pt x="52219" y="40173"/>
                      <a:pt x="52293" y="40162"/>
                    </a:cubicBezTo>
                    <a:cubicBezTo>
                      <a:pt x="52615" y="40111"/>
                      <a:pt x="52937" y="40066"/>
                      <a:pt x="53254" y="40020"/>
                    </a:cubicBezTo>
                    <a:cubicBezTo>
                      <a:pt x="54164" y="40071"/>
                      <a:pt x="55074" y="40122"/>
                      <a:pt x="55984" y="40173"/>
                    </a:cubicBezTo>
                    <a:cubicBezTo>
                      <a:pt x="56387" y="40180"/>
                      <a:pt x="56795" y="40220"/>
                      <a:pt x="57196" y="40220"/>
                    </a:cubicBezTo>
                    <a:cubicBezTo>
                      <a:pt x="57403" y="40220"/>
                      <a:pt x="57608" y="40209"/>
                      <a:pt x="57810" y="40179"/>
                    </a:cubicBezTo>
                    <a:cubicBezTo>
                      <a:pt x="59879" y="39879"/>
                      <a:pt x="61575" y="38850"/>
                      <a:pt x="63016" y="37369"/>
                    </a:cubicBezTo>
                    <a:cubicBezTo>
                      <a:pt x="63717" y="36651"/>
                      <a:pt x="64384" y="35905"/>
                      <a:pt x="65068" y="35170"/>
                    </a:cubicBezTo>
                    <a:lnTo>
                      <a:pt x="65068" y="35165"/>
                    </a:lnTo>
                    <a:cubicBezTo>
                      <a:pt x="65769" y="34136"/>
                      <a:pt x="66543" y="33175"/>
                      <a:pt x="67600" y="32485"/>
                    </a:cubicBezTo>
                    <a:cubicBezTo>
                      <a:pt x="68318" y="32005"/>
                      <a:pt x="69042" y="31519"/>
                      <a:pt x="69810" y="31129"/>
                    </a:cubicBezTo>
                    <a:cubicBezTo>
                      <a:pt x="70579" y="30744"/>
                      <a:pt x="71393" y="30411"/>
                      <a:pt x="72218" y="30174"/>
                    </a:cubicBezTo>
                    <a:cubicBezTo>
                      <a:pt x="73315" y="29851"/>
                      <a:pt x="74445" y="29637"/>
                      <a:pt x="75565" y="29382"/>
                    </a:cubicBezTo>
                    <a:cubicBezTo>
                      <a:pt x="75853" y="29348"/>
                      <a:pt x="76136" y="29314"/>
                      <a:pt x="76424" y="29280"/>
                    </a:cubicBezTo>
                    <a:cubicBezTo>
                      <a:pt x="76407" y="29196"/>
                      <a:pt x="76390" y="29111"/>
                      <a:pt x="76373" y="29026"/>
                    </a:cubicBezTo>
                    <a:cubicBezTo>
                      <a:pt x="76198" y="28975"/>
                      <a:pt x="76023" y="28919"/>
                      <a:pt x="75847" y="28868"/>
                    </a:cubicBezTo>
                    <a:cubicBezTo>
                      <a:pt x="75531" y="28749"/>
                      <a:pt x="75226" y="28591"/>
                      <a:pt x="74898" y="28523"/>
                    </a:cubicBezTo>
                    <a:cubicBezTo>
                      <a:pt x="73694" y="28246"/>
                      <a:pt x="72490" y="27929"/>
                      <a:pt x="71263" y="27766"/>
                    </a:cubicBezTo>
                    <a:cubicBezTo>
                      <a:pt x="69008" y="27460"/>
                      <a:pt x="66741" y="27200"/>
                      <a:pt x="64474" y="27019"/>
                    </a:cubicBezTo>
                    <a:cubicBezTo>
                      <a:pt x="63728" y="26961"/>
                      <a:pt x="62979" y="26948"/>
                      <a:pt x="62229" y="26948"/>
                    </a:cubicBezTo>
                    <a:cubicBezTo>
                      <a:pt x="61591" y="26948"/>
                      <a:pt x="60952" y="26958"/>
                      <a:pt x="60314" y="26958"/>
                    </a:cubicBezTo>
                    <a:cubicBezTo>
                      <a:pt x="60240" y="26958"/>
                      <a:pt x="60167" y="26957"/>
                      <a:pt x="60094" y="26957"/>
                    </a:cubicBezTo>
                    <a:cubicBezTo>
                      <a:pt x="59935" y="26957"/>
                      <a:pt x="59777" y="27048"/>
                      <a:pt x="59619" y="27093"/>
                    </a:cubicBezTo>
                    <a:cubicBezTo>
                      <a:pt x="58646" y="27161"/>
                      <a:pt x="57674" y="27229"/>
                      <a:pt x="56702" y="27296"/>
                    </a:cubicBezTo>
                    <a:cubicBezTo>
                      <a:pt x="56335" y="27336"/>
                      <a:pt x="55967" y="27375"/>
                      <a:pt x="55605" y="27415"/>
                    </a:cubicBezTo>
                    <a:cubicBezTo>
                      <a:pt x="54707" y="27539"/>
                      <a:pt x="53802" y="27658"/>
                      <a:pt x="52903" y="27777"/>
                    </a:cubicBezTo>
                    <a:cubicBezTo>
                      <a:pt x="52547" y="27833"/>
                      <a:pt x="52191" y="27896"/>
                      <a:pt x="51829" y="27952"/>
                    </a:cubicBezTo>
                    <a:cubicBezTo>
                      <a:pt x="50976" y="28127"/>
                      <a:pt x="50117" y="28302"/>
                      <a:pt x="49263" y="28478"/>
                    </a:cubicBezTo>
                    <a:lnTo>
                      <a:pt x="49258" y="28478"/>
                    </a:lnTo>
                    <a:cubicBezTo>
                      <a:pt x="48975" y="28557"/>
                      <a:pt x="48698" y="28630"/>
                      <a:pt x="48421" y="28704"/>
                    </a:cubicBezTo>
                    <a:cubicBezTo>
                      <a:pt x="47890" y="28834"/>
                      <a:pt x="47353" y="28964"/>
                      <a:pt x="46821" y="29088"/>
                    </a:cubicBezTo>
                    <a:lnTo>
                      <a:pt x="45549" y="29467"/>
                    </a:lnTo>
                    <a:cubicBezTo>
                      <a:pt x="44933" y="29665"/>
                      <a:pt x="44317" y="29868"/>
                      <a:pt x="43701" y="30066"/>
                    </a:cubicBezTo>
                    <a:cubicBezTo>
                      <a:pt x="43633" y="30089"/>
                      <a:pt x="43560" y="30111"/>
                      <a:pt x="43486" y="30134"/>
                    </a:cubicBezTo>
                    <a:cubicBezTo>
                      <a:pt x="42616" y="30450"/>
                      <a:pt x="41740" y="30767"/>
                      <a:pt x="40869" y="31078"/>
                    </a:cubicBezTo>
                    <a:cubicBezTo>
                      <a:pt x="39264" y="31768"/>
                      <a:pt x="37658" y="32457"/>
                      <a:pt x="36047" y="33147"/>
                    </a:cubicBezTo>
                    <a:cubicBezTo>
                      <a:pt x="35838" y="33271"/>
                      <a:pt x="35623" y="33395"/>
                      <a:pt x="35409" y="33520"/>
                    </a:cubicBezTo>
                    <a:cubicBezTo>
                      <a:pt x="35228" y="33582"/>
                      <a:pt x="35024" y="33616"/>
                      <a:pt x="34860" y="33712"/>
                    </a:cubicBezTo>
                    <a:cubicBezTo>
                      <a:pt x="32577" y="35029"/>
                      <a:pt x="30282" y="36324"/>
                      <a:pt x="28026" y="37691"/>
                    </a:cubicBezTo>
                    <a:cubicBezTo>
                      <a:pt x="27077" y="38268"/>
                      <a:pt x="26212" y="38997"/>
                      <a:pt x="25313" y="39659"/>
                    </a:cubicBezTo>
                    <a:cubicBezTo>
                      <a:pt x="24256" y="40456"/>
                      <a:pt x="23188" y="41230"/>
                      <a:pt x="22153" y="42050"/>
                    </a:cubicBezTo>
                    <a:cubicBezTo>
                      <a:pt x="21481" y="42581"/>
                      <a:pt x="20848" y="43174"/>
                      <a:pt x="20198" y="43740"/>
                    </a:cubicBezTo>
                    <a:cubicBezTo>
                      <a:pt x="20452" y="42965"/>
                      <a:pt x="20848" y="42293"/>
                      <a:pt x="21192" y="41597"/>
                    </a:cubicBezTo>
                    <a:cubicBezTo>
                      <a:pt x="22329" y="39274"/>
                      <a:pt x="23470" y="36957"/>
                      <a:pt x="24573" y="34616"/>
                    </a:cubicBezTo>
                    <a:cubicBezTo>
                      <a:pt x="25070" y="33554"/>
                      <a:pt x="25477" y="32446"/>
                      <a:pt x="25924" y="31361"/>
                    </a:cubicBezTo>
                    <a:lnTo>
                      <a:pt x="25924" y="31361"/>
                    </a:lnTo>
                    <a:cubicBezTo>
                      <a:pt x="25846" y="31449"/>
                      <a:pt x="25772" y="31483"/>
                      <a:pt x="25704" y="31483"/>
                    </a:cubicBezTo>
                    <a:cubicBezTo>
                      <a:pt x="25588" y="31483"/>
                      <a:pt x="25487" y="31386"/>
                      <a:pt x="25398" y="31287"/>
                    </a:cubicBezTo>
                    <a:cubicBezTo>
                      <a:pt x="25296" y="31168"/>
                      <a:pt x="25234" y="31016"/>
                      <a:pt x="25155" y="30880"/>
                    </a:cubicBezTo>
                    <a:cubicBezTo>
                      <a:pt x="24567" y="32022"/>
                      <a:pt x="23968" y="33164"/>
                      <a:pt x="23386" y="34311"/>
                    </a:cubicBezTo>
                    <a:cubicBezTo>
                      <a:pt x="22594" y="35888"/>
                      <a:pt x="21820" y="37471"/>
                      <a:pt x="21017" y="39042"/>
                    </a:cubicBezTo>
                    <a:cubicBezTo>
                      <a:pt x="20361" y="40309"/>
                      <a:pt x="19683" y="41563"/>
                      <a:pt x="19016" y="42824"/>
                    </a:cubicBezTo>
                    <a:cubicBezTo>
                      <a:pt x="18909" y="43118"/>
                      <a:pt x="18801" y="43412"/>
                      <a:pt x="18660" y="43796"/>
                    </a:cubicBezTo>
                    <a:cubicBezTo>
                      <a:pt x="18298" y="43316"/>
                      <a:pt x="18762" y="43135"/>
                      <a:pt x="18784" y="42852"/>
                    </a:cubicBezTo>
                    <a:lnTo>
                      <a:pt x="18343" y="42332"/>
                    </a:lnTo>
                    <a:cubicBezTo>
                      <a:pt x="18366" y="41965"/>
                      <a:pt x="18389" y="41597"/>
                      <a:pt x="18417" y="41230"/>
                    </a:cubicBezTo>
                    <a:cubicBezTo>
                      <a:pt x="18473" y="40393"/>
                      <a:pt x="18598" y="39557"/>
                      <a:pt x="18570" y="38726"/>
                    </a:cubicBezTo>
                    <a:cubicBezTo>
                      <a:pt x="18519" y="36962"/>
                      <a:pt x="18394" y="35199"/>
                      <a:pt x="18298" y="33435"/>
                    </a:cubicBezTo>
                    <a:cubicBezTo>
                      <a:pt x="18236" y="32740"/>
                      <a:pt x="18208" y="32045"/>
                      <a:pt x="18106" y="31355"/>
                    </a:cubicBezTo>
                    <a:cubicBezTo>
                      <a:pt x="17948" y="30264"/>
                      <a:pt x="17739" y="29184"/>
                      <a:pt x="17546" y="28099"/>
                    </a:cubicBezTo>
                    <a:cubicBezTo>
                      <a:pt x="17518" y="27941"/>
                      <a:pt x="17484" y="27788"/>
                      <a:pt x="17456" y="27635"/>
                    </a:cubicBezTo>
                    <a:cubicBezTo>
                      <a:pt x="17620" y="27025"/>
                      <a:pt x="17236" y="26539"/>
                      <a:pt x="17089" y="26002"/>
                    </a:cubicBezTo>
                    <a:cubicBezTo>
                      <a:pt x="16919" y="25227"/>
                      <a:pt x="16749" y="24447"/>
                      <a:pt x="16580" y="23673"/>
                    </a:cubicBezTo>
                    <a:cubicBezTo>
                      <a:pt x="16495" y="23402"/>
                      <a:pt x="16416" y="23130"/>
                      <a:pt x="16331" y="22859"/>
                    </a:cubicBezTo>
                    <a:cubicBezTo>
                      <a:pt x="16184" y="22356"/>
                      <a:pt x="16043" y="21859"/>
                      <a:pt x="15896" y="21355"/>
                    </a:cubicBezTo>
                    <a:cubicBezTo>
                      <a:pt x="15687" y="20751"/>
                      <a:pt x="15478" y="20140"/>
                      <a:pt x="15268" y="19535"/>
                    </a:cubicBezTo>
                    <a:cubicBezTo>
                      <a:pt x="15020" y="18670"/>
                      <a:pt x="14754" y="17817"/>
                      <a:pt x="14234" y="17071"/>
                    </a:cubicBezTo>
                    <a:cubicBezTo>
                      <a:pt x="14087" y="16686"/>
                      <a:pt x="13940" y="16308"/>
                      <a:pt x="13793" y="15923"/>
                    </a:cubicBezTo>
                    <a:cubicBezTo>
                      <a:pt x="13448" y="15166"/>
                      <a:pt x="13137" y="14391"/>
                      <a:pt x="12759" y="13645"/>
                    </a:cubicBezTo>
                    <a:cubicBezTo>
                      <a:pt x="12369" y="12888"/>
                      <a:pt x="11916" y="12159"/>
                      <a:pt x="11493" y="11413"/>
                    </a:cubicBezTo>
                    <a:cubicBezTo>
                      <a:pt x="8858" y="6404"/>
                      <a:pt x="5015" y="26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755" name="Google Shape;7755;p13"/>
          <p:cNvGrpSpPr/>
          <p:nvPr/>
        </p:nvGrpSpPr>
        <p:grpSpPr>
          <a:xfrm>
            <a:off x="1636650" y="1194655"/>
            <a:ext cx="5870700" cy="124147"/>
            <a:chOff x="1636650" y="1194655"/>
            <a:chExt cx="5870700" cy="124147"/>
          </a:xfrm>
        </p:grpSpPr>
        <p:cxnSp>
          <p:nvCxnSpPr>
            <p:cNvPr id="7756" name="Google Shape;7756;p13"/>
            <p:cNvCxnSpPr/>
            <p:nvPr/>
          </p:nvCxnSpPr>
          <p:spPr>
            <a:xfrm rot="10800000">
              <a:off x="1636650" y="1256725"/>
              <a:ext cx="58707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57" name="Google Shape;7757;p13"/>
            <p:cNvSpPr/>
            <p:nvPr/>
          </p:nvSpPr>
          <p:spPr>
            <a:xfrm>
              <a:off x="4509930" y="1194655"/>
              <a:ext cx="124147" cy="124147"/>
            </a:xfrm>
            <a:custGeom>
              <a:avLst/>
              <a:gdLst/>
              <a:ahLst/>
              <a:cxnLst/>
              <a:rect l="l" t="t" r="r" b="b"/>
              <a:pathLst>
                <a:path w="15071" h="15071" extrusionOk="0">
                  <a:moveTo>
                    <a:pt x="7533" y="0"/>
                  </a:moveTo>
                  <a:cubicBezTo>
                    <a:pt x="7533" y="4164"/>
                    <a:pt x="4158" y="7538"/>
                    <a:pt x="1" y="7538"/>
                  </a:cubicBezTo>
                  <a:cubicBezTo>
                    <a:pt x="4158" y="7538"/>
                    <a:pt x="7533" y="10912"/>
                    <a:pt x="7533" y="15070"/>
                  </a:cubicBezTo>
                  <a:cubicBezTo>
                    <a:pt x="7533" y="10912"/>
                    <a:pt x="10907" y="7538"/>
                    <a:pt x="15071" y="7538"/>
                  </a:cubicBezTo>
                  <a:cubicBezTo>
                    <a:pt x="10907" y="7538"/>
                    <a:pt x="7533" y="4164"/>
                    <a:pt x="7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1975" y="445025"/>
            <a:ext cx="7719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Norican"/>
              <a:buNone/>
              <a:defRPr sz="3500">
                <a:solidFill>
                  <a:schemeClr val="dk2"/>
                </a:solidFill>
                <a:latin typeface="Norican"/>
                <a:ea typeface="Norican"/>
                <a:cs typeface="Norican"/>
                <a:sym typeface="Norica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Norican"/>
              <a:buNone/>
              <a:defRPr sz="2800">
                <a:solidFill>
                  <a:schemeClr val="dk2"/>
                </a:solidFill>
                <a:latin typeface="Norican"/>
                <a:ea typeface="Norican"/>
                <a:cs typeface="Norican"/>
                <a:sym typeface="Norica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Norican"/>
              <a:buNone/>
              <a:defRPr sz="2800">
                <a:solidFill>
                  <a:schemeClr val="dk2"/>
                </a:solidFill>
                <a:latin typeface="Norican"/>
                <a:ea typeface="Norican"/>
                <a:cs typeface="Norican"/>
                <a:sym typeface="Norica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Norican"/>
              <a:buNone/>
              <a:defRPr sz="2800">
                <a:solidFill>
                  <a:schemeClr val="dk2"/>
                </a:solidFill>
                <a:latin typeface="Norican"/>
                <a:ea typeface="Norican"/>
                <a:cs typeface="Norican"/>
                <a:sym typeface="Norica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Norican"/>
              <a:buNone/>
              <a:defRPr sz="2800">
                <a:solidFill>
                  <a:schemeClr val="dk2"/>
                </a:solidFill>
                <a:latin typeface="Norican"/>
                <a:ea typeface="Norican"/>
                <a:cs typeface="Norican"/>
                <a:sym typeface="Norica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Norican"/>
              <a:buNone/>
              <a:defRPr sz="2800">
                <a:solidFill>
                  <a:schemeClr val="dk2"/>
                </a:solidFill>
                <a:latin typeface="Norican"/>
                <a:ea typeface="Norican"/>
                <a:cs typeface="Norican"/>
                <a:sym typeface="Norica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Norican"/>
              <a:buNone/>
              <a:defRPr sz="2800">
                <a:solidFill>
                  <a:schemeClr val="dk2"/>
                </a:solidFill>
                <a:latin typeface="Norican"/>
                <a:ea typeface="Norican"/>
                <a:cs typeface="Norican"/>
                <a:sym typeface="Norica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Norican"/>
              <a:buNone/>
              <a:defRPr sz="2800">
                <a:solidFill>
                  <a:schemeClr val="dk2"/>
                </a:solidFill>
                <a:latin typeface="Norican"/>
                <a:ea typeface="Norican"/>
                <a:cs typeface="Norican"/>
                <a:sym typeface="Norica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Norican"/>
              <a:buNone/>
              <a:defRPr sz="2800">
                <a:solidFill>
                  <a:schemeClr val="dk2"/>
                </a:solidFill>
                <a:latin typeface="Norican"/>
                <a:ea typeface="Norican"/>
                <a:cs typeface="Norican"/>
                <a:sym typeface="Norica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1975" y="1152475"/>
            <a:ext cx="77202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Albert Sans"/>
              <a:buChar char="●"/>
              <a:defRPr sz="1600">
                <a:solidFill>
                  <a:schemeClr val="dk2"/>
                </a:solidFill>
                <a:latin typeface="Albert Sans"/>
                <a:ea typeface="Albert Sans"/>
                <a:cs typeface="Albert Sans"/>
                <a:sym typeface="Albert Sans"/>
              </a:defRPr>
            </a:lvl1pPr>
            <a:lvl2pPr marL="914400" lvl="1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Albert Sans"/>
              <a:buChar char="○"/>
              <a:defRPr sz="1600">
                <a:solidFill>
                  <a:schemeClr val="dk2"/>
                </a:solidFill>
                <a:latin typeface="Albert Sans"/>
                <a:ea typeface="Albert Sans"/>
                <a:cs typeface="Albert Sans"/>
                <a:sym typeface="Albert Sans"/>
              </a:defRPr>
            </a:lvl2pPr>
            <a:lvl3pPr marL="1371600" lvl="2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Albert Sans"/>
              <a:buChar char="■"/>
              <a:defRPr sz="1600">
                <a:solidFill>
                  <a:schemeClr val="dk2"/>
                </a:solidFill>
                <a:latin typeface="Albert Sans"/>
                <a:ea typeface="Albert Sans"/>
                <a:cs typeface="Albert Sans"/>
                <a:sym typeface="Albert Sans"/>
              </a:defRPr>
            </a:lvl3pPr>
            <a:lvl4pPr marL="1828800" lvl="3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Albert Sans"/>
              <a:buChar char="●"/>
              <a:defRPr sz="1600">
                <a:solidFill>
                  <a:schemeClr val="dk2"/>
                </a:solidFill>
                <a:latin typeface="Albert Sans"/>
                <a:ea typeface="Albert Sans"/>
                <a:cs typeface="Albert Sans"/>
                <a:sym typeface="Albert Sans"/>
              </a:defRPr>
            </a:lvl4pPr>
            <a:lvl5pPr marL="2286000" lvl="4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Albert Sans"/>
              <a:buChar char="○"/>
              <a:defRPr sz="1600">
                <a:solidFill>
                  <a:schemeClr val="dk2"/>
                </a:solidFill>
                <a:latin typeface="Albert Sans"/>
                <a:ea typeface="Albert Sans"/>
                <a:cs typeface="Albert Sans"/>
                <a:sym typeface="Albert Sans"/>
              </a:defRPr>
            </a:lvl5pPr>
            <a:lvl6pPr marL="2743200" lvl="5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Albert Sans"/>
              <a:buChar char="■"/>
              <a:defRPr sz="1600">
                <a:solidFill>
                  <a:schemeClr val="dk2"/>
                </a:solidFill>
                <a:latin typeface="Albert Sans"/>
                <a:ea typeface="Albert Sans"/>
                <a:cs typeface="Albert Sans"/>
                <a:sym typeface="Albert Sans"/>
              </a:defRPr>
            </a:lvl6pPr>
            <a:lvl7pPr marL="3200400" lvl="6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Albert Sans"/>
              <a:buChar char="●"/>
              <a:defRPr sz="1600">
                <a:solidFill>
                  <a:schemeClr val="dk2"/>
                </a:solidFill>
                <a:latin typeface="Albert Sans"/>
                <a:ea typeface="Albert Sans"/>
                <a:cs typeface="Albert Sans"/>
                <a:sym typeface="Albert Sans"/>
              </a:defRPr>
            </a:lvl7pPr>
            <a:lvl8pPr marL="3657600" lvl="7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Albert Sans"/>
              <a:buChar char="○"/>
              <a:defRPr sz="1600">
                <a:solidFill>
                  <a:schemeClr val="dk2"/>
                </a:solidFill>
                <a:latin typeface="Albert Sans"/>
                <a:ea typeface="Albert Sans"/>
                <a:cs typeface="Albert Sans"/>
                <a:sym typeface="Albert Sans"/>
              </a:defRPr>
            </a:lvl8pPr>
            <a:lvl9pPr marL="4114800" lvl="8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Albert Sans"/>
              <a:buChar char="■"/>
              <a:defRPr sz="1600">
                <a:solidFill>
                  <a:schemeClr val="dk2"/>
                </a:solidFill>
                <a:latin typeface="Albert Sans"/>
                <a:ea typeface="Albert Sans"/>
                <a:cs typeface="Albert Sans"/>
                <a:sym typeface="Albert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1" r:id="rId10"/>
    <p:sldLayoutId id="2147483662" r:id="rId11"/>
    <p:sldLayoutId id="2147483663" r:id="rId12"/>
    <p:sldLayoutId id="2147483664" r:id="rId13"/>
    <p:sldLayoutId id="2147483665" r:id="rId14"/>
    <p:sldLayoutId id="2147483666" r:id="rId1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13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7" name="Google Shape;13157;p21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3158" name="Google Shape;13158;p21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8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reepik.com/free-vector/hand-drawn-mermaid-background_4494759.htm/?utm_source=slidesgo_template&amp;utm_medium=referral-link&amp;utm_campaign=sg_resources&amp;utm_content=freepik" TargetMode="External"/><Relationship Id="rId7" Type="http://schemas.openxmlformats.org/officeDocument/2006/relationships/hyperlink" Target="https://www.freepik.com/free-vector/swan-princess-cartoon_7288726.htm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6" Type="http://schemas.openxmlformats.org/officeDocument/2006/relationships/hyperlink" Target="https://www.freepik.com/free-vector/hand-drawn-flat-design-treasure-hunt_23907439.htm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vector/beautiful-fairytale-castle-concept_7248914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vector/lovely-little-ballerinas-with-pink-dress_849309.htm/?utm_source=slidesgo_template&amp;utm_medium=referral-link&amp;utm_campaign=sg_resources&amp;utm_content=freepik" TargetMode="Externa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Norican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6.xml"/><Relationship Id="rId4" Type="http://schemas.openxmlformats.org/officeDocument/2006/relationships/hyperlink" Target="https://fonts.google.com/specimen/Albert+Sans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6" name="Google Shape;13166;p24"/>
          <p:cNvSpPr txBox="1">
            <a:spLocks noGrp="1"/>
          </p:cNvSpPr>
          <p:nvPr>
            <p:ph type="ctrTitle"/>
          </p:nvPr>
        </p:nvSpPr>
        <p:spPr>
          <a:xfrm>
            <a:off x="1023550" y="1702038"/>
            <a:ext cx="7096800" cy="173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sz="5400" dirty="0" smtClean="0"/>
              <a:t>Szilágyság népművészete</a:t>
            </a:r>
            <a:endParaRPr sz="5400" dirty="0">
              <a:solidFill>
                <a:schemeClr val="lt2"/>
              </a:solidFill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89" name="Google Shape;14289;p36"/>
          <p:cNvSpPr txBox="1">
            <a:spLocks noGrp="1"/>
          </p:cNvSpPr>
          <p:nvPr>
            <p:ph type="title"/>
          </p:nvPr>
        </p:nvSpPr>
        <p:spPr>
          <a:xfrm>
            <a:off x="712050" y="538975"/>
            <a:ext cx="7719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u-HU" dirty="0" smtClean="0"/>
              <a:t>Tartalomjegyzék</a:t>
            </a:r>
            <a:endParaRPr dirty="0"/>
          </a:p>
        </p:txBody>
      </p:sp>
      <p:sp>
        <p:nvSpPr>
          <p:cNvPr id="8" name="Szövegdoboz 7"/>
          <p:cNvSpPr txBox="1"/>
          <p:nvPr/>
        </p:nvSpPr>
        <p:spPr>
          <a:xfrm>
            <a:off x="1390187" y="1471960"/>
            <a:ext cx="5010614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bg1">
                  <a:lumMod val="20000"/>
                  <a:lumOff val="80000"/>
                </a:schemeClr>
              </a:buClr>
              <a:buFont typeface="Arial" panose="020B0604020202020204" pitchFamily="34" charset="0"/>
              <a:buChar char="◊"/>
            </a:pPr>
            <a:r>
              <a:rPr lang="hu-HU" sz="3200" dirty="0" smtClean="0">
                <a:solidFill>
                  <a:schemeClr val="bg1">
                    <a:lumMod val="20000"/>
                    <a:lumOff val="80000"/>
                  </a:schemeClr>
                </a:solidFill>
                <a:latin typeface="Norican" panose="020B0604020202020204" charset="0"/>
              </a:rPr>
              <a:t>Szilágyság történelme</a:t>
            </a:r>
          </a:p>
          <a:p>
            <a:pPr marL="285750" indent="-285750">
              <a:buClr>
                <a:schemeClr val="bg1">
                  <a:lumMod val="20000"/>
                  <a:lumOff val="80000"/>
                </a:schemeClr>
              </a:buClr>
              <a:buFont typeface="Arial" panose="020B0604020202020204" pitchFamily="34" charset="0"/>
              <a:buChar char="◊"/>
            </a:pPr>
            <a:r>
              <a:rPr lang="hu-HU" sz="3200" dirty="0" smtClean="0">
                <a:solidFill>
                  <a:schemeClr val="bg1">
                    <a:lumMod val="20000"/>
                    <a:lumOff val="80000"/>
                  </a:schemeClr>
                </a:solidFill>
                <a:latin typeface="Norican" panose="020B0604020202020204" charset="0"/>
              </a:rPr>
              <a:t>Építészet</a:t>
            </a:r>
          </a:p>
          <a:p>
            <a:pPr marL="285750" indent="-285750">
              <a:buClr>
                <a:schemeClr val="bg1">
                  <a:lumMod val="20000"/>
                  <a:lumOff val="80000"/>
                </a:schemeClr>
              </a:buClr>
              <a:buFont typeface="Arial" panose="020B0604020202020204" pitchFamily="34" charset="0"/>
              <a:buChar char="◊"/>
            </a:pPr>
            <a:r>
              <a:rPr lang="hu-HU" sz="3200" dirty="0" smtClean="0">
                <a:solidFill>
                  <a:schemeClr val="bg1">
                    <a:lumMod val="20000"/>
                    <a:lumOff val="80000"/>
                  </a:schemeClr>
                </a:solidFill>
                <a:latin typeface="Norican" panose="020B0604020202020204" charset="0"/>
              </a:rPr>
              <a:t>Hagyományok és szokások</a:t>
            </a:r>
          </a:p>
          <a:p>
            <a:pPr marL="285750" indent="-285750">
              <a:buClr>
                <a:schemeClr val="bg1">
                  <a:lumMod val="20000"/>
                  <a:lumOff val="80000"/>
                </a:schemeClr>
              </a:buClr>
              <a:buFont typeface="Arial" panose="020B0604020202020204" pitchFamily="34" charset="0"/>
              <a:buChar char="◊"/>
            </a:pPr>
            <a:r>
              <a:rPr lang="hu-HU" sz="3200" dirty="0" smtClean="0">
                <a:solidFill>
                  <a:schemeClr val="bg1">
                    <a:lumMod val="20000"/>
                    <a:lumOff val="80000"/>
                  </a:schemeClr>
                </a:solidFill>
                <a:latin typeface="Norican" panose="020B0604020202020204" charset="0"/>
              </a:rPr>
              <a:t>Ételek és konyha</a:t>
            </a:r>
          </a:p>
          <a:p>
            <a:pPr marL="285750" indent="-285750">
              <a:buClr>
                <a:schemeClr val="bg1">
                  <a:lumMod val="20000"/>
                  <a:lumOff val="80000"/>
                </a:schemeClr>
              </a:buClr>
              <a:buFont typeface="Arial" panose="020B0604020202020204" pitchFamily="34" charset="0"/>
              <a:buChar char="◊"/>
            </a:pPr>
            <a:r>
              <a:rPr lang="hu-HU" sz="3200" dirty="0" smtClean="0">
                <a:solidFill>
                  <a:schemeClr val="bg1">
                    <a:lumMod val="20000"/>
                    <a:lumOff val="80000"/>
                  </a:schemeClr>
                </a:solidFill>
                <a:latin typeface="Norican" panose="020B0604020202020204" charset="0"/>
              </a:rPr>
              <a:t>Táncok és zene</a:t>
            </a:r>
          </a:p>
          <a:p>
            <a:pPr marL="285750" indent="-285750">
              <a:buClr>
                <a:schemeClr val="bg1">
                  <a:lumMod val="20000"/>
                  <a:lumOff val="80000"/>
                </a:schemeClr>
              </a:buClr>
              <a:buFont typeface="Arial" panose="020B0604020202020204" pitchFamily="34" charset="0"/>
              <a:buChar char="◊"/>
            </a:pPr>
            <a:r>
              <a:rPr lang="hu-HU" sz="3200" dirty="0" smtClean="0">
                <a:solidFill>
                  <a:schemeClr val="bg1">
                    <a:lumMod val="20000"/>
                    <a:lumOff val="80000"/>
                  </a:schemeClr>
                </a:solidFill>
                <a:latin typeface="Norican" panose="020B0604020202020204" charset="0"/>
              </a:rPr>
              <a:t>Viseletek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71" name="Google Shape;13171;p25"/>
          <p:cNvSpPr txBox="1">
            <a:spLocks noGrp="1"/>
          </p:cNvSpPr>
          <p:nvPr>
            <p:ph type="title"/>
          </p:nvPr>
        </p:nvSpPr>
        <p:spPr>
          <a:xfrm>
            <a:off x="2549400" y="2740725"/>
            <a:ext cx="4045200" cy="84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Introduction</a:t>
            </a:r>
            <a:endParaRPr dirty="0"/>
          </a:p>
        </p:txBody>
      </p:sp>
      <p:sp>
        <p:nvSpPr>
          <p:cNvPr id="13172" name="Google Shape;13172;p25"/>
          <p:cNvSpPr txBox="1">
            <a:spLocks noGrp="1"/>
          </p:cNvSpPr>
          <p:nvPr>
            <p:ph type="title" idx="2"/>
          </p:nvPr>
        </p:nvSpPr>
        <p:spPr>
          <a:xfrm>
            <a:off x="2549400" y="1555850"/>
            <a:ext cx="4045200" cy="12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Szilágy vármegye térkép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6625" y="610665"/>
            <a:ext cx="5864882" cy="38763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 descr="undefine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8414" y="329261"/>
            <a:ext cx="5761304" cy="44391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42667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53" name="Google Shape;13253;p29"/>
          <p:cNvSpPr txBox="1">
            <a:spLocks noGrp="1"/>
          </p:cNvSpPr>
          <p:nvPr>
            <p:ph type="title"/>
          </p:nvPr>
        </p:nvSpPr>
        <p:spPr>
          <a:xfrm>
            <a:off x="4380425" y="2150850"/>
            <a:ext cx="2832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Fairy tales</a:t>
            </a:r>
            <a:endParaRPr dirty="0"/>
          </a:p>
        </p:txBody>
      </p:sp>
      <p:sp>
        <p:nvSpPr>
          <p:cNvPr id="13254" name="Google Shape;13254;p29"/>
          <p:cNvSpPr txBox="1">
            <a:spLocks noGrp="1"/>
          </p:cNvSpPr>
          <p:nvPr>
            <p:ph type="title" idx="2"/>
          </p:nvPr>
        </p:nvSpPr>
        <p:spPr>
          <a:xfrm>
            <a:off x="2458650" y="1934700"/>
            <a:ext cx="1684200" cy="12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grpSp>
        <p:nvGrpSpPr>
          <p:cNvPr id="13255" name="Google Shape;13255;p29"/>
          <p:cNvGrpSpPr/>
          <p:nvPr/>
        </p:nvGrpSpPr>
        <p:grpSpPr>
          <a:xfrm>
            <a:off x="2069800" y="1300384"/>
            <a:ext cx="5004400" cy="256916"/>
            <a:chOff x="2069800" y="1147984"/>
            <a:chExt cx="5004400" cy="256916"/>
          </a:xfrm>
        </p:grpSpPr>
        <p:cxnSp>
          <p:nvCxnSpPr>
            <p:cNvPr id="13256" name="Google Shape;13256;p29"/>
            <p:cNvCxnSpPr/>
            <p:nvPr/>
          </p:nvCxnSpPr>
          <p:spPr>
            <a:xfrm>
              <a:off x="5198900" y="1236813"/>
              <a:ext cx="18753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13257" name="Google Shape;13257;p29"/>
            <p:cNvCxnSpPr/>
            <p:nvPr/>
          </p:nvCxnSpPr>
          <p:spPr>
            <a:xfrm rot="10800000">
              <a:off x="2069800" y="1236813"/>
              <a:ext cx="18753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13258" name="Google Shape;13258;p29"/>
            <p:cNvGrpSpPr/>
            <p:nvPr/>
          </p:nvGrpSpPr>
          <p:grpSpPr>
            <a:xfrm>
              <a:off x="4508384" y="1147984"/>
              <a:ext cx="124432" cy="256916"/>
              <a:chOff x="4522544" y="721321"/>
              <a:chExt cx="124432" cy="256916"/>
            </a:xfrm>
          </p:grpSpPr>
          <p:sp>
            <p:nvSpPr>
              <p:cNvPr id="13259" name="Google Shape;13259;p29"/>
              <p:cNvSpPr/>
              <p:nvPr/>
            </p:nvSpPr>
            <p:spPr>
              <a:xfrm>
                <a:off x="4565134" y="910818"/>
                <a:ext cx="81842" cy="67419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888" extrusionOk="0">
                    <a:moveTo>
                      <a:pt x="258" y="1"/>
                    </a:moveTo>
                    <a:lnTo>
                      <a:pt x="136" y="160"/>
                    </a:lnTo>
                    <a:cubicBezTo>
                      <a:pt x="1" y="326"/>
                      <a:pt x="1" y="562"/>
                      <a:pt x="136" y="731"/>
                    </a:cubicBezTo>
                    <a:lnTo>
                      <a:pt x="258" y="887"/>
                    </a:lnTo>
                    <a:lnTo>
                      <a:pt x="384" y="731"/>
                    </a:lnTo>
                    <a:cubicBezTo>
                      <a:pt x="439" y="663"/>
                      <a:pt x="470" y="583"/>
                      <a:pt x="479" y="504"/>
                    </a:cubicBezTo>
                    <a:cubicBezTo>
                      <a:pt x="494" y="510"/>
                      <a:pt x="510" y="516"/>
                      <a:pt x="522" y="522"/>
                    </a:cubicBezTo>
                    <a:cubicBezTo>
                      <a:pt x="580" y="547"/>
                      <a:pt x="645" y="560"/>
                      <a:pt x="710" y="560"/>
                    </a:cubicBezTo>
                    <a:cubicBezTo>
                      <a:pt x="866" y="560"/>
                      <a:pt x="1023" y="486"/>
                      <a:pt x="1077" y="332"/>
                    </a:cubicBezTo>
                    <a:cubicBezTo>
                      <a:pt x="967" y="311"/>
                      <a:pt x="893" y="292"/>
                      <a:pt x="823" y="274"/>
                    </a:cubicBezTo>
                    <a:cubicBezTo>
                      <a:pt x="620" y="206"/>
                      <a:pt x="415" y="182"/>
                      <a:pt x="25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0" name="Google Shape;13260;p29"/>
              <p:cNvSpPr/>
              <p:nvPr/>
            </p:nvSpPr>
            <p:spPr>
              <a:xfrm>
                <a:off x="4574700" y="872858"/>
                <a:ext cx="20347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00" extrusionOk="0">
                    <a:moveTo>
                      <a:pt x="132" y="1"/>
                    </a:moveTo>
                    <a:lnTo>
                      <a:pt x="0" y="200"/>
                    </a:lnTo>
                    <a:lnTo>
                      <a:pt x="132" y="400"/>
                    </a:lnTo>
                    <a:lnTo>
                      <a:pt x="267" y="200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1" name="Google Shape;13261;p29"/>
              <p:cNvSpPr/>
              <p:nvPr/>
            </p:nvSpPr>
            <p:spPr>
              <a:xfrm>
                <a:off x="4569538" y="721321"/>
                <a:ext cx="30368" cy="5496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24" extrusionOk="0">
                    <a:moveTo>
                      <a:pt x="200" y="0"/>
                    </a:moveTo>
                    <a:lnTo>
                      <a:pt x="1" y="362"/>
                    </a:lnTo>
                    <a:lnTo>
                      <a:pt x="200" y="724"/>
                    </a:lnTo>
                    <a:lnTo>
                      <a:pt x="400" y="36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2" name="Google Shape;13262;p29"/>
              <p:cNvSpPr/>
              <p:nvPr/>
            </p:nvSpPr>
            <p:spPr>
              <a:xfrm>
                <a:off x="4522544" y="910818"/>
                <a:ext cx="81994" cy="67419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888" extrusionOk="0">
                    <a:moveTo>
                      <a:pt x="819" y="1"/>
                    </a:moveTo>
                    <a:cubicBezTo>
                      <a:pt x="666" y="182"/>
                      <a:pt x="460" y="206"/>
                      <a:pt x="255" y="274"/>
                    </a:cubicBezTo>
                    <a:cubicBezTo>
                      <a:pt x="187" y="292"/>
                      <a:pt x="114" y="311"/>
                      <a:pt x="0" y="332"/>
                    </a:cubicBezTo>
                    <a:cubicBezTo>
                      <a:pt x="57" y="486"/>
                      <a:pt x="214" y="560"/>
                      <a:pt x="370" y="560"/>
                    </a:cubicBezTo>
                    <a:cubicBezTo>
                      <a:pt x="434" y="560"/>
                      <a:pt x="499" y="547"/>
                      <a:pt x="555" y="522"/>
                    </a:cubicBezTo>
                    <a:cubicBezTo>
                      <a:pt x="571" y="516"/>
                      <a:pt x="586" y="510"/>
                      <a:pt x="601" y="504"/>
                    </a:cubicBezTo>
                    <a:cubicBezTo>
                      <a:pt x="611" y="583"/>
                      <a:pt x="641" y="663"/>
                      <a:pt x="697" y="731"/>
                    </a:cubicBezTo>
                    <a:lnTo>
                      <a:pt x="819" y="887"/>
                    </a:lnTo>
                    <a:lnTo>
                      <a:pt x="945" y="731"/>
                    </a:lnTo>
                    <a:cubicBezTo>
                      <a:pt x="1080" y="562"/>
                      <a:pt x="1080" y="326"/>
                      <a:pt x="945" y="160"/>
                    </a:cubicBezTo>
                    <a:lnTo>
                      <a:pt x="81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3" name="Google Shape;13263;p29"/>
              <p:cNvSpPr/>
              <p:nvPr/>
            </p:nvSpPr>
            <p:spPr>
              <a:xfrm>
                <a:off x="4574700" y="872858"/>
                <a:ext cx="20347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00" extrusionOk="0">
                    <a:moveTo>
                      <a:pt x="132" y="1"/>
                    </a:moveTo>
                    <a:lnTo>
                      <a:pt x="0" y="200"/>
                    </a:lnTo>
                    <a:lnTo>
                      <a:pt x="132" y="400"/>
                    </a:lnTo>
                    <a:lnTo>
                      <a:pt x="267" y="200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4" name="Google Shape;13264;p29"/>
              <p:cNvSpPr/>
              <p:nvPr/>
            </p:nvSpPr>
            <p:spPr>
              <a:xfrm>
                <a:off x="4569538" y="721321"/>
                <a:ext cx="30368" cy="5496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24" extrusionOk="0">
                    <a:moveTo>
                      <a:pt x="200" y="0"/>
                    </a:moveTo>
                    <a:lnTo>
                      <a:pt x="1" y="362"/>
                    </a:lnTo>
                    <a:lnTo>
                      <a:pt x="200" y="724"/>
                    </a:lnTo>
                    <a:lnTo>
                      <a:pt x="400" y="36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5" name="Google Shape;13265;p29"/>
              <p:cNvSpPr/>
              <p:nvPr/>
            </p:nvSpPr>
            <p:spPr>
              <a:xfrm>
                <a:off x="4580242" y="787903"/>
                <a:ext cx="9186" cy="7038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927" extrusionOk="0">
                    <a:moveTo>
                      <a:pt x="59" y="0"/>
                    </a:moveTo>
                    <a:cubicBezTo>
                      <a:pt x="1" y="310"/>
                      <a:pt x="1" y="620"/>
                      <a:pt x="59" y="927"/>
                    </a:cubicBezTo>
                    <a:cubicBezTo>
                      <a:pt x="121" y="620"/>
                      <a:pt x="121" y="310"/>
                      <a:pt x="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266" name="Google Shape;13266;p29"/>
            <p:cNvGrpSpPr/>
            <p:nvPr/>
          </p:nvGrpSpPr>
          <p:grpSpPr>
            <a:xfrm>
              <a:off x="3931932" y="1156261"/>
              <a:ext cx="588285" cy="161302"/>
              <a:chOff x="9861850" y="4275725"/>
              <a:chExt cx="250900" cy="68800"/>
            </a:xfrm>
          </p:grpSpPr>
          <p:sp>
            <p:nvSpPr>
              <p:cNvPr id="13267" name="Google Shape;13267;p29"/>
              <p:cNvSpPr/>
              <p:nvPr/>
            </p:nvSpPr>
            <p:spPr>
              <a:xfrm>
                <a:off x="9861850" y="4284200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1688" y="1"/>
                    </a:moveTo>
                    <a:cubicBezTo>
                      <a:pt x="954" y="1"/>
                      <a:pt x="210" y="391"/>
                      <a:pt x="74" y="1171"/>
                    </a:cubicBezTo>
                    <a:cubicBezTo>
                      <a:pt x="0" y="1557"/>
                      <a:pt x="163" y="1956"/>
                      <a:pt x="509" y="2152"/>
                    </a:cubicBezTo>
                    <a:cubicBezTo>
                      <a:pt x="648" y="2231"/>
                      <a:pt x="807" y="2272"/>
                      <a:pt x="966" y="2272"/>
                    </a:cubicBezTo>
                    <a:cubicBezTo>
                      <a:pt x="1188" y="2272"/>
                      <a:pt x="1408" y="2193"/>
                      <a:pt x="1567" y="2032"/>
                    </a:cubicBezTo>
                    <a:cubicBezTo>
                      <a:pt x="1987" y="1605"/>
                      <a:pt x="1725" y="872"/>
                      <a:pt x="1196" y="872"/>
                    </a:cubicBezTo>
                    <a:cubicBezTo>
                      <a:pt x="1111" y="872"/>
                      <a:pt x="1018" y="892"/>
                      <a:pt x="920" y="934"/>
                    </a:cubicBezTo>
                    <a:cubicBezTo>
                      <a:pt x="908" y="940"/>
                      <a:pt x="902" y="953"/>
                      <a:pt x="908" y="965"/>
                    </a:cubicBezTo>
                    <a:cubicBezTo>
                      <a:pt x="912" y="972"/>
                      <a:pt x="920" y="977"/>
                      <a:pt x="929" y="977"/>
                    </a:cubicBezTo>
                    <a:cubicBezTo>
                      <a:pt x="932" y="977"/>
                      <a:pt x="935" y="976"/>
                      <a:pt x="939" y="974"/>
                    </a:cubicBezTo>
                    <a:cubicBezTo>
                      <a:pt x="1016" y="940"/>
                      <a:pt x="1092" y="924"/>
                      <a:pt x="1165" y="924"/>
                    </a:cubicBezTo>
                    <a:cubicBezTo>
                      <a:pt x="1499" y="924"/>
                      <a:pt x="1758" y="1255"/>
                      <a:pt x="1690" y="1615"/>
                    </a:cubicBezTo>
                    <a:cubicBezTo>
                      <a:pt x="1630" y="1979"/>
                      <a:pt x="1307" y="2168"/>
                      <a:pt x="977" y="2168"/>
                    </a:cubicBezTo>
                    <a:cubicBezTo>
                      <a:pt x="767" y="2168"/>
                      <a:pt x="554" y="2092"/>
                      <a:pt x="405" y="1934"/>
                    </a:cubicBezTo>
                    <a:cubicBezTo>
                      <a:pt x="95" y="1643"/>
                      <a:pt x="129" y="1155"/>
                      <a:pt x="338" y="812"/>
                    </a:cubicBezTo>
                    <a:cubicBezTo>
                      <a:pt x="472" y="572"/>
                      <a:pt x="696" y="395"/>
                      <a:pt x="948" y="284"/>
                    </a:cubicBezTo>
                    <a:cubicBezTo>
                      <a:pt x="1196" y="184"/>
                      <a:pt x="1465" y="138"/>
                      <a:pt x="1738" y="138"/>
                    </a:cubicBezTo>
                    <a:cubicBezTo>
                      <a:pt x="2307" y="138"/>
                      <a:pt x="2893" y="335"/>
                      <a:pt x="3340" y="646"/>
                    </a:cubicBezTo>
                    <a:cubicBezTo>
                      <a:pt x="4052" y="1131"/>
                      <a:pt x="4607" y="1851"/>
                      <a:pt x="5423" y="2183"/>
                    </a:cubicBezTo>
                    <a:cubicBezTo>
                      <a:pt x="5787" y="2333"/>
                      <a:pt x="6189" y="2413"/>
                      <a:pt x="6589" y="2413"/>
                    </a:cubicBezTo>
                    <a:cubicBezTo>
                      <a:pt x="7370" y="2413"/>
                      <a:pt x="8140" y="2109"/>
                      <a:pt x="8594" y="1437"/>
                    </a:cubicBezTo>
                    <a:cubicBezTo>
                      <a:pt x="8600" y="1428"/>
                      <a:pt x="8597" y="1413"/>
                      <a:pt x="8588" y="1407"/>
                    </a:cubicBezTo>
                    <a:cubicBezTo>
                      <a:pt x="8584" y="1403"/>
                      <a:pt x="8579" y="1401"/>
                      <a:pt x="8574" y="1401"/>
                    </a:cubicBezTo>
                    <a:cubicBezTo>
                      <a:pt x="8566" y="1401"/>
                      <a:pt x="8558" y="1405"/>
                      <a:pt x="8554" y="1413"/>
                    </a:cubicBezTo>
                    <a:cubicBezTo>
                      <a:pt x="8389" y="1640"/>
                      <a:pt x="8165" y="1824"/>
                      <a:pt x="7922" y="1968"/>
                    </a:cubicBezTo>
                    <a:cubicBezTo>
                      <a:pt x="7543" y="2189"/>
                      <a:pt x="7108" y="2292"/>
                      <a:pt x="6673" y="2292"/>
                    </a:cubicBezTo>
                    <a:cubicBezTo>
                      <a:pt x="6545" y="2292"/>
                      <a:pt x="6417" y="2283"/>
                      <a:pt x="6291" y="2265"/>
                    </a:cubicBezTo>
                    <a:cubicBezTo>
                      <a:pt x="5726" y="2204"/>
                      <a:pt x="5202" y="1974"/>
                      <a:pt x="4757" y="1621"/>
                    </a:cubicBezTo>
                    <a:cubicBezTo>
                      <a:pt x="3776" y="824"/>
                      <a:pt x="3156" y="23"/>
                      <a:pt x="1764" y="2"/>
                    </a:cubicBezTo>
                    <a:cubicBezTo>
                      <a:pt x="1739" y="1"/>
                      <a:pt x="17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8" name="Google Shape;13268;p29"/>
              <p:cNvSpPr/>
              <p:nvPr/>
            </p:nvSpPr>
            <p:spPr>
              <a:xfrm>
                <a:off x="9880400" y="43067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1"/>
                    </a:moveTo>
                    <a:cubicBezTo>
                      <a:pt x="241" y="1"/>
                      <a:pt x="206" y="8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6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7"/>
                    </a:cubicBezTo>
                    <a:cubicBezTo>
                      <a:pt x="402" y="274"/>
                      <a:pt x="463" y="169"/>
                      <a:pt x="430" y="90"/>
                    </a:cubicBezTo>
                    <a:cubicBezTo>
                      <a:pt x="407" y="33"/>
                      <a:pt x="345" y="1"/>
                      <a:pt x="2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9" name="Google Shape;13269;p29"/>
              <p:cNvSpPr/>
              <p:nvPr/>
            </p:nvSpPr>
            <p:spPr>
              <a:xfrm>
                <a:off x="9897725" y="4275725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2013" y="0"/>
                    </a:moveTo>
                    <a:cubicBezTo>
                      <a:pt x="1232" y="0"/>
                      <a:pt x="461" y="304"/>
                      <a:pt x="7" y="976"/>
                    </a:cubicBezTo>
                    <a:cubicBezTo>
                      <a:pt x="1" y="985"/>
                      <a:pt x="4" y="1000"/>
                      <a:pt x="13" y="1007"/>
                    </a:cubicBezTo>
                    <a:cubicBezTo>
                      <a:pt x="18" y="1010"/>
                      <a:pt x="23" y="1012"/>
                      <a:pt x="28" y="1012"/>
                    </a:cubicBezTo>
                    <a:cubicBezTo>
                      <a:pt x="36" y="1012"/>
                      <a:pt x="43" y="1008"/>
                      <a:pt x="47" y="1000"/>
                    </a:cubicBezTo>
                    <a:cubicBezTo>
                      <a:pt x="215" y="773"/>
                      <a:pt x="439" y="589"/>
                      <a:pt x="678" y="445"/>
                    </a:cubicBezTo>
                    <a:cubicBezTo>
                      <a:pt x="1058" y="225"/>
                      <a:pt x="1492" y="121"/>
                      <a:pt x="1928" y="121"/>
                    </a:cubicBezTo>
                    <a:cubicBezTo>
                      <a:pt x="2056" y="121"/>
                      <a:pt x="2183" y="130"/>
                      <a:pt x="2310" y="148"/>
                    </a:cubicBezTo>
                    <a:cubicBezTo>
                      <a:pt x="2877" y="209"/>
                      <a:pt x="3399" y="439"/>
                      <a:pt x="3844" y="792"/>
                    </a:cubicBezTo>
                    <a:cubicBezTo>
                      <a:pt x="4825" y="1589"/>
                      <a:pt x="5445" y="2390"/>
                      <a:pt x="6837" y="2411"/>
                    </a:cubicBezTo>
                    <a:cubicBezTo>
                      <a:pt x="6864" y="2412"/>
                      <a:pt x="6892" y="2413"/>
                      <a:pt x="6919" y="2413"/>
                    </a:cubicBezTo>
                    <a:cubicBezTo>
                      <a:pt x="7651" y="2413"/>
                      <a:pt x="8391" y="2020"/>
                      <a:pt x="8527" y="1243"/>
                    </a:cubicBezTo>
                    <a:cubicBezTo>
                      <a:pt x="8601" y="856"/>
                      <a:pt x="8438" y="458"/>
                      <a:pt x="8091" y="261"/>
                    </a:cubicBezTo>
                    <a:cubicBezTo>
                      <a:pt x="7953" y="182"/>
                      <a:pt x="7793" y="141"/>
                      <a:pt x="7635" y="141"/>
                    </a:cubicBezTo>
                    <a:cubicBezTo>
                      <a:pt x="7413" y="141"/>
                      <a:pt x="7192" y="220"/>
                      <a:pt x="7033" y="381"/>
                    </a:cubicBezTo>
                    <a:cubicBezTo>
                      <a:pt x="6614" y="809"/>
                      <a:pt x="6876" y="1541"/>
                      <a:pt x="7406" y="1541"/>
                    </a:cubicBezTo>
                    <a:cubicBezTo>
                      <a:pt x="7492" y="1541"/>
                      <a:pt x="7585" y="1522"/>
                      <a:pt x="7684" y="1479"/>
                    </a:cubicBezTo>
                    <a:cubicBezTo>
                      <a:pt x="7693" y="1473"/>
                      <a:pt x="7699" y="1460"/>
                      <a:pt x="7693" y="1448"/>
                    </a:cubicBezTo>
                    <a:cubicBezTo>
                      <a:pt x="7688" y="1442"/>
                      <a:pt x="7681" y="1437"/>
                      <a:pt x="7672" y="1437"/>
                    </a:cubicBezTo>
                    <a:cubicBezTo>
                      <a:pt x="7669" y="1437"/>
                      <a:pt x="7665" y="1437"/>
                      <a:pt x="7662" y="1439"/>
                    </a:cubicBezTo>
                    <a:cubicBezTo>
                      <a:pt x="7585" y="1474"/>
                      <a:pt x="7508" y="1489"/>
                      <a:pt x="7436" y="1489"/>
                    </a:cubicBezTo>
                    <a:cubicBezTo>
                      <a:pt x="7101" y="1489"/>
                      <a:pt x="6843" y="1158"/>
                      <a:pt x="6911" y="798"/>
                    </a:cubicBezTo>
                    <a:cubicBezTo>
                      <a:pt x="6972" y="434"/>
                      <a:pt x="7296" y="245"/>
                      <a:pt x="7625" y="245"/>
                    </a:cubicBezTo>
                    <a:cubicBezTo>
                      <a:pt x="7834" y="245"/>
                      <a:pt x="8047" y="322"/>
                      <a:pt x="8196" y="479"/>
                    </a:cubicBezTo>
                    <a:cubicBezTo>
                      <a:pt x="8506" y="770"/>
                      <a:pt x="8472" y="1258"/>
                      <a:pt x="8263" y="1602"/>
                    </a:cubicBezTo>
                    <a:cubicBezTo>
                      <a:pt x="8128" y="1841"/>
                      <a:pt x="7904" y="2019"/>
                      <a:pt x="7653" y="2129"/>
                    </a:cubicBezTo>
                    <a:cubicBezTo>
                      <a:pt x="7405" y="2230"/>
                      <a:pt x="7136" y="2275"/>
                      <a:pt x="6862" y="2275"/>
                    </a:cubicBezTo>
                    <a:cubicBezTo>
                      <a:pt x="6294" y="2275"/>
                      <a:pt x="5708" y="2078"/>
                      <a:pt x="5261" y="1767"/>
                    </a:cubicBezTo>
                    <a:cubicBezTo>
                      <a:pt x="4549" y="1283"/>
                      <a:pt x="3994" y="562"/>
                      <a:pt x="3178" y="231"/>
                    </a:cubicBezTo>
                    <a:cubicBezTo>
                      <a:pt x="2815" y="80"/>
                      <a:pt x="2413" y="0"/>
                      <a:pt x="20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0" name="Google Shape;13270;p29"/>
              <p:cNvSpPr/>
              <p:nvPr/>
            </p:nvSpPr>
            <p:spPr>
              <a:xfrm>
                <a:off x="10082600" y="43051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0"/>
                    </a:moveTo>
                    <a:cubicBezTo>
                      <a:pt x="241" y="0"/>
                      <a:pt x="206" y="7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5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6"/>
                    </a:cubicBezTo>
                    <a:cubicBezTo>
                      <a:pt x="402" y="273"/>
                      <a:pt x="463" y="169"/>
                      <a:pt x="430" y="86"/>
                    </a:cubicBezTo>
                    <a:cubicBezTo>
                      <a:pt x="407" y="32"/>
                      <a:pt x="345" y="0"/>
                      <a:pt x="2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271" name="Google Shape;13271;p29"/>
            <p:cNvGrpSpPr/>
            <p:nvPr/>
          </p:nvGrpSpPr>
          <p:grpSpPr>
            <a:xfrm flipH="1">
              <a:off x="4620982" y="1156261"/>
              <a:ext cx="588285" cy="161302"/>
              <a:chOff x="9861850" y="4275725"/>
              <a:chExt cx="250900" cy="68800"/>
            </a:xfrm>
          </p:grpSpPr>
          <p:sp>
            <p:nvSpPr>
              <p:cNvPr id="13272" name="Google Shape;13272;p29"/>
              <p:cNvSpPr/>
              <p:nvPr/>
            </p:nvSpPr>
            <p:spPr>
              <a:xfrm>
                <a:off x="9861850" y="4284200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1688" y="1"/>
                    </a:moveTo>
                    <a:cubicBezTo>
                      <a:pt x="954" y="1"/>
                      <a:pt x="210" y="391"/>
                      <a:pt x="74" y="1171"/>
                    </a:cubicBezTo>
                    <a:cubicBezTo>
                      <a:pt x="0" y="1557"/>
                      <a:pt x="163" y="1956"/>
                      <a:pt x="509" y="2152"/>
                    </a:cubicBezTo>
                    <a:cubicBezTo>
                      <a:pt x="648" y="2231"/>
                      <a:pt x="807" y="2272"/>
                      <a:pt x="966" y="2272"/>
                    </a:cubicBezTo>
                    <a:cubicBezTo>
                      <a:pt x="1188" y="2272"/>
                      <a:pt x="1408" y="2193"/>
                      <a:pt x="1567" y="2032"/>
                    </a:cubicBezTo>
                    <a:cubicBezTo>
                      <a:pt x="1987" y="1605"/>
                      <a:pt x="1725" y="872"/>
                      <a:pt x="1196" y="872"/>
                    </a:cubicBezTo>
                    <a:cubicBezTo>
                      <a:pt x="1111" y="872"/>
                      <a:pt x="1018" y="892"/>
                      <a:pt x="920" y="934"/>
                    </a:cubicBezTo>
                    <a:cubicBezTo>
                      <a:pt x="908" y="940"/>
                      <a:pt x="902" y="953"/>
                      <a:pt x="908" y="965"/>
                    </a:cubicBezTo>
                    <a:cubicBezTo>
                      <a:pt x="912" y="972"/>
                      <a:pt x="920" y="977"/>
                      <a:pt x="929" y="977"/>
                    </a:cubicBezTo>
                    <a:cubicBezTo>
                      <a:pt x="932" y="977"/>
                      <a:pt x="935" y="976"/>
                      <a:pt x="939" y="974"/>
                    </a:cubicBezTo>
                    <a:cubicBezTo>
                      <a:pt x="1016" y="940"/>
                      <a:pt x="1092" y="924"/>
                      <a:pt x="1165" y="924"/>
                    </a:cubicBezTo>
                    <a:cubicBezTo>
                      <a:pt x="1499" y="924"/>
                      <a:pt x="1758" y="1255"/>
                      <a:pt x="1690" y="1615"/>
                    </a:cubicBezTo>
                    <a:cubicBezTo>
                      <a:pt x="1630" y="1979"/>
                      <a:pt x="1307" y="2168"/>
                      <a:pt x="977" y="2168"/>
                    </a:cubicBezTo>
                    <a:cubicBezTo>
                      <a:pt x="767" y="2168"/>
                      <a:pt x="554" y="2092"/>
                      <a:pt x="405" y="1934"/>
                    </a:cubicBezTo>
                    <a:cubicBezTo>
                      <a:pt x="95" y="1643"/>
                      <a:pt x="129" y="1155"/>
                      <a:pt x="338" y="812"/>
                    </a:cubicBezTo>
                    <a:cubicBezTo>
                      <a:pt x="472" y="572"/>
                      <a:pt x="696" y="395"/>
                      <a:pt x="948" y="284"/>
                    </a:cubicBezTo>
                    <a:cubicBezTo>
                      <a:pt x="1196" y="184"/>
                      <a:pt x="1465" y="138"/>
                      <a:pt x="1738" y="138"/>
                    </a:cubicBezTo>
                    <a:cubicBezTo>
                      <a:pt x="2307" y="138"/>
                      <a:pt x="2893" y="335"/>
                      <a:pt x="3340" y="646"/>
                    </a:cubicBezTo>
                    <a:cubicBezTo>
                      <a:pt x="4052" y="1131"/>
                      <a:pt x="4607" y="1851"/>
                      <a:pt x="5423" y="2183"/>
                    </a:cubicBezTo>
                    <a:cubicBezTo>
                      <a:pt x="5787" y="2333"/>
                      <a:pt x="6189" y="2413"/>
                      <a:pt x="6589" y="2413"/>
                    </a:cubicBezTo>
                    <a:cubicBezTo>
                      <a:pt x="7370" y="2413"/>
                      <a:pt x="8140" y="2109"/>
                      <a:pt x="8594" y="1437"/>
                    </a:cubicBezTo>
                    <a:cubicBezTo>
                      <a:pt x="8600" y="1428"/>
                      <a:pt x="8597" y="1413"/>
                      <a:pt x="8588" y="1407"/>
                    </a:cubicBezTo>
                    <a:cubicBezTo>
                      <a:pt x="8584" y="1403"/>
                      <a:pt x="8579" y="1401"/>
                      <a:pt x="8574" y="1401"/>
                    </a:cubicBezTo>
                    <a:cubicBezTo>
                      <a:pt x="8566" y="1401"/>
                      <a:pt x="8558" y="1405"/>
                      <a:pt x="8554" y="1413"/>
                    </a:cubicBezTo>
                    <a:cubicBezTo>
                      <a:pt x="8389" y="1640"/>
                      <a:pt x="8165" y="1824"/>
                      <a:pt x="7922" y="1968"/>
                    </a:cubicBezTo>
                    <a:cubicBezTo>
                      <a:pt x="7543" y="2189"/>
                      <a:pt x="7108" y="2292"/>
                      <a:pt x="6673" y="2292"/>
                    </a:cubicBezTo>
                    <a:cubicBezTo>
                      <a:pt x="6545" y="2292"/>
                      <a:pt x="6417" y="2283"/>
                      <a:pt x="6291" y="2265"/>
                    </a:cubicBezTo>
                    <a:cubicBezTo>
                      <a:pt x="5726" y="2204"/>
                      <a:pt x="5202" y="1974"/>
                      <a:pt x="4757" y="1621"/>
                    </a:cubicBezTo>
                    <a:cubicBezTo>
                      <a:pt x="3776" y="824"/>
                      <a:pt x="3156" y="23"/>
                      <a:pt x="1764" y="2"/>
                    </a:cubicBezTo>
                    <a:cubicBezTo>
                      <a:pt x="1739" y="1"/>
                      <a:pt x="17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3" name="Google Shape;13273;p29"/>
              <p:cNvSpPr/>
              <p:nvPr/>
            </p:nvSpPr>
            <p:spPr>
              <a:xfrm>
                <a:off x="9880400" y="43067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1"/>
                    </a:moveTo>
                    <a:cubicBezTo>
                      <a:pt x="241" y="1"/>
                      <a:pt x="206" y="8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6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7"/>
                    </a:cubicBezTo>
                    <a:cubicBezTo>
                      <a:pt x="402" y="274"/>
                      <a:pt x="463" y="169"/>
                      <a:pt x="430" y="90"/>
                    </a:cubicBezTo>
                    <a:cubicBezTo>
                      <a:pt x="407" y="33"/>
                      <a:pt x="345" y="1"/>
                      <a:pt x="2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4" name="Google Shape;13274;p29"/>
              <p:cNvSpPr/>
              <p:nvPr/>
            </p:nvSpPr>
            <p:spPr>
              <a:xfrm>
                <a:off x="9897725" y="4275725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2013" y="0"/>
                    </a:moveTo>
                    <a:cubicBezTo>
                      <a:pt x="1232" y="0"/>
                      <a:pt x="461" y="304"/>
                      <a:pt x="7" y="976"/>
                    </a:cubicBezTo>
                    <a:cubicBezTo>
                      <a:pt x="1" y="985"/>
                      <a:pt x="4" y="1000"/>
                      <a:pt x="13" y="1007"/>
                    </a:cubicBezTo>
                    <a:cubicBezTo>
                      <a:pt x="18" y="1010"/>
                      <a:pt x="23" y="1012"/>
                      <a:pt x="28" y="1012"/>
                    </a:cubicBezTo>
                    <a:cubicBezTo>
                      <a:pt x="36" y="1012"/>
                      <a:pt x="43" y="1008"/>
                      <a:pt x="47" y="1000"/>
                    </a:cubicBezTo>
                    <a:cubicBezTo>
                      <a:pt x="215" y="773"/>
                      <a:pt x="439" y="589"/>
                      <a:pt x="678" y="445"/>
                    </a:cubicBezTo>
                    <a:cubicBezTo>
                      <a:pt x="1058" y="225"/>
                      <a:pt x="1492" y="121"/>
                      <a:pt x="1928" y="121"/>
                    </a:cubicBezTo>
                    <a:cubicBezTo>
                      <a:pt x="2056" y="121"/>
                      <a:pt x="2183" y="130"/>
                      <a:pt x="2310" y="148"/>
                    </a:cubicBezTo>
                    <a:cubicBezTo>
                      <a:pt x="2877" y="209"/>
                      <a:pt x="3399" y="439"/>
                      <a:pt x="3844" y="792"/>
                    </a:cubicBezTo>
                    <a:cubicBezTo>
                      <a:pt x="4825" y="1589"/>
                      <a:pt x="5445" y="2390"/>
                      <a:pt x="6837" y="2411"/>
                    </a:cubicBezTo>
                    <a:cubicBezTo>
                      <a:pt x="6864" y="2412"/>
                      <a:pt x="6892" y="2413"/>
                      <a:pt x="6919" y="2413"/>
                    </a:cubicBezTo>
                    <a:cubicBezTo>
                      <a:pt x="7651" y="2413"/>
                      <a:pt x="8391" y="2020"/>
                      <a:pt x="8527" y="1243"/>
                    </a:cubicBezTo>
                    <a:cubicBezTo>
                      <a:pt x="8601" y="856"/>
                      <a:pt x="8438" y="458"/>
                      <a:pt x="8091" y="261"/>
                    </a:cubicBezTo>
                    <a:cubicBezTo>
                      <a:pt x="7953" y="182"/>
                      <a:pt x="7793" y="141"/>
                      <a:pt x="7635" y="141"/>
                    </a:cubicBezTo>
                    <a:cubicBezTo>
                      <a:pt x="7413" y="141"/>
                      <a:pt x="7192" y="220"/>
                      <a:pt x="7033" y="381"/>
                    </a:cubicBezTo>
                    <a:cubicBezTo>
                      <a:pt x="6614" y="809"/>
                      <a:pt x="6876" y="1541"/>
                      <a:pt x="7406" y="1541"/>
                    </a:cubicBezTo>
                    <a:cubicBezTo>
                      <a:pt x="7492" y="1541"/>
                      <a:pt x="7585" y="1522"/>
                      <a:pt x="7684" y="1479"/>
                    </a:cubicBezTo>
                    <a:cubicBezTo>
                      <a:pt x="7693" y="1473"/>
                      <a:pt x="7699" y="1460"/>
                      <a:pt x="7693" y="1448"/>
                    </a:cubicBezTo>
                    <a:cubicBezTo>
                      <a:pt x="7688" y="1442"/>
                      <a:pt x="7681" y="1437"/>
                      <a:pt x="7672" y="1437"/>
                    </a:cubicBezTo>
                    <a:cubicBezTo>
                      <a:pt x="7669" y="1437"/>
                      <a:pt x="7665" y="1437"/>
                      <a:pt x="7662" y="1439"/>
                    </a:cubicBezTo>
                    <a:cubicBezTo>
                      <a:pt x="7585" y="1474"/>
                      <a:pt x="7508" y="1489"/>
                      <a:pt x="7436" y="1489"/>
                    </a:cubicBezTo>
                    <a:cubicBezTo>
                      <a:pt x="7101" y="1489"/>
                      <a:pt x="6843" y="1158"/>
                      <a:pt x="6911" y="798"/>
                    </a:cubicBezTo>
                    <a:cubicBezTo>
                      <a:pt x="6972" y="434"/>
                      <a:pt x="7296" y="245"/>
                      <a:pt x="7625" y="245"/>
                    </a:cubicBezTo>
                    <a:cubicBezTo>
                      <a:pt x="7834" y="245"/>
                      <a:pt x="8047" y="322"/>
                      <a:pt x="8196" y="479"/>
                    </a:cubicBezTo>
                    <a:cubicBezTo>
                      <a:pt x="8506" y="770"/>
                      <a:pt x="8472" y="1258"/>
                      <a:pt x="8263" y="1602"/>
                    </a:cubicBezTo>
                    <a:cubicBezTo>
                      <a:pt x="8128" y="1841"/>
                      <a:pt x="7904" y="2019"/>
                      <a:pt x="7653" y="2129"/>
                    </a:cubicBezTo>
                    <a:cubicBezTo>
                      <a:pt x="7405" y="2230"/>
                      <a:pt x="7136" y="2275"/>
                      <a:pt x="6862" y="2275"/>
                    </a:cubicBezTo>
                    <a:cubicBezTo>
                      <a:pt x="6294" y="2275"/>
                      <a:pt x="5708" y="2078"/>
                      <a:pt x="5261" y="1767"/>
                    </a:cubicBezTo>
                    <a:cubicBezTo>
                      <a:pt x="4549" y="1283"/>
                      <a:pt x="3994" y="562"/>
                      <a:pt x="3178" y="231"/>
                    </a:cubicBezTo>
                    <a:cubicBezTo>
                      <a:pt x="2815" y="80"/>
                      <a:pt x="2413" y="0"/>
                      <a:pt x="20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5" name="Google Shape;13275;p29"/>
              <p:cNvSpPr/>
              <p:nvPr/>
            </p:nvSpPr>
            <p:spPr>
              <a:xfrm>
                <a:off x="10082600" y="43051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0"/>
                    </a:moveTo>
                    <a:cubicBezTo>
                      <a:pt x="241" y="0"/>
                      <a:pt x="206" y="7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5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6"/>
                    </a:cubicBezTo>
                    <a:cubicBezTo>
                      <a:pt x="402" y="273"/>
                      <a:pt x="463" y="169"/>
                      <a:pt x="430" y="86"/>
                    </a:cubicBezTo>
                    <a:cubicBezTo>
                      <a:pt x="407" y="32"/>
                      <a:pt x="345" y="0"/>
                      <a:pt x="2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276" name="Google Shape;13276;p29"/>
          <p:cNvGrpSpPr/>
          <p:nvPr/>
        </p:nvGrpSpPr>
        <p:grpSpPr>
          <a:xfrm>
            <a:off x="2069800" y="3586209"/>
            <a:ext cx="5004400" cy="256916"/>
            <a:chOff x="2069800" y="3738609"/>
            <a:chExt cx="5004400" cy="256916"/>
          </a:xfrm>
        </p:grpSpPr>
        <p:cxnSp>
          <p:nvCxnSpPr>
            <p:cNvPr id="13277" name="Google Shape;13277;p29"/>
            <p:cNvCxnSpPr/>
            <p:nvPr/>
          </p:nvCxnSpPr>
          <p:spPr>
            <a:xfrm>
              <a:off x="5198900" y="3827438"/>
              <a:ext cx="18753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13278" name="Google Shape;13278;p29"/>
            <p:cNvCxnSpPr/>
            <p:nvPr/>
          </p:nvCxnSpPr>
          <p:spPr>
            <a:xfrm rot="10800000">
              <a:off x="2069800" y="3827438"/>
              <a:ext cx="18753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13279" name="Google Shape;13279;p29"/>
            <p:cNvGrpSpPr/>
            <p:nvPr/>
          </p:nvGrpSpPr>
          <p:grpSpPr>
            <a:xfrm>
              <a:off x="4508384" y="3738609"/>
              <a:ext cx="124432" cy="256916"/>
              <a:chOff x="4522544" y="721321"/>
              <a:chExt cx="124432" cy="256916"/>
            </a:xfrm>
          </p:grpSpPr>
          <p:sp>
            <p:nvSpPr>
              <p:cNvPr id="13280" name="Google Shape;13280;p29"/>
              <p:cNvSpPr/>
              <p:nvPr/>
            </p:nvSpPr>
            <p:spPr>
              <a:xfrm>
                <a:off x="4565134" y="910818"/>
                <a:ext cx="81842" cy="67419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888" extrusionOk="0">
                    <a:moveTo>
                      <a:pt x="258" y="1"/>
                    </a:moveTo>
                    <a:lnTo>
                      <a:pt x="136" y="160"/>
                    </a:lnTo>
                    <a:cubicBezTo>
                      <a:pt x="1" y="326"/>
                      <a:pt x="1" y="562"/>
                      <a:pt x="136" y="731"/>
                    </a:cubicBezTo>
                    <a:lnTo>
                      <a:pt x="258" y="887"/>
                    </a:lnTo>
                    <a:lnTo>
                      <a:pt x="384" y="731"/>
                    </a:lnTo>
                    <a:cubicBezTo>
                      <a:pt x="439" y="663"/>
                      <a:pt x="470" y="583"/>
                      <a:pt x="479" y="504"/>
                    </a:cubicBezTo>
                    <a:cubicBezTo>
                      <a:pt x="494" y="510"/>
                      <a:pt x="510" y="516"/>
                      <a:pt x="522" y="522"/>
                    </a:cubicBezTo>
                    <a:cubicBezTo>
                      <a:pt x="580" y="547"/>
                      <a:pt x="645" y="560"/>
                      <a:pt x="710" y="560"/>
                    </a:cubicBezTo>
                    <a:cubicBezTo>
                      <a:pt x="866" y="560"/>
                      <a:pt x="1023" y="486"/>
                      <a:pt x="1077" y="332"/>
                    </a:cubicBezTo>
                    <a:cubicBezTo>
                      <a:pt x="967" y="311"/>
                      <a:pt x="893" y="292"/>
                      <a:pt x="823" y="274"/>
                    </a:cubicBezTo>
                    <a:cubicBezTo>
                      <a:pt x="620" y="206"/>
                      <a:pt x="415" y="182"/>
                      <a:pt x="25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1" name="Google Shape;13281;p29"/>
              <p:cNvSpPr/>
              <p:nvPr/>
            </p:nvSpPr>
            <p:spPr>
              <a:xfrm>
                <a:off x="4574700" y="872858"/>
                <a:ext cx="20347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00" extrusionOk="0">
                    <a:moveTo>
                      <a:pt x="132" y="1"/>
                    </a:moveTo>
                    <a:lnTo>
                      <a:pt x="0" y="200"/>
                    </a:lnTo>
                    <a:lnTo>
                      <a:pt x="132" y="400"/>
                    </a:lnTo>
                    <a:lnTo>
                      <a:pt x="267" y="200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2" name="Google Shape;13282;p29"/>
              <p:cNvSpPr/>
              <p:nvPr/>
            </p:nvSpPr>
            <p:spPr>
              <a:xfrm>
                <a:off x="4569538" y="721321"/>
                <a:ext cx="30368" cy="5496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24" extrusionOk="0">
                    <a:moveTo>
                      <a:pt x="200" y="0"/>
                    </a:moveTo>
                    <a:lnTo>
                      <a:pt x="1" y="362"/>
                    </a:lnTo>
                    <a:lnTo>
                      <a:pt x="200" y="724"/>
                    </a:lnTo>
                    <a:lnTo>
                      <a:pt x="400" y="36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3" name="Google Shape;13283;p29"/>
              <p:cNvSpPr/>
              <p:nvPr/>
            </p:nvSpPr>
            <p:spPr>
              <a:xfrm>
                <a:off x="4522544" y="910818"/>
                <a:ext cx="81994" cy="67419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888" extrusionOk="0">
                    <a:moveTo>
                      <a:pt x="819" y="1"/>
                    </a:moveTo>
                    <a:cubicBezTo>
                      <a:pt x="666" y="182"/>
                      <a:pt x="460" y="206"/>
                      <a:pt x="255" y="274"/>
                    </a:cubicBezTo>
                    <a:cubicBezTo>
                      <a:pt x="187" y="292"/>
                      <a:pt x="114" y="311"/>
                      <a:pt x="0" y="332"/>
                    </a:cubicBezTo>
                    <a:cubicBezTo>
                      <a:pt x="57" y="486"/>
                      <a:pt x="214" y="560"/>
                      <a:pt x="370" y="560"/>
                    </a:cubicBezTo>
                    <a:cubicBezTo>
                      <a:pt x="434" y="560"/>
                      <a:pt x="499" y="547"/>
                      <a:pt x="555" y="522"/>
                    </a:cubicBezTo>
                    <a:cubicBezTo>
                      <a:pt x="571" y="516"/>
                      <a:pt x="586" y="510"/>
                      <a:pt x="601" y="504"/>
                    </a:cubicBezTo>
                    <a:cubicBezTo>
                      <a:pt x="611" y="583"/>
                      <a:pt x="641" y="663"/>
                      <a:pt x="697" y="731"/>
                    </a:cubicBezTo>
                    <a:lnTo>
                      <a:pt x="819" y="887"/>
                    </a:lnTo>
                    <a:lnTo>
                      <a:pt x="945" y="731"/>
                    </a:lnTo>
                    <a:cubicBezTo>
                      <a:pt x="1080" y="562"/>
                      <a:pt x="1080" y="326"/>
                      <a:pt x="945" y="160"/>
                    </a:cubicBezTo>
                    <a:lnTo>
                      <a:pt x="81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4" name="Google Shape;13284;p29"/>
              <p:cNvSpPr/>
              <p:nvPr/>
            </p:nvSpPr>
            <p:spPr>
              <a:xfrm>
                <a:off x="4574700" y="872858"/>
                <a:ext cx="20347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00" extrusionOk="0">
                    <a:moveTo>
                      <a:pt x="132" y="1"/>
                    </a:moveTo>
                    <a:lnTo>
                      <a:pt x="0" y="200"/>
                    </a:lnTo>
                    <a:lnTo>
                      <a:pt x="132" y="400"/>
                    </a:lnTo>
                    <a:lnTo>
                      <a:pt x="267" y="200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5" name="Google Shape;13285;p29"/>
              <p:cNvSpPr/>
              <p:nvPr/>
            </p:nvSpPr>
            <p:spPr>
              <a:xfrm>
                <a:off x="4569538" y="721321"/>
                <a:ext cx="30368" cy="5496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24" extrusionOk="0">
                    <a:moveTo>
                      <a:pt x="200" y="0"/>
                    </a:moveTo>
                    <a:lnTo>
                      <a:pt x="1" y="362"/>
                    </a:lnTo>
                    <a:lnTo>
                      <a:pt x="200" y="724"/>
                    </a:lnTo>
                    <a:lnTo>
                      <a:pt x="400" y="36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6" name="Google Shape;13286;p29"/>
              <p:cNvSpPr/>
              <p:nvPr/>
            </p:nvSpPr>
            <p:spPr>
              <a:xfrm>
                <a:off x="4580242" y="787903"/>
                <a:ext cx="9186" cy="7038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927" extrusionOk="0">
                    <a:moveTo>
                      <a:pt x="59" y="0"/>
                    </a:moveTo>
                    <a:cubicBezTo>
                      <a:pt x="1" y="310"/>
                      <a:pt x="1" y="620"/>
                      <a:pt x="59" y="927"/>
                    </a:cubicBezTo>
                    <a:cubicBezTo>
                      <a:pt x="121" y="620"/>
                      <a:pt x="121" y="310"/>
                      <a:pt x="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287" name="Google Shape;13287;p29"/>
            <p:cNvGrpSpPr/>
            <p:nvPr/>
          </p:nvGrpSpPr>
          <p:grpSpPr>
            <a:xfrm>
              <a:off x="3931932" y="3746886"/>
              <a:ext cx="588285" cy="161302"/>
              <a:chOff x="9861850" y="4275725"/>
              <a:chExt cx="250900" cy="68800"/>
            </a:xfrm>
          </p:grpSpPr>
          <p:sp>
            <p:nvSpPr>
              <p:cNvPr id="13288" name="Google Shape;13288;p29"/>
              <p:cNvSpPr/>
              <p:nvPr/>
            </p:nvSpPr>
            <p:spPr>
              <a:xfrm>
                <a:off x="9861850" y="4284200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1688" y="1"/>
                    </a:moveTo>
                    <a:cubicBezTo>
                      <a:pt x="954" y="1"/>
                      <a:pt x="210" y="391"/>
                      <a:pt x="74" y="1171"/>
                    </a:cubicBezTo>
                    <a:cubicBezTo>
                      <a:pt x="0" y="1557"/>
                      <a:pt x="163" y="1956"/>
                      <a:pt x="509" y="2152"/>
                    </a:cubicBezTo>
                    <a:cubicBezTo>
                      <a:pt x="648" y="2231"/>
                      <a:pt x="807" y="2272"/>
                      <a:pt x="966" y="2272"/>
                    </a:cubicBezTo>
                    <a:cubicBezTo>
                      <a:pt x="1188" y="2272"/>
                      <a:pt x="1408" y="2193"/>
                      <a:pt x="1567" y="2032"/>
                    </a:cubicBezTo>
                    <a:cubicBezTo>
                      <a:pt x="1987" y="1605"/>
                      <a:pt x="1725" y="872"/>
                      <a:pt x="1196" y="872"/>
                    </a:cubicBezTo>
                    <a:cubicBezTo>
                      <a:pt x="1111" y="872"/>
                      <a:pt x="1018" y="892"/>
                      <a:pt x="920" y="934"/>
                    </a:cubicBezTo>
                    <a:cubicBezTo>
                      <a:pt x="908" y="940"/>
                      <a:pt x="902" y="953"/>
                      <a:pt x="908" y="965"/>
                    </a:cubicBezTo>
                    <a:cubicBezTo>
                      <a:pt x="912" y="972"/>
                      <a:pt x="920" y="977"/>
                      <a:pt x="929" y="977"/>
                    </a:cubicBezTo>
                    <a:cubicBezTo>
                      <a:pt x="932" y="977"/>
                      <a:pt x="935" y="976"/>
                      <a:pt x="939" y="974"/>
                    </a:cubicBezTo>
                    <a:cubicBezTo>
                      <a:pt x="1016" y="940"/>
                      <a:pt x="1092" y="924"/>
                      <a:pt x="1165" y="924"/>
                    </a:cubicBezTo>
                    <a:cubicBezTo>
                      <a:pt x="1499" y="924"/>
                      <a:pt x="1758" y="1255"/>
                      <a:pt x="1690" y="1615"/>
                    </a:cubicBezTo>
                    <a:cubicBezTo>
                      <a:pt x="1630" y="1979"/>
                      <a:pt x="1307" y="2168"/>
                      <a:pt x="977" y="2168"/>
                    </a:cubicBezTo>
                    <a:cubicBezTo>
                      <a:pt x="767" y="2168"/>
                      <a:pt x="554" y="2092"/>
                      <a:pt x="405" y="1934"/>
                    </a:cubicBezTo>
                    <a:cubicBezTo>
                      <a:pt x="95" y="1643"/>
                      <a:pt x="129" y="1155"/>
                      <a:pt x="338" y="812"/>
                    </a:cubicBezTo>
                    <a:cubicBezTo>
                      <a:pt x="472" y="572"/>
                      <a:pt x="696" y="395"/>
                      <a:pt x="948" y="284"/>
                    </a:cubicBezTo>
                    <a:cubicBezTo>
                      <a:pt x="1196" y="184"/>
                      <a:pt x="1465" y="138"/>
                      <a:pt x="1738" y="138"/>
                    </a:cubicBezTo>
                    <a:cubicBezTo>
                      <a:pt x="2307" y="138"/>
                      <a:pt x="2893" y="335"/>
                      <a:pt x="3340" y="646"/>
                    </a:cubicBezTo>
                    <a:cubicBezTo>
                      <a:pt x="4052" y="1131"/>
                      <a:pt x="4607" y="1851"/>
                      <a:pt x="5423" y="2183"/>
                    </a:cubicBezTo>
                    <a:cubicBezTo>
                      <a:pt x="5787" y="2333"/>
                      <a:pt x="6189" y="2413"/>
                      <a:pt x="6589" y="2413"/>
                    </a:cubicBezTo>
                    <a:cubicBezTo>
                      <a:pt x="7370" y="2413"/>
                      <a:pt x="8140" y="2109"/>
                      <a:pt x="8594" y="1437"/>
                    </a:cubicBezTo>
                    <a:cubicBezTo>
                      <a:pt x="8600" y="1428"/>
                      <a:pt x="8597" y="1413"/>
                      <a:pt x="8588" y="1407"/>
                    </a:cubicBezTo>
                    <a:cubicBezTo>
                      <a:pt x="8584" y="1403"/>
                      <a:pt x="8579" y="1401"/>
                      <a:pt x="8574" y="1401"/>
                    </a:cubicBezTo>
                    <a:cubicBezTo>
                      <a:pt x="8566" y="1401"/>
                      <a:pt x="8558" y="1405"/>
                      <a:pt x="8554" y="1413"/>
                    </a:cubicBezTo>
                    <a:cubicBezTo>
                      <a:pt x="8389" y="1640"/>
                      <a:pt x="8165" y="1824"/>
                      <a:pt x="7922" y="1968"/>
                    </a:cubicBezTo>
                    <a:cubicBezTo>
                      <a:pt x="7543" y="2189"/>
                      <a:pt x="7108" y="2292"/>
                      <a:pt x="6673" y="2292"/>
                    </a:cubicBezTo>
                    <a:cubicBezTo>
                      <a:pt x="6545" y="2292"/>
                      <a:pt x="6417" y="2283"/>
                      <a:pt x="6291" y="2265"/>
                    </a:cubicBezTo>
                    <a:cubicBezTo>
                      <a:pt x="5726" y="2204"/>
                      <a:pt x="5202" y="1974"/>
                      <a:pt x="4757" y="1621"/>
                    </a:cubicBezTo>
                    <a:cubicBezTo>
                      <a:pt x="3776" y="824"/>
                      <a:pt x="3156" y="23"/>
                      <a:pt x="1764" y="2"/>
                    </a:cubicBezTo>
                    <a:cubicBezTo>
                      <a:pt x="1739" y="1"/>
                      <a:pt x="17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9" name="Google Shape;13289;p29"/>
              <p:cNvSpPr/>
              <p:nvPr/>
            </p:nvSpPr>
            <p:spPr>
              <a:xfrm>
                <a:off x="9880400" y="43067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1"/>
                    </a:moveTo>
                    <a:cubicBezTo>
                      <a:pt x="241" y="1"/>
                      <a:pt x="206" y="8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6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7"/>
                    </a:cubicBezTo>
                    <a:cubicBezTo>
                      <a:pt x="402" y="274"/>
                      <a:pt x="463" y="169"/>
                      <a:pt x="430" y="90"/>
                    </a:cubicBezTo>
                    <a:cubicBezTo>
                      <a:pt x="407" y="33"/>
                      <a:pt x="345" y="1"/>
                      <a:pt x="2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0" name="Google Shape;13290;p29"/>
              <p:cNvSpPr/>
              <p:nvPr/>
            </p:nvSpPr>
            <p:spPr>
              <a:xfrm>
                <a:off x="9897725" y="4275725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2013" y="0"/>
                    </a:moveTo>
                    <a:cubicBezTo>
                      <a:pt x="1232" y="0"/>
                      <a:pt x="461" y="304"/>
                      <a:pt x="7" y="976"/>
                    </a:cubicBezTo>
                    <a:cubicBezTo>
                      <a:pt x="1" y="985"/>
                      <a:pt x="4" y="1000"/>
                      <a:pt x="13" y="1007"/>
                    </a:cubicBezTo>
                    <a:cubicBezTo>
                      <a:pt x="18" y="1010"/>
                      <a:pt x="23" y="1012"/>
                      <a:pt x="28" y="1012"/>
                    </a:cubicBezTo>
                    <a:cubicBezTo>
                      <a:pt x="36" y="1012"/>
                      <a:pt x="43" y="1008"/>
                      <a:pt x="47" y="1000"/>
                    </a:cubicBezTo>
                    <a:cubicBezTo>
                      <a:pt x="215" y="773"/>
                      <a:pt x="439" y="589"/>
                      <a:pt x="678" y="445"/>
                    </a:cubicBezTo>
                    <a:cubicBezTo>
                      <a:pt x="1058" y="225"/>
                      <a:pt x="1492" y="121"/>
                      <a:pt x="1928" y="121"/>
                    </a:cubicBezTo>
                    <a:cubicBezTo>
                      <a:pt x="2056" y="121"/>
                      <a:pt x="2183" y="130"/>
                      <a:pt x="2310" y="148"/>
                    </a:cubicBezTo>
                    <a:cubicBezTo>
                      <a:pt x="2877" y="209"/>
                      <a:pt x="3399" y="439"/>
                      <a:pt x="3844" y="792"/>
                    </a:cubicBezTo>
                    <a:cubicBezTo>
                      <a:pt x="4825" y="1589"/>
                      <a:pt x="5445" y="2390"/>
                      <a:pt x="6837" y="2411"/>
                    </a:cubicBezTo>
                    <a:cubicBezTo>
                      <a:pt x="6864" y="2412"/>
                      <a:pt x="6892" y="2413"/>
                      <a:pt x="6919" y="2413"/>
                    </a:cubicBezTo>
                    <a:cubicBezTo>
                      <a:pt x="7651" y="2413"/>
                      <a:pt x="8391" y="2020"/>
                      <a:pt x="8527" y="1243"/>
                    </a:cubicBezTo>
                    <a:cubicBezTo>
                      <a:pt x="8601" y="856"/>
                      <a:pt x="8438" y="458"/>
                      <a:pt x="8091" y="261"/>
                    </a:cubicBezTo>
                    <a:cubicBezTo>
                      <a:pt x="7953" y="182"/>
                      <a:pt x="7793" y="141"/>
                      <a:pt x="7635" y="141"/>
                    </a:cubicBezTo>
                    <a:cubicBezTo>
                      <a:pt x="7413" y="141"/>
                      <a:pt x="7192" y="220"/>
                      <a:pt x="7033" y="381"/>
                    </a:cubicBezTo>
                    <a:cubicBezTo>
                      <a:pt x="6614" y="809"/>
                      <a:pt x="6876" y="1541"/>
                      <a:pt x="7406" y="1541"/>
                    </a:cubicBezTo>
                    <a:cubicBezTo>
                      <a:pt x="7492" y="1541"/>
                      <a:pt x="7585" y="1522"/>
                      <a:pt x="7684" y="1479"/>
                    </a:cubicBezTo>
                    <a:cubicBezTo>
                      <a:pt x="7693" y="1473"/>
                      <a:pt x="7699" y="1460"/>
                      <a:pt x="7693" y="1448"/>
                    </a:cubicBezTo>
                    <a:cubicBezTo>
                      <a:pt x="7688" y="1442"/>
                      <a:pt x="7681" y="1437"/>
                      <a:pt x="7672" y="1437"/>
                    </a:cubicBezTo>
                    <a:cubicBezTo>
                      <a:pt x="7669" y="1437"/>
                      <a:pt x="7665" y="1437"/>
                      <a:pt x="7662" y="1439"/>
                    </a:cubicBezTo>
                    <a:cubicBezTo>
                      <a:pt x="7585" y="1474"/>
                      <a:pt x="7508" y="1489"/>
                      <a:pt x="7436" y="1489"/>
                    </a:cubicBezTo>
                    <a:cubicBezTo>
                      <a:pt x="7101" y="1489"/>
                      <a:pt x="6843" y="1158"/>
                      <a:pt x="6911" y="798"/>
                    </a:cubicBezTo>
                    <a:cubicBezTo>
                      <a:pt x="6972" y="434"/>
                      <a:pt x="7296" y="245"/>
                      <a:pt x="7625" y="245"/>
                    </a:cubicBezTo>
                    <a:cubicBezTo>
                      <a:pt x="7834" y="245"/>
                      <a:pt x="8047" y="322"/>
                      <a:pt x="8196" y="479"/>
                    </a:cubicBezTo>
                    <a:cubicBezTo>
                      <a:pt x="8506" y="770"/>
                      <a:pt x="8472" y="1258"/>
                      <a:pt x="8263" y="1602"/>
                    </a:cubicBezTo>
                    <a:cubicBezTo>
                      <a:pt x="8128" y="1841"/>
                      <a:pt x="7904" y="2019"/>
                      <a:pt x="7653" y="2129"/>
                    </a:cubicBezTo>
                    <a:cubicBezTo>
                      <a:pt x="7405" y="2230"/>
                      <a:pt x="7136" y="2275"/>
                      <a:pt x="6862" y="2275"/>
                    </a:cubicBezTo>
                    <a:cubicBezTo>
                      <a:pt x="6294" y="2275"/>
                      <a:pt x="5708" y="2078"/>
                      <a:pt x="5261" y="1767"/>
                    </a:cubicBezTo>
                    <a:cubicBezTo>
                      <a:pt x="4549" y="1283"/>
                      <a:pt x="3994" y="562"/>
                      <a:pt x="3178" y="231"/>
                    </a:cubicBezTo>
                    <a:cubicBezTo>
                      <a:pt x="2815" y="80"/>
                      <a:pt x="2413" y="0"/>
                      <a:pt x="20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1" name="Google Shape;13291;p29"/>
              <p:cNvSpPr/>
              <p:nvPr/>
            </p:nvSpPr>
            <p:spPr>
              <a:xfrm>
                <a:off x="10082600" y="43051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0"/>
                    </a:moveTo>
                    <a:cubicBezTo>
                      <a:pt x="241" y="0"/>
                      <a:pt x="206" y="7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5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6"/>
                    </a:cubicBezTo>
                    <a:cubicBezTo>
                      <a:pt x="402" y="273"/>
                      <a:pt x="463" y="169"/>
                      <a:pt x="430" y="86"/>
                    </a:cubicBezTo>
                    <a:cubicBezTo>
                      <a:pt x="407" y="32"/>
                      <a:pt x="345" y="0"/>
                      <a:pt x="2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292" name="Google Shape;13292;p29"/>
            <p:cNvGrpSpPr/>
            <p:nvPr/>
          </p:nvGrpSpPr>
          <p:grpSpPr>
            <a:xfrm flipH="1">
              <a:off x="4620982" y="3746886"/>
              <a:ext cx="588285" cy="161302"/>
              <a:chOff x="9861850" y="4275725"/>
              <a:chExt cx="250900" cy="68800"/>
            </a:xfrm>
          </p:grpSpPr>
          <p:sp>
            <p:nvSpPr>
              <p:cNvPr id="13293" name="Google Shape;13293;p29"/>
              <p:cNvSpPr/>
              <p:nvPr/>
            </p:nvSpPr>
            <p:spPr>
              <a:xfrm>
                <a:off x="9861850" y="4284200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1688" y="1"/>
                    </a:moveTo>
                    <a:cubicBezTo>
                      <a:pt x="954" y="1"/>
                      <a:pt x="210" y="391"/>
                      <a:pt x="74" y="1171"/>
                    </a:cubicBezTo>
                    <a:cubicBezTo>
                      <a:pt x="0" y="1557"/>
                      <a:pt x="163" y="1956"/>
                      <a:pt x="509" y="2152"/>
                    </a:cubicBezTo>
                    <a:cubicBezTo>
                      <a:pt x="648" y="2231"/>
                      <a:pt x="807" y="2272"/>
                      <a:pt x="966" y="2272"/>
                    </a:cubicBezTo>
                    <a:cubicBezTo>
                      <a:pt x="1188" y="2272"/>
                      <a:pt x="1408" y="2193"/>
                      <a:pt x="1567" y="2032"/>
                    </a:cubicBezTo>
                    <a:cubicBezTo>
                      <a:pt x="1987" y="1605"/>
                      <a:pt x="1725" y="872"/>
                      <a:pt x="1196" y="872"/>
                    </a:cubicBezTo>
                    <a:cubicBezTo>
                      <a:pt x="1111" y="872"/>
                      <a:pt x="1018" y="892"/>
                      <a:pt x="920" y="934"/>
                    </a:cubicBezTo>
                    <a:cubicBezTo>
                      <a:pt x="908" y="940"/>
                      <a:pt x="902" y="953"/>
                      <a:pt x="908" y="965"/>
                    </a:cubicBezTo>
                    <a:cubicBezTo>
                      <a:pt x="912" y="972"/>
                      <a:pt x="920" y="977"/>
                      <a:pt x="929" y="977"/>
                    </a:cubicBezTo>
                    <a:cubicBezTo>
                      <a:pt x="932" y="977"/>
                      <a:pt x="935" y="976"/>
                      <a:pt x="939" y="974"/>
                    </a:cubicBezTo>
                    <a:cubicBezTo>
                      <a:pt x="1016" y="940"/>
                      <a:pt x="1092" y="924"/>
                      <a:pt x="1165" y="924"/>
                    </a:cubicBezTo>
                    <a:cubicBezTo>
                      <a:pt x="1499" y="924"/>
                      <a:pt x="1758" y="1255"/>
                      <a:pt x="1690" y="1615"/>
                    </a:cubicBezTo>
                    <a:cubicBezTo>
                      <a:pt x="1630" y="1979"/>
                      <a:pt x="1307" y="2168"/>
                      <a:pt x="977" y="2168"/>
                    </a:cubicBezTo>
                    <a:cubicBezTo>
                      <a:pt x="767" y="2168"/>
                      <a:pt x="554" y="2092"/>
                      <a:pt x="405" y="1934"/>
                    </a:cubicBezTo>
                    <a:cubicBezTo>
                      <a:pt x="95" y="1643"/>
                      <a:pt x="129" y="1155"/>
                      <a:pt x="338" y="812"/>
                    </a:cubicBezTo>
                    <a:cubicBezTo>
                      <a:pt x="472" y="572"/>
                      <a:pt x="696" y="395"/>
                      <a:pt x="948" y="284"/>
                    </a:cubicBezTo>
                    <a:cubicBezTo>
                      <a:pt x="1196" y="184"/>
                      <a:pt x="1465" y="138"/>
                      <a:pt x="1738" y="138"/>
                    </a:cubicBezTo>
                    <a:cubicBezTo>
                      <a:pt x="2307" y="138"/>
                      <a:pt x="2893" y="335"/>
                      <a:pt x="3340" y="646"/>
                    </a:cubicBezTo>
                    <a:cubicBezTo>
                      <a:pt x="4052" y="1131"/>
                      <a:pt x="4607" y="1851"/>
                      <a:pt x="5423" y="2183"/>
                    </a:cubicBezTo>
                    <a:cubicBezTo>
                      <a:pt x="5787" y="2333"/>
                      <a:pt x="6189" y="2413"/>
                      <a:pt x="6589" y="2413"/>
                    </a:cubicBezTo>
                    <a:cubicBezTo>
                      <a:pt x="7370" y="2413"/>
                      <a:pt x="8140" y="2109"/>
                      <a:pt x="8594" y="1437"/>
                    </a:cubicBezTo>
                    <a:cubicBezTo>
                      <a:pt x="8600" y="1428"/>
                      <a:pt x="8597" y="1413"/>
                      <a:pt x="8588" y="1407"/>
                    </a:cubicBezTo>
                    <a:cubicBezTo>
                      <a:pt x="8584" y="1403"/>
                      <a:pt x="8579" y="1401"/>
                      <a:pt x="8574" y="1401"/>
                    </a:cubicBezTo>
                    <a:cubicBezTo>
                      <a:pt x="8566" y="1401"/>
                      <a:pt x="8558" y="1405"/>
                      <a:pt x="8554" y="1413"/>
                    </a:cubicBezTo>
                    <a:cubicBezTo>
                      <a:pt x="8389" y="1640"/>
                      <a:pt x="8165" y="1824"/>
                      <a:pt x="7922" y="1968"/>
                    </a:cubicBezTo>
                    <a:cubicBezTo>
                      <a:pt x="7543" y="2189"/>
                      <a:pt x="7108" y="2292"/>
                      <a:pt x="6673" y="2292"/>
                    </a:cubicBezTo>
                    <a:cubicBezTo>
                      <a:pt x="6545" y="2292"/>
                      <a:pt x="6417" y="2283"/>
                      <a:pt x="6291" y="2265"/>
                    </a:cubicBezTo>
                    <a:cubicBezTo>
                      <a:pt x="5726" y="2204"/>
                      <a:pt x="5202" y="1974"/>
                      <a:pt x="4757" y="1621"/>
                    </a:cubicBezTo>
                    <a:cubicBezTo>
                      <a:pt x="3776" y="824"/>
                      <a:pt x="3156" y="23"/>
                      <a:pt x="1764" y="2"/>
                    </a:cubicBezTo>
                    <a:cubicBezTo>
                      <a:pt x="1739" y="1"/>
                      <a:pt x="17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4" name="Google Shape;13294;p29"/>
              <p:cNvSpPr/>
              <p:nvPr/>
            </p:nvSpPr>
            <p:spPr>
              <a:xfrm>
                <a:off x="9880400" y="43067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1"/>
                    </a:moveTo>
                    <a:cubicBezTo>
                      <a:pt x="241" y="1"/>
                      <a:pt x="206" y="8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6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7"/>
                    </a:cubicBezTo>
                    <a:cubicBezTo>
                      <a:pt x="402" y="274"/>
                      <a:pt x="463" y="169"/>
                      <a:pt x="430" y="90"/>
                    </a:cubicBezTo>
                    <a:cubicBezTo>
                      <a:pt x="407" y="33"/>
                      <a:pt x="345" y="1"/>
                      <a:pt x="2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5" name="Google Shape;13295;p29"/>
              <p:cNvSpPr/>
              <p:nvPr/>
            </p:nvSpPr>
            <p:spPr>
              <a:xfrm>
                <a:off x="9897725" y="4275725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2013" y="0"/>
                    </a:moveTo>
                    <a:cubicBezTo>
                      <a:pt x="1232" y="0"/>
                      <a:pt x="461" y="304"/>
                      <a:pt x="7" y="976"/>
                    </a:cubicBezTo>
                    <a:cubicBezTo>
                      <a:pt x="1" y="985"/>
                      <a:pt x="4" y="1000"/>
                      <a:pt x="13" y="1007"/>
                    </a:cubicBezTo>
                    <a:cubicBezTo>
                      <a:pt x="18" y="1010"/>
                      <a:pt x="23" y="1012"/>
                      <a:pt x="28" y="1012"/>
                    </a:cubicBezTo>
                    <a:cubicBezTo>
                      <a:pt x="36" y="1012"/>
                      <a:pt x="43" y="1008"/>
                      <a:pt x="47" y="1000"/>
                    </a:cubicBezTo>
                    <a:cubicBezTo>
                      <a:pt x="215" y="773"/>
                      <a:pt x="439" y="589"/>
                      <a:pt x="678" y="445"/>
                    </a:cubicBezTo>
                    <a:cubicBezTo>
                      <a:pt x="1058" y="225"/>
                      <a:pt x="1492" y="121"/>
                      <a:pt x="1928" y="121"/>
                    </a:cubicBezTo>
                    <a:cubicBezTo>
                      <a:pt x="2056" y="121"/>
                      <a:pt x="2183" y="130"/>
                      <a:pt x="2310" y="148"/>
                    </a:cubicBezTo>
                    <a:cubicBezTo>
                      <a:pt x="2877" y="209"/>
                      <a:pt x="3399" y="439"/>
                      <a:pt x="3844" y="792"/>
                    </a:cubicBezTo>
                    <a:cubicBezTo>
                      <a:pt x="4825" y="1589"/>
                      <a:pt x="5445" y="2390"/>
                      <a:pt x="6837" y="2411"/>
                    </a:cubicBezTo>
                    <a:cubicBezTo>
                      <a:pt x="6864" y="2412"/>
                      <a:pt x="6892" y="2413"/>
                      <a:pt x="6919" y="2413"/>
                    </a:cubicBezTo>
                    <a:cubicBezTo>
                      <a:pt x="7651" y="2413"/>
                      <a:pt x="8391" y="2020"/>
                      <a:pt x="8527" y="1243"/>
                    </a:cubicBezTo>
                    <a:cubicBezTo>
                      <a:pt x="8601" y="856"/>
                      <a:pt x="8438" y="458"/>
                      <a:pt x="8091" y="261"/>
                    </a:cubicBezTo>
                    <a:cubicBezTo>
                      <a:pt x="7953" y="182"/>
                      <a:pt x="7793" y="141"/>
                      <a:pt x="7635" y="141"/>
                    </a:cubicBezTo>
                    <a:cubicBezTo>
                      <a:pt x="7413" y="141"/>
                      <a:pt x="7192" y="220"/>
                      <a:pt x="7033" y="381"/>
                    </a:cubicBezTo>
                    <a:cubicBezTo>
                      <a:pt x="6614" y="809"/>
                      <a:pt x="6876" y="1541"/>
                      <a:pt x="7406" y="1541"/>
                    </a:cubicBezTo>
                    <a:cubicBezTo>
                      <a:pt x="7492" y="1541"/>
                      <a:pt x="7585" y="1522"/>
                      <a:pt x="7684" y="1479"/>
                    </a:cubicBezTo>
                    <a:cubicBezTo>
                      <a:pt x="7693" y="1473"/>
                      <a:pt x="7699" y="1460"/>
                      <a:pt x="7693" y="1448"/>
                    </a:cubicBezTo>
                    <a:cubicBezTo>
                      <a:pt x="7688" y="1442"/>
                      <a:pt x="7681" y="1437"/>
                      <a:pt x="7672" y="1437"/>
                    </a:cubicBezTo>
                    <a:cubicBezTo>
                      <a:pt x="7669" y="1437"/>
                      <a:pt x="7665" y="1437"/>
                      <a:pt x="7662" y="1439"/>
                    </a:cubicBezTo>
                    <a:cubicBezTo>
                      <a:pt x="7585" y="1474"/>
                      <a:pt x="7508" y="1489"/>
                      <a:pt x="7436" y="1489"/>
                    </a:cubicBezTo>
                    <a:cubicBezTo>
                      <a:pt x="7101" y="1489"/>
                      <a:pt x="6843" y="1158"/>
                      <a:pt x="6911" y="798"/>
                    </a:cubicBezTo>
                    <a:cubicBezTo>
                      <a:pt x="6972" y="434"/>
                      <a:pt x="7296" y="245"/>
                      <a:pt x="7625" y="245"/>
                    </a:cubicBezTo>
                    <a:cubicBezTo>
                      <a:pt x="7834" y="245"/>
                      <a:pt x="8047" y="322"/>
                      <a:pt x="8196" y="479"/>
                    </a:cubicBezTo>
                    <a:cubicBezTo>
                      <a:pt x="8506" y="770"/>
                      <a:pt x="8472" y="1258"/>
                      <a:pt x="8263" y="1602"/>
                    </a:cubicBezTo>
                    <a:cubicBezTo>
                      <a:pt x="8128" y="1841"/>
                      <a:pt x="7904" y="2019"/>
                      <a:pt x="7653" y="2129"/>
                    </a:cubicBezTo>
                    <a:cubicBezTo>
                      <a:pt x="7405" y="2230"/>
                      <a:pt x="7136" y="2275"/>
                      <a:pt x="6862" y="2275"/>
                    </a:cubicBezTo>
                    <a:cubicBezTo>
                      <a:pt x="6294" y="2275"/>
                      <a:pt x="5708" y="2078"/>
                      <a:pt x="5261" y="1767"/>
                    </a:cubicBezTo>
                    <a:cubicBezTo>
                      <a:pt x="4549" y="1283"/>
                      <a:pt x="3994" y="562"/>
                      <a:pt x="3178" y="231"/>
                    </a:cubicBezTo>
                    <a:cubicBezTo>
                      <a:pt x="2815" y="80"/>
                      <a:pt x="2413" y="0"/>
                      <a:pt x="20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6" name="Google Shape;13296;p29"/>
              <p:cNvSpPr/>
              <p:nvPr/>
            </p:nvSpPr>
            <p:spPr>
              <a:xfrm>
                <a:off x="10082600" y="43051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0"/>
                    </a:moveTo>
                    <a:cubicBezTo>
                      <a:pt x="241" y="0"/>
                      <a:pt x="206" y="7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5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6"/>
                    </a:cubicBezTo>
                    <a:cubicBezTo>
                      <a:pt x="402" y="273"/>
                      <a:pt x="463" y="169"/>
                      <a:pt x="430" y="86"/>
                    </a:cubicBezTo>
                    <a:cubicBezTo>
                      <a:pt x="407" y="32"/>
                      <a:pt x="345" y="0"/>
                      <a:pt x="2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41" name="Google Shape;14241;p35"/>
          <p:cNvSpPr txBox="1">
            <a:spLocks noGrp="1"/>
          </p:cNvSpPr>
          <p:nvPr>
            <p:ph type="title"/>
          </p:nvPr>
        </p:nvSpPr>
        <p:spPr>
          <a:xfrm flipH="1">
            <a:off x="2072619" y="2150850"/>
            <a:ext cx="3079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Activities</a:t>
            </a:r>
            <a:endParaRPr/>
          </a:p>
        </p:txBody>
      </p:sp>
      <p:sp>
        <p:nvSpPr>
          <p:cNvPr id="14242" name="Google Shape;14242;p35"/>
          <p:cNvSpPr txBox="1">
            <a:spLocks noGrp="1"/>
          </p:cNvSpPr>
          <p:nvPr>
            <p:ph type="title" idx="2"/>
          </p:nvPr>
        </p:nvSpPr>
        <p:spPr>
          <a:xfrm flipH="1">
            <a:off x="5387219" y="1934700"/>
            <a:ext cx="1684200" cy="12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grpSp>
        <p:nvGrpSpPr>
          <p:cNvPr id="14243" name="Google Shape;14243;p35"/>
          <p:cNvGrpSpPr/>
          <p:nvPr/>
        </p:nvGrpSpPr>
        <p:grpSpPr>
          <a:xfrm>
            <a:off x="2069800" y="1300384"/>
            <a:ext cx="5004400" cy="256916"/>
            <a:chOff x="2069800" y="1147984"/>
            <a:chExt cx="5004400" cy="256916"/>
          </a:xfrm>
        </p:grpSpPr>
        <p:cxnSp>
          <p:nvCxnSpPr>
            <p:cNvPr id="14244" name="Google Shape;14244;p35"/>
            <p:cNvCxnSpPr/>
            <p:nvPr/>
          </p:nvCxnSpPr>
          <p:spPr>
            <a:xfrm>
              <a:off x="5198900" y="1236813"/>
              <a:ext cx="18753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14245" name="Google Shape;14245;p35"/>
            <p:cNvCxnSpPr/>
            <p:nvPr/>
          </p:nvCxnSpPr>
          <p:spPr>
            <a:xfrm rot="10800000">
              <a:off x="2069800" y="1236813"/>
              <a:ext cx="18753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14246" name="Google Shape;14246;p35"/>
            <p:cNvGrpSpPr/>
            <p:nvPr/>
          </p:nvGrpSpPr>
          <p:grpSpPr>
            <a:xfrm>
              <a:off x="4508384" y="1147984"/>
              <a:ext cx="124432" cy="256916"/>
              <a:chOff x="4522544" y="721321"/>
              <a:chExt cx="124432" cy="256916"/>
            </a:xfrm>
          </p:grpSpPr>
          <p:sp>
            <p:nvSpPr>
              <p:cNvPr id="14247" name="Google Shape;14247;p35"/>
              <p:cNvSpPr/>
              <p:nvPr/>
            </p:nvSpPr>
            <p:spPr>
              <a:xfrm>
                <a:off x="4565134" y="910818"/>
                <a:ext cx="81842" cy="67419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888" extrusionOk="0">
                    <a:moveTo>
                      <a:pt x="258" y="1"/>
                    </a:moveTo>
                    <a:lnTo>
                      <a:pt x="136" y="160"/>
                    </a:lnTo>
                    <a:cubicBezTo>
                      <a:pt x="1" y="326"/>
                      <a:pt x="1" y="562"/>
                      <a:pt x="136" y="731"/>
                    </a:cubicBezTo>
                    <a:lnTo>
                      <a:pt x="258" y="887"/>
                    </a:lnTo>
                    <a:lnTo>
                      <a:pt x="384" y="731"/>
                    </a:lnTo>
                    <a:cubicBezTo>
                      <a:pt x="439" y="663"/>
                      <a:pt x="470" y="583"/>
                      <a:pt x="479" y="504"/>
                    </a:cubicBezTo>
                    <a:cubicBezTo>
                      <a:pt x="494" y="510"/>
                      <a:pt x="510" y="516"/>
                      <a:pt x="522" y="522"/>
                    </a:cubicBezTo>
                    <a:cubicBezTo>
                      <a:pt x="580" y="547"/>
                      <a:pt x="645" y="560"/>
                      <a:pt x="710" y="560"/>
                    </a:cubicBezTo>
                    <a:cubicBezTo>
                      <a:pt x="866" y="560"/>
                      <a:pt x="1023" y="486"/>
                      <a:pt x="1077" y="332"/>
                    </a:cubicBezTo>
                    <a:cubicBezTo>
                      <a:pt x="967" y="311"/>
                      <a:pt x="893" y="292"/>
                      <a:pt x="823" y="274"/>
                    </a:cubicBezTo>
                    <a:cubicBezTo>
                      <a:pt x="620" y="206"/>
                      <a:pt x="415" y="182"/>
                      <a:pt x="25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8" name="Google Shape;14248;p35"/>
              <p:cNvSpPr/>
              <p:nvPr/>
            </p:nvSpPr>
            <p:spPr>
              <a:xfrm>
                <a:off x="4574700" y="872858"/>
                <a:ext cx="20347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00" extrusionOk="0">
                    <a:moveTo>
                      <a:pt x="132" y="1"/>
                    </a:moveTo>
                    <a:lnTo>
                      <a:pt x="0" y="200"/>
                    </a:lnTo>
                    <a:lnTo>
                      <a:pt x="132" y="400"/>
                    </a:lnTo>
                    <a:lnTo>
                      <a:pt x="267" y="200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9" name="Google Shape;14249;p35"/>
              <p:cNvSpPr/>
              <p:nvPr/>
            </p:nvSpPr>
            <p:spPr>
              <a:xfrm>
                <a:off x="4569538" y="721321"/>
                <a:ext cx="30368" cy="5496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24" extrusionOk="0">
                    <a:moveTo>
                      <a:pt x="200" y="0"/>
                    </a:moveTo>
                    <a:lnTo>
                      <a:pt x="1" y="362"/>
                    </a:lnTo>
                    <a:lnTo>
                      <a:pt x="200" y="724"/>
                    </a:lnTo>
                    <a:lnTo>
                      <a:pt x="400" y="36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0" name="Google Shape;14250;p35"/>
              <p:cNvSpPr/>
              <p:nvPr/>
            </p:nvSpPr>
            <p:spPr>
              <a:xfrm>
                <a:off x="4522544" y="910818"/>
                <a:ext cx="81994" cy="67419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888" extrusionOk="0">
                    <a:moveTo>
                      <a:pt x="819" y="1"/>
                    </a:moveTo>
                    <a:cubicBezTo>
                      <a:pt x="666" y="182"/>
                      <a:pt x="460" y="206"/>
                      <a:pt x="255" y="274"/>
                    </a:cubicBezTo>
                    <a:cubicBezTo>
                      <a:pt x="187" y="292"/>
                      <a:pt x="114" y="311"/>
                      <a:pt x="0" y="332"/>
                    </a:cubicBezTo>
                    <a:cubicBezTo>
                      <a:pt x="57" y="486"/>
                      <a:pt x="214" y="560"/>
                      <a:pt x="370" y="560"/>
                    </a:cubicBezTo>
                    <a:cubicBezTo>
                      <a:pt x="434" y="560"/>
                      <a:pt x="499" y="547"/>
                      <a:pt x="555" y="522"/>
                    </a:cubicBezTo>
                    <a:cubicBezTo>
                      <a:pt x="571" y="516"/>
                      <a:pt x="586" y="510"/>
                      <a:pt x="601" y="504"/>
                    </a:cubicBezTo>
                    <a:cubicBezTo>
                      <a:pt x="611" y="583"/>
                      <a:pt x="641" y="663"/>
                      <a:pt x="697" y="731"/>
                    </a:cubicBezTo>
                    <a:lnTo>
                      <a:pt x="819" y="887"/>
                    </a:lnTo>
                    <a:lnTo>
                      <a:pt x="945" y="731"/>
                    </a:lnTo>
                    <a:cubicBezTo>
                      <a:pt x="1080" y="562"/>
                      <a:pt x="1080" y="326"/>
                      <a:pt x="945" y="160"/>
                    </a:cubicBezTo>
                    <a:lnTo>
                      <a:pt x="81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1" name="Google Shape;14251;p35"/>
              <p:cNvSpPr/>
              <p:nvPr/>
            </p:nvSpPr>
            <p:spPr>
              <a:xfrm>
                <a:off x="4574700" y="872858"/>
                <a:ext cx="20347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00" extrusionOk="0">
                    <a:moveTo>
                      <a:pt x="132" y="1"/>
                    </a:moveTo>
                    <a:lnTo>
                      <a:pt x="0" y="200"/>
                    </a:lnTo>
                    <a:lnTo>
                      <a:pt x="132" y="400"/>
                    </a:lnTo>
                    <a:lnTo>
                      <a:pt x="267" y="200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2" name="Google Shape;14252;p35"/>
              <p:cNvSpPr/>
              <p:nvPr/>
            </p:nvSpPr>
            <p:spPr>
              <a:xfrm>
                <a:off x="4569538" y="721321"/>
                <a:ext cx="30368" cy="5496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24" extrusionOk="0">
                    <a:moveTo>
                      <a:pt x="200" y="0"/>
                    </a:moveTo>
                    <a:lnTo>
                      <a:pt x="1" y="362"/>
                    </a:lnTo>
                    <a:lnTo>
                      <a:pt x="200" y="724"/>
                    </a:lnTo>
                    <a:lnTo>
                      <a:pt x="400" y="36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3" name="Google Shape;14253;p35"/>
              <p:cNvSpPr/>
              <p:nvPr/>
            </p:nvSpPr>
            <p:spPr>
              <a:xfrm>
                <a:off x="4580242" y="787903"/>
                <a:ext cx="9186" cy="7038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927" extrusionOk="0">
                    <a:moveTo>
                      <a:pt x="59" y="0"/>
                    </a:moveTo>
                    <a:cubicBezTo>
                      <a:pt x="1" y="310"/>
                      <a:pt x="1" y="620"/>
                      <a:pt x="59" y="927"/>
                    </a:cubicBezTo>
                    <a:cubicBezTo>
                      <a:pt x="121" y="620"/>
                      <a:pt x="121" y="310"/>
                      <a:pt x="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54" name="Google Shape;14254;p35"/>
            <p:cNvGrpSpPr/>
            <p:nvPr/>
          </p:nvGrpSpPr>
          <p:grpSpPr>
            <a:xfrm>
              <a:off x="3931932" y="1156261"/>
              <a:ext cx="588285" cy="161302"/>
              <a:chOff x="9861850" y="4275725"/>
              <a:chExt cx="250900" cy="68800"/>
            </a:xfrm>
          </p:grpSpPr>
          <p:sp>
            <p:nvSpPr>
              <p:cNvPr id="14255" name="Google Shape;14255;p35"/>
              <p:cNvSpPr/>
              <p:nvPr/>
            </p:nvSpPr>
            <p:spPr>
              <a:xfrm>
                <a:off x="9861850" y="4284200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1688" y="1"/>
                    </a:moveTo>
                    <a:cubicBezTo>
                      <a:pt x="954" y="1"/>
                      <a:pt x="210" y="391"/>
                      <a:pt x="74" y="1171"/>
                    </a:cubicBezTo>
                    <a:cubicBezTo>
                      <a:pt x="0" y="1557"/>
                      <a:pt x="163" y="1956"/>
                      <a:pt x="509" y="2152"/>
                    </a:cubicBezTo>
                    <a:cubicBezTo>
                      <a:pt x="648" y="2231"/>
                      <a:pt x="807" y="2272"/>
                      <a:pt x="966" y="2272"/>
                    </a:cubicBezTo>
                    <a:cubicBezTo>
                      <a:pt x="1188" y="2272"/>
                      <a:pt x="1408" y="2193"/>
                      <a:pt x="1567" y="2032"/>
                    </a:cubicBezTo>
                    <a:cubicBezTo>
                      <a:pt x="1987" y="1605"/>
                      <a:pt x="1725" y="872"/>
                      <a:pt x="1196" y="872"/>
                    </a:cubicBezTo>
                    <a:cubicBezTo>
                      <a:pt x="1111" y="872"/>
                      <a:pt x="1018" y="892"/>
                      <a:pt x="920" y="934"/>
                    </a:cubicBezTo>
                    <a:cubicBezTo>
                      <a:pt x="908" y="940"/>
                      <a:pt x="902" y="953"/>
                      <a:pt x="908" y="965"/>
                    </a:cubicBezTo>
                    <a:cubicBezTo>
                      <a:pt x="912" y="972"/>
                      <a:pt x="920" y="977"/>
                      <a:pt x="929" y="977"/>
                    </a:cubicBezTo>
                    <a:cubicBezTo>
                      <a:pt x="932" y="977"/>
                      <a:pt x="935" y="976"/>
                      <a:pt x="939" y="974"/>
                    </a:cubicBezTo>
                    <a:cubicBezTo>
                      <a:pt x="1016" y="940"/>
                      <a:pt x="1092" y="924"/>
                      <a:pt x="1165" y="924"/>
                    </a:cubicBezTo>
                    <a:cubicBezTo>
                      <a:pt x="1499" y="924"/>
                      <a:pt x="1758" y="1255"/>
                      <a:pt x="1690" y="1615"/>
                    </a:cubicBezTo>
                    <a:cubicBezTo>
                      <a:pt x="1630" y="1979"/>
                      <a:pt x="1307" y="2168"/>
                      <a:pt x="977" y="2168"/>
                    </a:cubicBezTo>
                    <a:cubicBezTo>
                      <a:pt x="767" y="2168"/>
                      <a:pt x="554" y="2092"/>
                      <a:pt x="405" y="1934"/>
                    </a:cubicBezTo>
                    <a:cubicBezTo>
                      <a:pt x="95" y="1643"/>
                      <a:pt x="129" y="1155"/>
                      <a:pt x="338" y="812"/>
                    </a:cubicBezTo>
                    <a:cubicBezTo>
                      <a:pt x="472" y="572"/>
                      <a:pt x="696" y="395"/>
                      <a:pt x="948" y="284"/>
                    </a:cubicBezTo>
                    <a:cubicBezTo>
                      <a:pt x="1196" y="184"/>
                      <a:pt x="1465" y="138"/>
                      <a:pt x="1738" y="138"/>
                    </a:cubicBezTo>
                    <a:cubicBezTo>
                      <a:pt x="2307" y="138"/>
                      <a:pt x="2893" y="335"/>
                      <a:pt x="3340" y="646"/>
                    </a:cubicBezTo>
                    <a:cubicBezTo>
                      <a:pt x="4052" y="1131"/>
                      <a:pt x="4607" y="1851"/>
                      <a:pt x="5423" y="2183"/>
                    </a:cubicBezTo>
                    <a:cubicBezTo>
                      <a:pt x="5787" y="2333"/>
                      <a:pt x="6189" y="2413"/>
                      <a:pt x="6589" y="2413"/>
                    </a:cubicBezTo>
                    <a:cubicBezTo>
                      <a:pt x="7370" y="2413"/>
                      <a:pt x="8140" y="2109"/>
                      <a:pt x="8594" y="1437"/>
                    </a:cubicBezTo>
                    <a:cubicBezTo>
                      <a:pt x="8600" y="1428"/>
                      <a:pt x="8597" y="1413"/>
                      <a:pt x="8588" y="1407"/>
                    </a:cubicBezTo>
                    <a:cubicBezTo>
                      <a:pt x="8584" y="1403"/>
                      <a:pt x="8579" y="1401"/>
                      <a:pt x="8574" y="1401"/>
                    </a:cubicBezTo>
                    <a:cubicBezTo>
                      <a:pt x="8566" y="1401"/>
                      <a:pt x="8558" y="1405"/>
                      <a:pt x="8554" y="1413"/>
                    </a:cubicBezTo>
                    <a:cubicBezTo>
                      <a:pt x="8389" y="1640"/>
                      <a:pt x="8165" y="1824"/>
                      <a:pt x="7922" y="1968"/>
                    </a:cubicBezTo>
                    <a:cubicBezTo>
                      <a:pt x="7543" y="2189"/>
                      <a:pt x="7108" y="2292"/>
                      <a:pt x="6673" y="2292"/>
                    </a:cubicBezTo>
                    <a:cubicBezTo>
                      <a:pt x="6545" y="2292"/>
                      <a:pt x="6417" y="2283"/>
                      <a:pt x="6291" y="2265"/>
                    </a:cubicBezTo>
                    <a:cubicBezTo>
                      <a:pt x="5726" y="2204"/>
                      <a:pt x="5202" y="1974"/>
                      <a:pt x="4757" y="1621"/>
                    </a:cubicBezTo>
                    <a:cubicBezTo>
                      <a:pt x="3776" y="824"/>
                      <a:pt x="3156" y="23"/>
                      <a:pt x="1764" y="2"/>
                    </a:cubicBezTo>
                    <a:cubicBezTo>
                      <a:pt x="1739" y="1"/>
                      <a:pt x="17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6" name="Google Shape;14256;p35"/>
              <p:cNvSpPr/>
              <p:nvPr/>
            </p:nvSpPr>
            <p:spPr>
              <a:xfrm>
                <a:off x="9880400" y="43067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1"/>
                    </a:moveTo>
                    <a:cubicBezTo>
                      <a:pt x="241" y="1"/>
                      <a:pt x="206" y="8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6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7"/>
                    </a:cubicBezTo>
                    <a:cubicBezTo>
                      <a:pt x="402" y="274"/>
                      <a:pt x="463" y="169"/>
                      <a:pt x="430" y="90"/>
                    </a:cubicBezTo>
                    <a:cubicBezTo>
                      <a:pt x="407" y="33"/>
                      <a:pt x="345" y="1"/>
                      <a:pt x="2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7" name="Google Shape;14257;p35"/>
              <p:cNvSpPr/>
              <p:nvPr/>
            </p:nvSpPr>
            <p:spPr>
              <a:xfrm>
                <a:off x="9897725" y="4275725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2013" y="0"/>
                    </a:moveTo>
                    <a:cubicBezTo>
                      <a:pt x="1232" y="0"/>
                      <a:pt x="461" y="304"/>
                      <a:pt x="7" y="976"/>
                    </a:cubicBezTo>
                    <a:cubicBezTo>
                      <a:pt x="1" y="985"/>
                      <a:pt x="4" y="1000"/>
                      <a:pt x="13" y="1007"/>
                    </a:cubicBezTo>
                    <a:cubicBezTo>
                      <a:pt x="18" y="1010"/>
                      <a:pt x="23" y="1012"/>
                      <a:pt x="28" y="1012"/>
                    </a:cubicBezTo>
                    <a:cubicBezTo>
                      <a:pt x="36" y="1012"/>
                      <a:pt x="43" y="1008"/>
                      <a:pt x="47" y="1000"/>
                    </a:cubicBezTo>
                    <a:cubicBezTo>
                      <a:pt x="215" y="773"/>
                      <a:pt x="439" y="589"/>
                      <a:pt x="678" y="445"/>
                    </a:cubicBezTo>
                    <a:cubicBezTo>
                      <a:pt x="1058" y="225"/>
                      <a:pt x="1492" y="121"/>
                      <a:pt x="1928" y="121"/>
                    </a:cubicBezTo>
                    <a:cubicBezTo>
                      <a:pt x="2056" y="121"/>
                      <a:pt x="2183" y="130"/>
                      <a:pt x="2310" y="148"/>
                    </a:cubicBezTo>
                    <a:cubicBezTo>
                      <a:pt x="2877" y="209"/>
                      <a:pt x="3399" y="439"/>
                      <a:pt x="3844" y="792"/>
                    </a:cubicBezTo>
                    <a:cubicBezTo>
                      <a:pt x="4825" y="1589"/>
                      <a:pt x="5445" y="2390"/>
                      <a:pt x="6837" y="2411"/>
                    </a:cubicBezTo>
                    <a:cubicBezTo>
                      <a:pt x="6864" y="2412"/>
                      <a:pt x="6892" y="2413"/>
                      <a:pt x="6919" y="2413"/>
                    </a:cubicBezTo>
                    <a:cubicBezTo>
                      <a:pt x="7651" y="2413"/>
                      <a:pt x="8391" y="2020"/>
                      <a:pt x="8527" y="1243"/>
                    </a:cubicBezTo>
                    <a:cubicBezTo>
                      <a:pt x="8601" y="856"/>
                      <a:pt x="8438" y="458"/>
                      <a:pt x="8091" y="261"/>
                    </a:cubicBezTo>
                    <a:cubicBezTo>
                      <a:pt x="7953" y="182"/>
                      <a:pt x="7793" y="141"/>
                      <a:pt x="7635" y="141"/>
                    </a:cubicBezTo>
                    <a:cubicBezTo>
                      <a:pt x="7413" y="141"/>
                      <a:pt x="7192" y="220"/>
                      <a:pt x="7033" y="381"/>
                    </a:cubicBezTo>
                    <a:cubicBezTo>
                      <a:pt x="6614" y="809"/>
                      <a:pt x="6876" y="1541"/>
                      <a:pt x="7406" y="1541"/>
                    </a:cubicBezTo>
                    <a:cubicBezTo>
                      <a:pt x="7492" y="1541"/>
                      <a:pt x="7585" y="1522"/>
                      <a:pt x="7684" y="1479"/>
                    </a:cubicBezTo>
                    <a:cubicBezTo>
                      <a:pt x="7693" y="1473"/>
                      <a:pt x="7699" y="1460"/>
                      <a:pt x="7693" y="1448"/>
                    </a:cubicBezTo>
                    <a:cubicBezTo>
                      <a:pt x="7688" y="1442"/>
                      <a:pt x="7681" y="1437"/>
                      <a:pt x="7672" y="1437"/>
                    </a:cubicBezTo>
                    <a:cubicBezTo>
                      <a:pt x="7669" y="1437"/>
                      <a:pt x="7665" y="1437"/>
                      <a:pt x="7662" y="1439"/>
                    </a:cubicBezTo>
                    <a:cubicBezTo>
                      <a:pt x="7585" y="1474"/>
                      <a:pt x="7508" y="1489"/>
                      <a:pt x="7436" y="1489"/>
                    </a:cubicBezTo>
                    <a:cubicBezTo>
                      <a:pt x="7101" y="1489"/>
                      <a:pt x="6843" y="1158"/>
                      <a:pt x="6911" y="798"/>
                    </a:cubicBezTo>
                    <a:cubicBezTo>
                      <a:pt x="6972" y="434"/>
                      <a:pt x="7296" y="245"/>
                      <a:pt x="7625" y="245"/>
                    </a:cubicBezTo>
                    <a:cubicBezTo>
                      <a:pt x="7834" y="245"/>
                      <a:pt x="8047" y="322"/>
                      <a:pt x="8196" y="479"/>
                    </a:cubicBezTo>
                    <a:cubicBezTo>
                      <a:pt x="8506" y="770"/>
                      <a:pt x="8472" y="1258"/>
                      <a:pt x="8263" y="1602"/>
                    </a:cubicBezTo>
                    <a:cubicBezTo>
                      <a:pt x="8128" y="1841"/>
                      <a:pt x="7904" y="2019"/>
                      <a:pt x="7653" y="2129"/>
                    </a:cubicBezTo>
                    <a:cubicBezTo>
                      <a:pt x="7405" y="2230"/>
                      <a:pt x="7136" y="2275"/>
                      <a:pt x="6862" y="2275"/>
                    </a:cubicBezTo>
                    <a:cubicBezTo>
                      <a:pt x="6294" y="2275"/>
                      <a:pt x="5708" y="2078"/>
                      <a:pt x="5261" y="1767"/>
                    </a:cubicBezTo>
                    <a:cubicBezTo>
                      <a:pt x="4549" y="1283"/>
                      <a:pt x="3994" y="562"/>
                      <a:pt x="3178" y="231"/>
                    </a:cubicBezTo>
                    <a:cubicBezTo>
                      <a:pt x="2815" y="80"/>
                      <a:pt x="2413" y="0"/>
                      <a:pt x="20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8" name="Google Shape;14258;p35"/>
              <p:cNvSpPr/>
              <p:nvPr/>
            </p:nvSpPr>
            <p:spPr>
              <a:xfrm>
                <a:off x="10082600" y="43051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0"/>
                    </a:moveTo>
                    <a:cubicBezTo>
                      <a:pt x="241" y="0"/>
                      <a:pt x="206" y="7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5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6"/>
                    </a:cubicBezTo>
                    <a:cubicBezTo>
                      <a:pt x="402" y="273"/>
                      <a:pt x="463" y="169"/>
                      <a:pt x="430" y="86"/>
                    </a:cubicBezTo>
                    <a:cubicBezTo>
                      <a:pt x="407" y="32"/>
                      <a:pt x="345" y="0"/>
                      <a:pt x="2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59" name="Google Shape;14259;p35"/>
            <p:cNvGrpSpPr/>
            <p:nvPr/>
          </p:nvGrpSpPr>
          <p:grpSpPr>
            <a:xfrm flipH="1">
              <a:off x="4620982" y="1156261"/>
              <a:ext cx="588285" cy="161302"/>
              <a:chOff x="9861850" y="4275725"/>
              <a:chExt cx="250900" cy="68800"/>
            </a:xfrm>
          </p:grpSpPr>
          <p:sp>
            <p:nvSpPr>
              <p:cNvPr id="14260" name="Google Shape;14260;p35"/>
              <p:cNvSpPr/>
              <p:nvPr/>
            </p:nvSpPr>
            <p:spPr>
              <a:xfrm>
                <a:off x="9861850" y="4284200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1688" y="1"/>
                    </a:moveTo>
                    <a:cubicBezTo>
                      <a:pt x="954" y="1"/>
                      <a:pt x="210" y="391"/>
                      <a:pt x="74" y="1171"/>
                    </a:cubicBezTo>
                    <a:cubicBezTo>
                      <a:pt x="0" y="1557"/>
                      <a:pt x="163" y="1956"/>
                      <a:pt x="509" y="2152"/>
                    </a:cubicBezTo>
                    <a:cubicBezTo>
                      <a:pt x="648" y="2231"/>
                      <a:pt x="807" y="2272"/>
                      <a:pt x="966" y="2272"/>
                    </a:cubicBezTo>
                    <a:cubicBezTo>
                      <a:pt x="1188" y="2272"/>
                      <a:pt x="1408" y="2193"/>
                      <a:pt x="1567" y="2032"/>
                    </a:cubicBezTo>
                    <a:cubicBezTo>
                      <a:pt x="1987" y="1605"/>
                      <a:pt x="1725" y="872"/>
                      <a:pt x="1196" y="872"/>
                    </a:cubicBezTo>
                    <a:cubicBezTo>
                      <a:pt x="1111" y="872"/>
                      <a:pt x="1018" y="892"/>
                      <a:pt x="920" y="934"/>
                    </a:cubicBezTo>
                    <a:cubicBezTo>
                      <a:pt x="908" y="940"/>
                      <a:pt x="902" y="953"/>
                      <a:pt x="908" y="965"/>
                    </a:cubicBezTo>
                    <a:cubicBezTo>
                      <a:pt x="912" y="972"/>
                      <a:pt x="920" y="977"/>
                      <a:pt x="929" y="977"/>
                    </a:cubicBezTo>
                    <a:cubicBezTo>
                      <a:pt x="932" y="977"/>
                      <a:pt x="935" y="976"/>
                      <a:pt x="939" y="974"/>
                    </a:cubicBezTo>
                    <a:cubicBezTo>
                      <a:pt x="1016" y="940"/>
                      <a:pt x="1092" y="924"/>
                      <a:pt x="1165" y="924"/>
                    </a:cubicBezTo>
                    <a:cubicBezTo>
                      <a:pt x="1499" y="924"/>
                      <a:pt x="1758" y="1255"/>
                      <a:pt x="1690" y="1615"/>
                    </a:cubicBezTo>
                    <a:cubicBezTo>
                      <a:pt x="1630" y="1979"/>
                      <a:pt x="1307" y="2168"/>
                      <a:pt x="977" y="2168"/>
                    </a:cubicBezTo>
                    <a:cubicBezTo>
                      <a:pt x="767" y="2168"/>
                      <a:pt x="554" y="2092"/>
                      <a:pt x="405" y="1934"/>
                    </a:cubicBezTo>
                    <a:cubicBezTo>
                      <a:pt x="95" y="1643"/>
                      <a:pt x="129" y="1155"/>
                      <a:pt x="338" y="812"/>
                    </a:cubicBezTo>
                    <a:cubicBezTo>
                      <a:pt x="472" y="572"/>
                      <a:pt x="696" y="395"/>
                      <a:pt x="948" y="284"/>
                    </a:cubicBezTo>
                    <a:cubicBezTo>
                      <a:pt x="1196" y="184"/>
                      <a:pt x="1465" y="138"/>
                      <a:pt x="1738" y="138"/>
                    </a:cubicBezTo>
                    <a:cubicBezTo>
                      <a:pt x="2307" y="138"/>
                      <a:pt x="2893" y="335"/>
                      <a:pt x="3340" y="646"/>
                    </a:cubicBezTo>
                    <a:cubicBezTo>
                      <a:pt x="4052" y="1131"/>
                      <a:pt x="4607" y="1851"/>
                      <a:pt x="5423" y="2183"/>
                    </a:cubicBezTo>
                    <a:cubicBezTo>
                      <a:pt x="5787" y="2333"/>
                      <a:pt x="6189" y="2413"/>
                      <a:pt x="6589" y="2413"/>
                    </a:cubicBezTo>
                    <a:cubicBezTo>
                      <a:pt x="7370" y="2413"/>
                      <a:pt x="8140" y="2109"/>
                      <a:pt x="8594" y="1437"/>
                    </a:cubicBezTo>
                    <a:cubicBezTo>
                      <a:pt x="8600" y="1428"/>
                      <a:pt x="8597" y="1413"/>
                      <a:pt x="8588" y="1407"/>
                    </a:cubicBezTo>
                    <a:cubicBezTo>
                      <a:pt x="8584" y="1403"/>
                      <a:pt x="8579" y="1401"/>
                      <a:pt x="8574" y="1401"/>
                    </a:cubicBezTo>
                    <a:cubicBezTo>
                      <a:pt x="8566" y="1401"/>
                      <a:pt x="8558" y="1405"/>
                      <a:pt x="8554" y="1413"/>
                    </a:cubicBezTo>
                    <a:cubicBezTo>
                      <a:pt x="8389" y="1640"/>
                      <a:pt x="8165" y="1824"/>
                      <a:pt x="7922" y="1968"/>
                    </a:cubicBezTo>
                    <a:cubicBezTo>
                      <a:pt x="7543" y="2189"/>
                      <a:pt x="7108" y="2292"/>
                      <a:pt x="6673" y="2292"/>
                    </a:cubicBezTo>
                    <a:cubicBezTo>
                      <a:pt x="6545" y="2292"/>
                      <a:pt x="6417" y="2283"/>
                      <a:pt x="6291" y="2265"/>
                    </a:cubicBezTo>
                    <a:cubicBezTo>
                      <a:pt x="5726" y="2204"/>
                      <a:pt x="5202" y="1974"/>
                      <a:pt x="4757" y="1621"/>
                    </a:cubicBezTo>
                    <a:cubicBezTo>
                      <a:pt x="3776" y="824"/>
                      <a:pt x="3156" y="23"/>
                      <a:pt x="1764" y="2"/>
                    </a:cubicBezTo>
                    <a:cubicBezTo>
                      <a:pt x="1739" y="1"/>
                      <a:pt x="17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1" name="Google Shape;14261;p35"/>
              <p:cNvSpPr/>
              <p:nvPr/>
            </p:nvSpPr>
            <p:spPr>
              <a:xfrm>
                <a:off x="9880400" y="43067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1"/>
                    </a:moveTo>
                    <a:cubicBezTo>
                      <a:pt x="241" y="1"/>
                      <a:pt x="206" y="8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6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7"/>
                    </a:cubicBezTo>
                    <a:cubicBezTo>
                      <a:pt x="402" y="274"/>
                      <a:pt x="463" y="169"/>
                      <a:pt x="430" y="90"/>
                    </a:cubicBezTo>
                    <a:cubicBezTo>
                      <a:pt x="407" y="33"/>
                      <a:pt x="345" y="1"/>
                      <a:pt x="2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2" name="Google Shape;14262;p35"/>
              <p:cNvSpPr/>
              <p:nvPr/>
            </p:nvSpPr>
            <p:spPr>
              <a:xfrm>
                <a:off x="9897725" y="4275725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2013" y="0"/>
                    </a:moveTo>
                    <a:cubicBezTo>
                      <a:pt x="1232" y="0"/>
                      <a:pt x="461" y="304"/>
                      <a:pt x="7" y="976"/>
                    </a:cubicBezTo>
                    <a:cubicBezTo>
                      <a:pt x="1" y="985"/>
                      <a:pt x="4" y="1000"/>
                      <a:pt x="13" y="1007"/>
                    </a:cubicBezTo>
                    <a:cubicBezTo>
                      <a:pt x="18" y="1010"/>
                      <a:pt x="23" y="1012"/>
                      <a:pt x="28" y="1012"/>
                    </a:cubicBezTo>
                    <a:cubicBezTo>
                      <a:pt x="36" y="1012"/>
                      <a:pt x="43" y="1008"/>
                      <a:pt x="47" y="1000"/>
                    </a:cubicBezTo>
                    <a:cubicBezTo>
                      <a:pt x="215" y="773"/>
                      <a:pt x="439" y="589"/>
                      <a:pt x="678" y="445"/>
                    </a:cubicBezTo>
                    <a:cubicBezTo>
                      <a:pt x="1058" y="225"/>
                      <a:pt x="1492" y="121"/>
                      <a:pt x="1928" y="121"/>
                    </a:cubicBezTo>
                    <a:cubicBezTo>
                      <a:pt x="2056" y="121"/>
                      <a:pt x="2183" y="130"/>
                      <a:pt x="2310" y="148"/>
                    </a:cubicBezTo>
                    <a:cubicBezTo>
                      <a:pt x="2877" y="209"/>
                      <a:pt x="3399" y="439"/>
                      <a:pt x="3844" y="792"/>
                    </a:cubicBezTo>
                    <a:cubicBezTo>
                      <a:pt x="4825" y="1589"/>
                      <a:pt x="5445" y="2390"/>
                      <a:pt x="6837" y="2411"/>
                    </a:cubicBezTo>
                    <a:cubicBezTo>
                      <a:pt x="6864" y="2412"/>
                      <a:pt x="6892" y="2413"/>
                      <a:pt x="6919" y="2413"/>
                    </a:cubicBezTo>
                    <a:cubicBezTo>
                      <a:pt x="7651" y="2413"/>
                      <a:pt x="8391" y="2020"/>
                      <a:pt x="8527" y="1243"/>
                    </a:cubicBezTo>
                    <a:cubicBezTo>
                      <a:pt x="8601" y="856"/>
                      <a:pt x="8438" y="458"/>
                      <a:pt x="8091" y="261"/>
                    </a:cubicBezTo>
                    <a:cubicBezTo>
                      <a:pt x="7953" y="182"/>
                      <a:pt x="7793" y="141"/>
                      <a:pt x="7635" y="141"/>
                    </a:cubicBezTo>
                    <a:cubicBezTo>
                      <a:pt x="7413" y="141"/>
                      <a:pt x="7192" y="220"/>
                      <a:pt x="7033" y="381"/>
                    </a:cubicBezTo>
                    <a:cubicBezTo>
                      <a:pt x="6614" y="809"/>
                      <a:pt x="6876" y="1541"/>
                      <a:pt x="7406" y="1541"/>
                    </a:cubicBezTo>
                    <a:cubicBezTo>
                      <a:pt x="7492" y="1541"/>
                      <a:pt x="7585" y="1522"/>
                      <a:pt x="7684" y="1479"/>
                    </a:cubicBezTo>
                    <a:cubicBezTo>
                      <a:pt x="7693" y="1473"/>
                      <a:pt x="7699" y="1460"/>
                      <a:pt x="7693" y="1448"/>
                    </a:cubicBezTo>
                    <a:cubicBezTo>
                      <a:pt x="7688" y="1442"/>
                      <a:pt x="7681" y="1437"/>
                      <a:pt x="7672" y="1437"/>
                    </a:cubicBezTo>
                    <a:cubicBezTo>
                      <a:pt x="7669" y="1437"/>
                      <a:pt x="7665" y="1437"/>
                      <a:pt x="7662" y="1439"/>
                    </a:cubicBezTo>
                    <a:cubicBezTo>
                      <a:pt x="7585" y="1474"/>
                      <a:pt x="7508" y="1489"/>
                      <a:pt x="7436" y="1489"/>
                    </a:cubicBezTo>
                    <a:cubicBezTo>
                      <a:pt x="7101" y="1489"/>
                      <a:pt x="6843" y="1158"/>
                      <a:pt x="6911" y="798"/>
                    </a:cubicBezTo>
                    <a:cubicBezTo>
                      <a:pt x="6972" y="434"/>
                      <a:pt x="7296" y="245"/>
                      <a:pt x="7625" y="245"/>
                    </a:cubicBezTo>
                    <a:cubicBezTo>
                      <a:pt x="7834" y="245"/>
                      <a:pt x="8047" y="322"/>
                      <a:pt x="8196" y="479"/>
                    </a:cubicBezTo>
                    <a:cubicBezTo>
                      <a:pt x="8506" y="770"/>
                      <a:pt x="8472" y="1258"/>
                      <a:pt x="8263" y="1602"/>
                    </a:cubicBezTo>
                    <a:cubicBezTo>
                      <a:pt x="8128" y="1841"/>
                      <a:pt x="7904" y="2019"/>
                      <a:pt x="7653" y="2129"/>
                    </a:cubicBezTo>
                    <a:cubicBezTo>
                      <a:pt x="7405" y="2230"/>
                      <a:pt x="7136" y="2275"/>
                      <a:pt x="6862" y="2275"/>
                    </a:cubicBezTo>
                    <a:cubicBezTo>
                      <a:pt x="6294" y="2275"/>
                      <a:pt x="5708" y="2078"/>
                      <a:pt x="5261" y="1767"/>
                    </a:cubicBezTo>
                    <a:cubicBezTo>
                      <a:pt x="4549" y="1283"/>
                      <a:pt x="3994" y="562"/>
                      <a:pt x="3178" y="231"/>
                    </a:cubicBezTo>
                    <a:cubicBezTo>
                      <a:pt x="2815" y="80"/>
                      <a:pt x="2413" y="0"/>
                      <a:pt x="20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3" name="Google Shape;14263;p35"/>
              <p:cNvSpPr/>
              <p:nvPr/>
            </p:nvSpPr>
            <p:spPr>
              <a:xfrm>
                <a:off x="10082600" y="43051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0"/>
                    </a:moveTo>
                    <a:cubicBezTo>
                      <a:pt x="241" y="0"/>
                      <a:pt x="206" y="7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5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6"/>
                    </a:cubicBezTo>
                    <a:cubicBezTo>
                      <a:pt x="402" y="273"/>
                      <a:pt x="463" y="169"/>
                      <a:pt x="430" y="86"/>
                    </a:cubicBezTo>
                    <a:cubicBezTo>
                      <a:pt x="407" y="32"/>
                      <a:pt x="345" y="0"/>
                      <a:pt x="2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264" name="Google Shape;14264;p35"/>
          <p:cNvGrpSpPr/>
          <p:nvPr/>
        </p:nvGrpSpPr>
        <p:grpSpPr>
          <a:xfrm>
            <a:off x="2069800" y="3586209"/>
            <a:ext cx="5004400" cy="256916"/>
            <a:chOff x="2069800" y="3738609"/>
            <a:chExt cx="5004400" cy="256916"/>
          </a:xfrm>
        </p:grpSpPr>
        <p:cxnSp>
          <p:nvCxnSpPr>
            <p:cNvPr id="14265" name="Google Shape;14265;p35"/>
            <p:cNvCxnSpPr/>
            <p:nvPr/>
          </p:nvCxnSpPr>
          <p:spPr>
            <a:xfrm>
              <a:off x="5198900" y="3827438"/>
              <a:ext cx="18753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14266" name="Google Shape;14266;p35"/>
            <p:cNvCxnSpPr/>
            <p:nvPr/>
          </p:nvCxnSpPr>
          <p:spPr>
            <a:xfrm rot="10800000">
              <a:off x="2069800" y="3827438"/>
              <a:ext cx="1875300" cy="0"/>
            </a:xfrm>
            <a:prstGeom prst="straightConnector1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14267" name="Google Shape;14267;p35"/>
            <p:cNvGrpSpPr/>
            <p:nvPr/>
          </p:nvGrpSpPr>
          <p:grpSpPr>
            <a:xfrm>
              <a:off x="4508384" y="3738609"/>
              <a:ext cx="124432" cy="256916"/>
              <a:chOff x="4522544" y="721321"/>
              <a:chExt cx="124432" cy="256916"/>
            </a:xfrm>
          </p:grpSpPr>
          <p:sp>
            <p:nvSpPr>
              <p:cNvPr id="14268" name="Google Shape;14268;p35"/>
              <p:cNvSpPr/>
              <p:nvPr/>
            </p:nvSpPr>
            <p:spPr>
              <a:xfrm>
                <a:off x="4565134" y="910818"/>
                <a:ext cx="81842" cy="67419"/>
              </a:xfrm>
              <a:custGeom>
                <a:avLst/>
                <a:gdLst/>
                <a:ahLst/>
                <a:cxnLst/>
                <a:rect l="l" t="t" r="r" b="b"/>
                <a:pathLst>
                  <a:path w="1078" h="888" extrusionOk="0">
                    <a:moveTo>
                      <a:pt x="258" y="1"/>
                    </a:moveTo>
                    <a:lnTo>
                      <a:pt x="136" y="160"/>
                    </a:lnTo>
                    <a:cubicBezTo>
                      <a:pt x="1" y="326"/>
                      <a:pt x="1" y="562"/>
                      <a:pt x="136" y="731"/>
                    </a:cubicBezTo>
                    <a:lnTo>
                      <a:pt x="258" y="887"/>
                    </a:lnTo>
                    <a:lnTo>
                      <a:pt x="384" y="731"/>
                    </a:lnTo>
                    <a:cubicBezTo>
                      <a:pt x="439" y="663"/>
                      <a:pt x="470" y="583"/>
                      <a:pt x="479" y="504"/>
                    </a:cubicBezTo>
                    <a:cubicBezTo>
                      <a:pt x="494" y="510"/>
                      <a:pt x="510" y="516"/>
                      <a:pt x="522" y="522"/>
                    </a:cubicBezTo>
                    <a:cubicBezTo>
                      <a:pt x="580" y="547"/>
                      <a:pt x="645" y="560"/>
                      <a:pt x="710" y="560"/>
                    </a:cubicBezTo>
                    <a:cubicBezTo>
                      <a:pt x="866" y="560"/>
                      <a:pt x="1023" y="486"/>
                      <a:pt x="1077" y="332"/>
                    </a:cubicBezTo>
                    <a:cubicBezTo>
                      <a:pt x="967" y="311"/>
                      <a:pt x="893" y="292"/>
                      <a:pt x="823" y="274"/>
                    </a:cubicBezTo>
                    <a:cubicBezTo>
                      <a:pt x="620" y="206"/>
                      <a:pt x="415" y="182"/>
                      <a:pt x="25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9" name="Google Shape;14269;p35"/>
              <p:cNvSpPr/>
              <p:nvPr/>
            </p:nvSpPr>
            <p:spPr>
              <a:xfrm>
                <a:off x="4574700" y="872858"/>
                <a:ext cx="20347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00" extrusionOk="0">
                    <a:moveTo>
                      <a:pt x="132" y="1"/>
                    </a:moveTo>
                    <a:lnTo>
                      <a:pt x="0" y="200"/>
                    </a:lnTo>
                    <a:lnTo>
                      <a:pt x="132" y="400"/>
                    </a:lnTo>
                    <a:lnTo>
                      <a:pt x="267" y="200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0" name="Google Shape;14270;p35"/>
              <p:cNvSpPr/>
              <p:nvPr/>
            </p:nvSpPr>
            <p:spPr>
              <a:xfrm>
                <a:off x="4569538" y="721321"/>
                <a:ext cx="30368" cy="5496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24" extrusionOk="0">
                    <a:moveTo>
                      <a:pt x="200" y="0"/>
                    </a:moveTo>
                    <a:lnTo>
                      <a:pt x="1" y="362"/>
                    </a:lnTo>
                    <a:lnTo>
                      <a:pt x="200" y="724"/>
                    </a:lnTo>
                    <a:lnTo>
                      <a:pt x="400" y="36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1" name="Google Shape;14271;p35"/>
              <p:cNvSpPr/>
              <p:nvPr/>
            </p:nvSpPr>
            <p:spPr>
              <a:xfrm>
                <a:off x="4522544" y="910818"/>
                <a:ext cx="81994" cy="67419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888" extrusionOk="0">
                    <a:moveTo>
                      <a:pt x="819" y="1"/>
                    </a:moveTo>
                    <a:cubicBezTo>
                      <a:pt x="666" y="182"/>
                      <a:pt x="460" y="206"/>
                      <a:pt x="255" y="274"/>
                    </a:cubicBezTo>
                    <a:cubicBezTo>
                      <a:pt x="187" y="292"/>
                      <a:pt x="114" y="311"/>
                      <a:pt x="0" y="332"/>
                    </a:cubicBezTo>
                    <a:cubicBezTo>
                      <a:pt x="57" y="486"/>
                      <a:pt x="214" y="560"/>
                      <a:pt x="370" y="560"/>
                    </a:cubicBezTo>
                    <a:cubicBezTo>
                      <a:pt x="434" y="560"/>
                      <a:pt x="499" y="547"/>
                      <a:pt x="555" y="522"/>
                    </a:cubicBezTo>
                    <a:cubicBezTo>
                      <a:pt x="571" y="516"/>
                      <a:pt x="586" y="510"/>
                      <a:pt x="601" y="504"/>
                    </a:cubicBezTo>
                    <a:cubicBezTo>
                      <a:pt x="611" y="583"/>
                      <a:pt x="641" y="663"/>
                      <a:pt x="697" y="731"/>
                    </a:cubicBezTo>
                    <a:lnTo>
                      <a:pt x="819" y="887"/>
                    </a:lnTo>
                    <a:lnTo>
                      <a:pt x="945" y="731"/>
                    </a:lnTo>
                    <a:cubicBezTo>
                      <a:pt x="1080" y="562"/>
                      <a:pt x="1080" y="326"/>
                      <a:pt x="945" y="160"/>
                    </a:cubicBezTo>
                    <a:lnTo>
                      <a:pt x="81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2" name="Google Shape;14272;p35"/>
              <p:cNvSpPr/>
              <p:nvPr/>
            </p:nvSpPr>
            <p:spPr>
              <a:xfrm>
                <a:off x="4574700" y="872858"/>
                <a:ext cx="20347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00" extrusionOk="0">
                    <a:moveTo>
                      <a:pt x="132" y="1"/>
                    </a:moveTo>
                    <a:lnTo>
                      <a:pt x="0" y="200"/>
                    </a:lnTo>
                    <a:lnTo>
                      <a:pt x="132" y="400"/>
                    </a:lnTo>
                    <a:lnTo>
                      <a:pt x="267" y="200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3" name="Google Shape;14273;p35"/>
              <p:cNvSpPr/>
              <p:nvPr/>
            </p:nvSpPr>
            <p:spPr>
              <a:xfrm>
                <a:off x="4569538" y="721321"/>
                <a:ext cx="30368" cy="54968"/>
              </a:xfrm>
              <a:custGeom>
                <a:avLst/>
                <a:gdLst/>
                <a:ahLst/>
                <a:cxnLst/>
                <a:rect l="l" t="t" r="r" b="b"/>
                <a:pathLst>
                  <a:path w="400" h="724" extrusionOk="0">
                    <a:moveTo>
                      <a:pt x="200" y="0"/>
                    </a:moveTo>
                    <a:lnTo>
                      <a:pt x="1" y="362"/>
                    </a:lnTo>
                    <a:lnTo>
                      <a:pt x="200" y="724"/>
                    </a:lnTo>
                    <a:lnTo>
                      <a:pt x="400" y="36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4" name="Google Shape;14274;p35"/>
              <p:cNvSpPr/>
              <p:nvPr/>
            </p:nvSpPr>
            <p:spPr>
              <a:xfrm>
                <a:off x="4580242" y="787903"/>
                <a:ext cx="9186" cy="7038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927" extrusionOk="0">
                    <a:moveTo>
                      <a:pt x="59" y="0"/>
                    </a:moveTo>
                    <a:cubicBezTo>
                      <a:pt x="1" y="310"/>
                      <a:pt x="1" y="620"/>
                      <a:pt x="59" y="927"/>
                    </a:cubicBezTo>
                    <a:cubicBezTo>
                      <a:pt x="121" y="620"/>
                      <a:pt x="121" y="310"/>
                      <a:pt x="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75" name="Google Shape;14275;p35"/>
            <p:cNvGrpSpPr/>
            <p:nvPr/>
          </p:nvGrpSpPr>
          <p:grpSpPr>
            <a:xfrm>
              <a:off x="3931932" y="3746886"/>
              <a:ext cx="588285" cy="161302"/>
              <a:chOff x="9861850" y="4275725"/>
              <a:chExt cx="250900" cy="68800"/>
            </a:xfrm>
          </p:grpSpPr>
          <p:sp>
            <p:nvSpPr>
              <p:cNvPr id="14276" name="Google Shape;14276;p35"/>
              <p:cNvSpPr/>
              <p:nvPr/>
            </p:nvSpPr>
            <p:spPr>
              <a:xfrm>
                <a:off x="9861850" y="4284200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1688" y="1"/>
                    </a:moveTo>
                    <a:cubicBezTo>
                      <a:pt x="954" y="1"/>
                      <a:pt x="210" y="391"/>
                      <a:pt x="74" y="1171"/>
                    </a:cubicBezTo>
                    <a:cubicBezTo>
                      <a:pt x="0" y="1557"/>
                      <a:pt x="163" y="1956"/>
                      <a:pt x="509" y="2152"/>
                    </a:cubicBezTo>
                    <a:cubicBezTo>
                      <a:pt x="648" y="2231"/>
                      <a:pt x="807" y="2272"/>
                      <a:pt x="966" y="2272"/>
                    </a:cubicBezTo>
                    <a:cubicBezTo>
                      <a:pt x="1188" y="2272"/>
                      <a:pt x="1408" y="2193"/>
                      <a:pt x="1567" y="2032"/>
                    </a:cubicBezTo>
                    <a:cubicBezTo>
                      <a:pt x="1987" y="1605"/>
                      <a:pt x="1725" y="872"/>
                      <a:pt x="1196" y="872"/>
                    </a:cubicBezTo>
                    <a:cubicBezTo>
                      <a:pt x="1111" y="872"/>
                      <a:pt x="1018" y="892"/>
                      <a:pt x="920" y="934"/>
                    </a:cubicBezTo>
                    <a:cubicBezTo>
                      <a:pt x="908" y="940"/>
                      <a:pt x="902" y="953"/>
                      <a:pt x="908" y="965"/>
                    </a:cubicBezTo>
                    <a:cubicBezTo>
                      <a:pt x="912" y="972"/>
                      <a:pt x="920" y="977"/>
                      <a:pt x="929" y="977"/>
                    </a:cubicBezTo>
                    <a:cubicBezTo>
                      <a:pt x="932" y="977"/>
                      <a:pt x="935" y="976"/>
                      <a:pt x="939" y="974"/>
                    </a:cubicBezTo>
                    <a:cubicBezTo>
                      <a:pt x="1016" y="940"/>
                      <a:pt x="1092" y="924"/>
                      <a:pt x="1165" y="924"/>
                    </a:cubicBezTo>
                    <a:cubicBezTo>
                      <a:pt x="1499" y="924"/>
                      <a:pt x="1758" y="1255"/>
                      <a:pt x="1690" y="1615"/>
                    </a:cubicBezTo>
                    <a:cubicBezTo>
                      <a:pt x="1630" y="1979"/>
                      <a:pt x="1307" y="2168"/>
                      <a:pt x="977" y="2168"/>
                    </a:cubicBezTo>
                    <a:cubicBezTo>
                      <a:pt x="767" y="2168"/>
                      <a:pt x="554" y="2092"/>
                      <a:pt x="405" y="1934"/>
                    </a:cubicBezTo>
                    <a:cubicBezTo>
                      <a:pt x="95" y="1643"/>
                      <a:pt x="129" y="1155"/>
                      <a:pt x="338" y="812"/>
                    </a:cubicBezTo>
                    <a:cubicBezTo>
                      <a:pt x="472" y="572"/>
                      <a:pt x="696" y="395"/>
                      <a:pt x="948" y="284"/>
                    </a:cubicBezTo>
                    <a:cubicBezTo>
                      <a:pt x="1196" y="184"/>
                      <a:pt x="1465" y="138"/>
                      <a:pt x="1738" y="138"/>
                    </a:cubicBezTo>
                    <a:cubicBezTo>
                      <a:pt x="2307" y="138"/>
                      <a:pt x="2893" y="335"/>
                      <a:pt x="3340" y="646"/>
                    </a:cubicBezTo>
                    <a:cubicBezTo>
                      <a:pt x="4052" y="1131"/>
                      <a:pt x="4607" y="1851"/>
                      <a:pt x="5423" y="2183"/>
                    </a:cubicBezTo>
                    <a:cubicBezTo>
                      <a:pt x="5787" y="2333"/>
                      <a:pt x="6189" y="2413"/>
                      <a:pt x="6589" y="2413"/>
                    </a:cubicBezTo>
                    <a:cubicBezTo>
                      <a:pt x="7370" y="2413"/>
                      <a:pt x="8140" y="2109"/>
                      <a:pt x="8594" y="1437"/>
                    </a:cubicBezTo>
                    <a:cubicBezTo>
                      <a:pt x="8600" y="1428"/>
                      <a:pt x="8597" y="1413"/>
                      <a:pt x="8588" y="1407"/>
                    </a:cubicBezTo>
                    <a:cubicBezTo>
                      <a:pt x="8584" y="1403"/>
                      <a:pt x="8579" y="1401"/>
                      <a:pt x="8574" y="1401"/>
                    </a:cubicBezTo>
                    <a:cubicBezTo>
                      <a:pt x="8566" y="1401"/>
                      <a:pt x="8558" y="1405"/>
                      <a:pt x="8554" y="1413"/>
                    </a:cubicBezTo>
                    <a:cubicBezTo>
                      <a:pt x="8389" y="1640"/>
                      <a:pt x="8165" y="1824"/>
                      <a:pt x="7922" y="1968"/>
                    </a:cubicBezTo>
                    <a:cubicBezTo>
                      <a:pt x="7543" y="2189"/>
                      <a:pt x="7108" y="2292"/>
                      <a:pt x="6673" y="2292"/>
                    </a:cubicBezTo>
                    <a:cubicBezTo>
                      <a:pt x="6545" y="2292"/>
                      <a:pt x="6417" y="2283"/>
                      <a:pt x="6291" y="2265"/>
                    </a:cubicBezTo>
                    <a:cubicBezTo>
                      <a:pt x="5726" y="2204"/>
                      <a:pt x="5202" y="1974"/>
                      <a:pt x="4757" y="1621"/>
                    </a:cubicBezTo>
                    <a:cubicBezTo>
                      <a:pt x="3776" y="824"/>
                      <a:pt x="3156" y="23"/>
                      <a:pt x="1764" y="2"/>
                    </a:cubicBezTo>
                    <a:cubicBezTo>
                      <a:pt x="1739" y="1"/>
                      <a:pt x="17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7" name="Google Shape;14277;p35"/>
              <p:cNvSpPr/>
              <p:nvPr/>
            </p:nvSpPr>
            <p:spPr>
              <a:xfrm>
                <a:off x="9880400" y="43067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1"/>
                    </a:moveTo>
                    <a:cubicBezTo>
                      <a:pt x="241" y="1"/>
                      <a:pt x="206" y="8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6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7"/>
                    </a:cubicBezTo>
                    <a:cubicBezTo>
                      <a:pt x="402" y="274"/>
                      <a:pt x="463" y="169"/>
                      <a:pt x="430" y="90"/>
                    </a:cubicBezTo>
                    <a:cubicBezTo>
                      <a:pt x="407" y="33"/>
                      <a:pt x="345" y="1"/>
                      <a:pt x="2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8" name="Google Shape;14278;p35"/>
              <p:cNvSpPr/>
              <p:nvPr/>
            </p:nvSpPr>
            <p:spPr>
              <a:xfrm>
                <a:off x="9897725" y="4275725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2013" y="0"/>
                    </a:moveTo>
                    <a:cubicBezTo>
                      <a:pt x="1232" y="0"/>
                      <a:pt x="461" y="304"/>
                      <a:pt x="7" y="976"/>
                    </a:cubicBezTo>
                    <a:cubicBezTo>
                      <a:pt x="1" y="985"/>
                      <a:pt x="4" y="1000"/>
                      <a:pt x="13" y="1007"/>
                    </a:cubicBezTo>
                    <a:cubicBezTo>
                      <a:pt x="18" y="1010"/>
                      <a:pt x="23" y="1012"/>
                      <a:pt x="28" y="1012"/>
                    </a:cubicBezTo>
                    <a:cubicBezTo>
                      <a:pt x="36" y="1012"/>
                      <a:pt x="43" y="1008"/>
                      <a:pt x="47" y="1000"/>
                    </a:cubicBezTo>
                    <a:cubicBezTo>
                      <a:pt x="215" y="773"/>
                      <a:pt x="439" y="589"/>
                      <a:pt x="678" y="445"/>
                    </a:cubicBezTo>
                    <a:cubicBezTo>
                      <a:pt x="1058" y="225"/>
                      <a:pt x="1492" y="121"/>
                      <a:pt x="1928" y="121"/>
                    </a:cubicBezTo>
                    <a:cubicBezTo>
                      <a:pt x="2056" y="121"/>
                      <a:pt x="2183" y="130"/>
                      <a:pt x="2310" y="148"/>
                    </a:cubicBezTo>
                    <a:cubicBezTo>
                      <a:pt x="2877" y="209"/>
                      <a:pt x="3399" y="439"/>
                      <a:pt x="3844" y="792"/>
                    </a:cubicBezTo>
                    <a:cubicBezTo>
                      <a:pt x="4825" y="1589"/>
                      <a:pt x="5445" y="2390"/>
                      <a:pt x="6837" y="2411"/>
                    </a:cubicBezTo>
                    <a:cubicBezTo>
                      <a:pt x="6864" y="2412"/>
                      <a:pt x="6892" y="2413"/>
                      <a:pt x="6919" y="2413"/>
                    </a:cubicBezTo>
                    <a:cubicBezTo>
                      <a:pt x="7651" y="2413"/>
                      <a:pt x="8391" y="2020"/>
                      <a:pt x="8527" y="1243"/>
                    </a:cubicBezTo>
                    <a:cubicBezTo>
                      <a:pt x="8601" y="856"/>
                      <a:pt x="8438" y="458"/>
                      <a:pt x="8091" y="261"/>
                    </a:cubicBezTo>
                    <a:cubicBezTo>
                      <a:pt x="7953" y="182"/>
                      <a:pt x="7793" y="141"/>
                      <a:pt x="7635" y="141"/>
                    </a:cubicBezTo>
                    <a:cubicBezTo>
                      <a:pt x="7413" y="141"/>
                      <a:pt x="7192" y="220"/>
                      <a:pt x="7033" y="381"/>
                    </a:cubicBezTo>
                    <a:cubicBezTo>
                      <a:pt x="6614" y="809"/>
                      <a:pt x="6876" y="1541"/>
                      <a:pt x="7406" y="1541"/>
                    </a:cubicBezTo>
                    <a:cubicBezTo>
                      <a:pt x="7492" y="1541"/>
                      <a:pt x="7585" y="1522"/>
                      <a:pt x="7684" y="1479"/>
                    </a:cubicBezTo>
                    <a:cubicBezTo>
                      <a:pt x="7693" y="1473"/>
                      <a:pt x="7699" y="1460"/>
                      <a:pt x="7693" y="1448"/>
                    </a:cubicBezTo>
                    <a:cubicBezTo>
                      <a:pt x="7688" y="1442"/>
                      <a:pt x="7681" y="1437"/>
                      <a:pt x="7672" y="1437"/>
                    </a:cubicBezTo>
                    <a:cubicBezTo>
                      <a:pt x="7669" y="1437"/>
                      <a:pt x="7665" y="1437"/>
                      <a:pt x="7662" y="1439"/>
                    </a:cubicBezTo>
                    <a:cubicBezTo>
                      <a:pt x="7585" y="1474"/>
                      <a:pt x="7508" y="1489"/>
                      <a:pt x="7436" y="1489"/>
                    </a:cubicBezTo>
                    <a:cubicBezTo>
                      <a:pt x="7101" y="1489"/>
                      <a:pt x="6843" y="1158"/>
                      <a:pt x="6911" y="798"/>
                    </a:cubicBezTo>
                    <a:cubicBezTo>
                      <a:pt x="6972" y="434"/>
                      <a:pt x="7296" y="245"/>
                      <a:pt x="7625" y="245"/>
                    </a:cubicBezTo>
                    <a:cubicBezTo>
                      <a:pt x="7834" y="245"/>
                      <a:pt x="8047" y="322"/>
                      <a:pt x="8196" y="479"/>
                    </a:cubicBezTo>
                    <a:cubicBezTo>
                      <a:pt x="8506" y="770"/>
                      <a:pt x="8472" y="1258"/>
                      <a:pt x="8263" y="1602"/>
                    </a:cubicBezTo>
                    <a:cubicBezTo>
                      <a:pt x="8128" y="1841"/>
                      <a:pt x="7904" y="2019"/>
                      <a:pt x="7653" y="2129"/>
                    </a:cubicBezTo>
                    <a:cubicBezTo>
                      <a:pt x="7405" y="2230"/>
                      <a:pt x="7136" y="2275"/>
                      <a:pt x="6862" y="2275"/>
                    </a:cubicBezTo>
                    <a:cubicBezTo>
                      <a:pt x="6294" y="2275"/>
                      <a:pt x="5708" y="2078"/>
                      <a:pt x="5261" y="1767"/>
                    </a:cubicBezTo>
                    <a:cubicBezTo>
                      <a:pt x="4549" y="1283"/>
                      <a:pt x="3994" y="562"/>
                      <a:pt x="3178" y="231"/>
                    </a:cubicBezTo>
                    <a:cubicBezTo>
                      <a:pt x="2815" y="80"/>
                      <a:pt x="2413" y="0"/>
                      <a:pt x="20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9" name="Google Shape;14279;p35"/>
              <p:cNvSpPr/>
              <p:nvPr/>
            </p:nvSpPr>
            <p:spPr>
              <a:xfrm>
                <a:off x="10082600" y="43051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0"/>
                    </a:moveTo>
                    <a:cubicBezTo>
                      <a:pt x="241" y="0"/>
                      <a:pt x="206" y="7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5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6"/>
                    </a:cubicBezTo>
                    <a:cubicBezTo>
                      <a:pt x="402" y="273"/>
                      <a:pt x="463" y="169"/>
                      <a:pt x="430" y="86"/>
                    </a:cubicBezTo>
                    <a:cubicBezTo>
                      <a:pt x="407" y="32"/>
                      <a:pt x="345" y="0"/>
                      <a:pt x="2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80" name="Google Shape;14280;p35"/>
            <p:cNvGrpSpPr/>
            <p:nvPr/>
          </p:nvGrpSpPr>
          <p:grpSpPr>
            <a:xfrm flipH="1">
              <a:off x="4620982" y="3746886"/>
              <a:ext cx="588285" cy="161302"/>
              <a:chOff x="9861850" y="4275725"/>
              <a:chExt cx="250900" cy="68800"/>
            </a:xfrm>
          </p:grpSpPr>
          <p:sp>
            <p:nvSpPr>
              <p:cNvPr id="14281" name="Google Shape;14281;p35"/>
              <p:cNvSpPr/>
              <p:nvPr/>
            </p:nvSpPr>
            <p:spPr>
              <a:xfrm>
                <a:off x="9861850" y="4284200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1688" y="1"/>
                    </a:moveTo>
                    <a:cubicBezTo>
                      <a:pt x="954" y="1"/>
                      <a:pt x="210" y="391"/>
                      <a:pt x="74" y="1171"/>
                    </a:cubicBezTo>
                    <a:cubicBezTo>
                      <a:pt x="0" y="1557"/>
                      <a:pt x="163" y="1956"/>
                      <a:pt x="509" y="2152"/>
                    </a:cubicBezTo>
                    <a:cubicBezTo>
                      <a:pt x="648" y="2231"/>
                      <a:pt x="807" y="2272"/>
                      <a:pt x="966" y="2272"/>
                    </a:cubicBezTo>
                    <a:cubicBezTo>
                      <a:pt x="1188" y="2272"/>
                      <a:pt x="1408" y="2193"/>
                      <a:pt x="1567" y="2032"/>
                    </a:cubicBezTo>
                    <a:cubicBezTo>
                      <a:pt x="1987" y="1605"/>
                      <a:pt x="1725" y="872"/>
                      <a:pt x="1196" y="872"/>
                    </a:cubicBezTo>
                    <a:cubicBezTo>
                      <a:pt x="1111" y="872"/>
                      <a:pt x="1018" y="892"/>
                      <a:pt x="920" y="934"/>
                    </a:cubicBezTo>
                    <a:cubicBezTo>
                      <a:pt x="908" y="940"/>
                      <a:pt x="902" y="953"/>
                      <a:pt x="908" y="965"/>
                    </a:cubicBezTo>
                    <a:cubicBezTo>
                      <a:pt x="912" y="972"/>
                      <a:pt x="920" y="977"/>
                      <a:pt x="929" y="977"/>
                    </a:cubicBezTo>
                    <a:cubicBezTo>
                      <a:pt x="932" y="977"/>
                      <a:pt x="935" y="976"/>
                      <a:pt x="939" y="974"/>
                    </a:cubicBezTo>
                    <a:cubicBezTo>
                      <a:pt x="1016" y="940"/>
                      <a:pt x="1092" y="924"/>
                      <a:pt x="1165" y="924"/>
                    </a:cubicBezTo>
                    <a:cubicBezTo>
                      <a:pt x="1499" y="924"/>
                      <a:pt x="1758" y="1255"/>
                      <a:pt x="1690" y="1615"/>
                    </a:cubicBezTo>
                    <a:cubicBezTo>
                      <a:pt x="1630" y="1979"/>
                      <a:pt x="1307" y="2168"/>
                      <a:pt x="977" y="2168"/>
                    </a:cubicBezTo>
                    <a:cubicBezTo>
                      <a:pt x="767" y="2168"/>
                      <a:pt x="554" y="2092"/>
                      <a:pt x="405" y="1934"/>
                    </a:cubicBezTo>
                    <a:cubicBezTo>
                      <a:pt x="95" y="1643"/>
                      <a:pt x="129" y="1155"/>
                      <a:pt x="338" y="812"/>
                    </a:cubicBezTo>
                    <a:cubicBezTo>
                      <a:pt x="472" y="572"/>
                      <a:pt x="696" y="395"/>
                      <a:pt x="948" y="284"/>
                    </a:cubicBezTo>
                    <a:cubicBezTo>
                      <a:pt x="1196" y="184"/>
                      <a:pt x="1465" y="138"/>
                      <a:pt x="1738" y="138"/>
                    </a:cubicBezTo>
                    <a:cubicBezTo>
                      <a:pt x="2307" y="138"/>
                      <a:pt x="2893" y="335"/>
                      <a:pt x="3340" y="646"/>
                    </a:cubicBezTo>
                    <a:cubicBezTo>
                      <a:pt x="4052" y="1131"/>
                      <a:pt x="4607" y="1851"/>
                      <a:pt x="5423" y="2183"/>
                    </a:cubicBezTo>
                    <a:cubicBezTo>
                      <a:pt x="5787" y="2333"/>
                      <a:pt x="6189" y="2413"/>
                      <a:pt x="6589" y="2413"/>
                    </a:cubicBezTo>
                    <a:cubicBezTo>
                      <a:pt x="7370" y="2413"/>
                      <a:pt x="8140" y="2109"/>
                      <a:pt x="8594" y="1437"/>
                    </a:cubicBezTo>
                    <a:cubicBezTo>
                      <a:pt x="8600" y="1428"/>
                      <a:pt x="8597" y="1413"/>
                      <a:pt x="8588" y="1407"/>
                    </a:cubicBezTo>
                    <a:cubicBezTo>
                      <a:pt x="8584" y="1403"/>
                      <a:pt x="8579" y="1401"/>
                      <a:pt x="8574" y="1401"/>
                    </a:cubicBezTo>
                    <a:cubicBezTo>
                      <a:pt x="8566" y="1401"/>
                      <a:pt x="8558" y="1405"/>
                      <a:pt x="8554" y="1413"/>
                    </a:cubicBezTo>
                    <a:cubicBezTo>
                      <a:pt x="8389" y="1640"/>
                      <a:pt x="8165" y="1824"/>
                      <a:pt x="7922" y="1968"/>
                    </a:cubicBezTo>
                    <a:cubicBezTo>
                      <a:pt x="7543" y="2189"/>
                      <a:pt x="7108" y="2292"/>
                      <a:pt x="6673" y="2292"/>
                    </a:cubicBezTo>
                    <a:cubicBezTo>
                      <a:pt x="6545" y="2292"/>
                      <a:pt x="6417" y="2283"/>
                      <a:pt x="6291" y="2265"/>
                    </a:cubicBezTo>
                    <a:cubicBezTo>
                      <a:pt x="5726" y="2204"/>
                      <a:pt x="5202" y="1974"/>
                      <a:pt x="4757" y="1621"/>
                    </a:cubicBezTo>
                    <a:cubicBezTo>
                      <a:pt x="3776" y="824"/>
                      <a:pt x="3156" y="23"/>
                      <a:pt x="1764" y="2"/>
                    </a:cubicBezTo>
                    <a:cubicBezTo>
                      <a:pt x="1739" y="1"/>
                      <a:pt x="17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2" name="Google Shape;14282;p35"/>
              <p:cNvSpPr/>
              <p:nvPr/>
            </p:nvSpPr>
            <p:spPr>
              <a:xfrm>
                <a:off x="9880400" y="43067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1"/>
                    </a:moveTo>
                    <a:cubicBezTo>
                      <a:pt x="241" y="1"/>
                      <a:pt x="206" y="8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6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7"/>
                    </a:cubicBezTo>
                    <a:cubicBezTo>
                      <a:pt x="402" y="274"/>
                      <a:pt x="463" y="169"/>
                      <a:pt x="430" y="90"/>
                    </a:cubicBezTo>
                    <a:cubicBezTo>
                      <a:pt x="407" y="33"/>
                      <a:pt x="345" y="1"/>
                      <a:pt x="2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3" name="Google Shape;14283;p35"/>
              <p:cNvSpPr/>
              <p:nvPr/>
            </p:nvSpPr>
            <p:spPr>
              <a:xfrm>
                <a:off x="9897725" y="4275725"/>
                <a:ext cx="215025" cy="60325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2413" extrusionOk="0">
                    <a:moveTo>
                      <a:pt x="2013" y="0"/>
                    </a:moveTo>
                    <a:cubicBezTo>
                      <a:pt x="1232" y="0"/>
                      <a:pt x="461" y="304"/>
                      <a:pt x="7" y="976"/>
                    </a:cubicBezTo>
                    <a:cubicBezTo>
                      <a:pt x="1" y="985"/>
                      <a:pt x="4" y="1000"/>
                      <a:pt x="13" y="1007"/>
                    </a:cubicBezTo>
                    <a:cubicBezTo>
                      <a:pt x="18" y="1010"/>
                      <a:pt x="23" y="1012"/>
                      <a:pt x="28" y="1012"/>
                    </a:cubicBezTo>
                    <a:cubicBezTo>
                      <a:pt x="36" y="1012"/>
                      <a:pt x="43" y="1008"/>
                      <a:pt x="47" y="1000"/>
                    </a:cubicBezTo>
                    <a:cubicBezTo>
                      <a:pt x="215" y="773"/>
                      <a:pt x="439" y="589"/>
                      <a:pt x="678" y="445"/>
                    </a:cubicBezTo>
                    <a:cubicBezTo>
                      <a:pt x="1058" y="225"/>
                      <a:pt x="1492" y="121"/>
                      <a:pt x="1928" y="121"/>
                    </a:cubicBezTo>
                    <a:cubicBezTo>
                      <a:pt x="2056" y="121"/>
                      <a:pt x="2183" y="130"/>
                      <a:pt x="2310" y="148"/>
                    </a:cubicBezTo>
                    <a:cubicBezTo>
                      <a:pt x="2877" y="209"/>
                      <a:pt x="3399" y="439"/>
                      <a:pt x="3844" y="792"/>
                    </a:cubicBezTo>
                    <a:cubicBezTo>
                      <a:pt x="4825" y="1589"/>
                      <a:pt x="5445" y="2390"/>
                      <a:pt x="6837" y="2411"/>
                    </a:cubicBezTo>
                    <a:cubicBezTo>
                      <a:pt x="6864" y="2412"/>
                      <a:pt x="6892" y="2413"/>
                      <a:pt x="6919" y="2413"/>
                    </a:cubicBezTo>
                    <a:cubicBezTo>
                      <a:pt x="7651" y="2413"/>
                      <a:pt x="8391" y="2020"/>
                      <a:pt x="8527" y="1243"/>
                    </a:cubicBezTo>
                    <a:cubicBezTo>
                      <a:pt x="8601" y="856"/>
                      <a:pt x="8438" y="458"/>
                      <a:pt x="8091" y="261"/>
                    </a:cubicBezTo>
                    <a:cubicBezTo>
                      <a:pt x="7953" y="182"/>
                      <a:pt x="7793" y="141"/>
                      <a:pt x="7635" y="141"/>
                    </a:cubicBezTo>
                    <a:cubicBezTo>
                      <a:pt x="7413" y="141"/>
                      <a:pt x="7192" y="220"/>
                      <a:pt x="7033" y="381"/>
                    </a:cubicBezTo>
                    <a:cubicBezTo>
                      <a:pt x="6614" y="809"/>
                      <a:pt x="6876" y="1541"/>
                      <a:pt x="7406" y="1541"/>
                    </a:cubicBezTo>
                    <a:cubicBezTo>
                      <a:pt x="7492" y="1541"/>
                      <a:pt x="7585" y="1522"/>
                      <a:pt x="7684" y="1479"/>
                    </a:cubicBezTo>
                    <a:cubicBezTo>
                      <a:pt x="7693" y="1473"/>
                      <a:pt x="7699" y="1460"/>
                      <a:pt x="7693" y="1448"/>
                    </a:cubicBezTo>
                    <a:cubicBezTo>
                      <a:pt x="7688" y="1442"/>
                      <a:pt x="7681" y="1437"/>
                      <a:pt x="7672" y="1437"/>
                    </a:cubicBezTo>
                    <a:cubicBezTo>
                      <a:pt x="7669" y="1437"/>
                      <a:pt x="7665" y="1437"/>
                      <a:pt x="7662" y="1439"/>
                    </a:cubicBezTo>
                    <a:cubicBezTo>
                      <a:pt x="7585" y="1474"/>
                      <a:pt x="7508" y="1489"/>
                      <a:pt x="7436" y="1489"/>
                    </a:cubicBezTo>
                    <a:cubicBezTo>
                      <a:pt x="7101" y="1489"/>
                      <a:pt x="6843" y="1158"/>
                      <a:pt x="6911" y="798"/>
                    </a:cubicBezTo>
                    <a:cubicBezTo>
                      <a:pt x="6972" y="434"/>
                      <a:pt x="7296" y="245"/>
                      <a:pt x="7625" y="245"/>
                    </a:cubicBezTo>
                    <a:cubicBezTo>
                      <a:pt x="7834" y="245"/>
                      <a:pt x="8047" y="322"/>
                      <a:pt x="8196" y="479"/>
                    </a:cubicBezTo>
                    <a:cubicBezTo>
                      <a:pt x="8506" y="770"/>
                      <a:pt x="8472" y="1258"/>
                      <a:pt x="8263" y="1602"/>
                    </a:cubicBezTo>
                    <a:cubicBezTo>
                      <a:pt x="8128" y="1841"/>
                      <a:pt x="7904" y="2019"/>
                      <a:pt x="7653" y="2129"/>
                    </a:cubicBezTo>
                    <a:cubicBezTo>
                      <a:pt x="7405" y="2230"/>
                      <a:pt x="7136" y="2275"/>
                      <a:pt x="6862" y="2275"/>
                    </a:cubicBezTo>
                    <a:cubicBezTo>
                      <a:pt x="6294" y="2275"/>
                      <a:pt x="5708" y="2078"/>
                      <a:pt x="5261" y="1767"/>
                    </a:cubicBezTo>
                    <a:cubicBezTo>
                      <a:pt x="4549" y="1283"/>
                      <a:pt x="3994" y="562"/>
                      <a:pt x="3178" y="231"/>
                    </a:cubicBezTo>
                    <a:cubicBezTo>
                      <a:pt x="2815" y="80"/>
                      <a:pt x="2413" y="0"/>
                      <a:pt x="20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4" name="Google Shape;14284;p35"/>
              <p:cNvSpPr/>
              <p:nvPr/>
            </p:nvSpPr>
            <p:spPr>
              <a:xfrm>
                <a:off x="10082600" y="4305100"/>
                <a:ext cx="11600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464" h="338" extrusionOk="0">
                    <a:moveTo>
                      <a:pt x="274" y="0"/>
                    </a:moveTo>
                    <a:cubicBezTo>
                      <a:pt x="241" y="0"/>
                      <a:pt x="206" y="7"/>
                      <a:pt x="172" y="22"/>
                    </a:cubicBezTo>
                    <a:cubicBezTo>
                      <a:pt x="62" y="65"/>
                      <a:pt x="0" y="169"/>
                      <a:pt x="34" y="249"/>
                    </a:cubicBezTo>
                    <a:cubicBezTo>
                      <a:pt x="57" y="305"/>
                      <a:pt x="119" y="338"/>
                      <a:pt x="190" y="338"/>
                    </a:cubicBezTo>
                    <a:cubicBezTo>
                      <a:pt x="223" y="338"/>
                      <a:pt x="258" y="331"/>
                      <a:pt x="292" y="316"/>
                    </a:cubicBezTo>
                    <a:cubicBezTo>
                      <a:pt x="402" y="273"/>
                      <a:pt x="463" y="169"/>
                      <a:pt x="430" y="86"/>
                    </a:cubicBezTo>
                    <a:cubicBezTo>
                      <a:pt x="407" y="32"/>
                      <a:pt x="345" y="0"/>
                      <a:pt x="2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36" name="Google Shape;14736;p40"/>
          <p:cNvSpPr txBox="1">
            <a:spLocks noGrp="1"/>
          </p:cNvSpPr>
          <p:nvPr>
            <p:ph type="title"/>
          </p:nvPr>
        </p:nvSpPr>
        <p:spPr>
          <a:xfrm>
            <a:off x="2347950" y="540000"/>
            <a:ext cx="4448100" cy="7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sp>
        <p:nvSpPr>
          <p:cNvPr id="14737" name="Google Shape;14737;p40"/>
          <p:cNvSpPr txBox="1">
            <a:spLocks noGrp="1"/>
          </p:cNvSpPr>
          <p:nvPr>
            <p:ph type="subTitle" idx="1"/>
          </p:nvPr>
        </p:nvSpPr>
        <p:spPr>
          <a:xfrm>
            <a:off x="2347900" y="1614549"/>
            <a:ext cx="4448100" cy="13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latin typeface="Norican"/>
                <a:ea typeface="Norican"/>
                <a:cs typeface="Norican"/>
                <a:sym typeface="Norican"/>
              </a:rPr>
              <a:t>Do you have any questions?</a:t>
            </a:r>
            <a:endParaRPr sz="2500">
              <a:latin typeface="Norican"/>
              <a:ea typeface="Norican"/>
              <a:cs typeface="Norican"/>
              <a:sym typeface="Norican"/>
            </a:endParaRPr>
          </a:p>
          <a:p>
            <a:pPr marL="0" lvl="0" indent="0" algn="ctr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youremail@freepik.com </a:t>
            </a:r>
            <a:endParaRPr>
              <a:solidFill>
                <a:schemeClr val="dk1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+91  620 421 838 </a:t>
            </a:r>
            <a:endParaRPr>
              <a:solidFill>
                <a:schemeClr val="dk1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yourwebsite.com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4738" name="Google Shape;14738;p40"/>
          <p:cNvSpPr txBox="1"/>
          <p:nvPr/>
        </p:nvSpPr>
        <p:spPr>
          <a:xfrm>
            <a:off x="2496150" y="4344126"/>
            <a:ext cx="4151700" cy="2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Albert Sans"/>
                <a:ea typeface="Albert Sans"/>
                <a:cs typeface="Albert Sans"/>
                <a:sym typeface="Albert Sans"/>
              </a:rPr>
              <a:t>Please keep this slide for attribution</a:t>
            </a:r>
            <a:endParaRPr sz="1200">
              <a:solidFill>
                <a:schemeClr val="dk1"/>
              </a:solidFill>
              <a:latin typeface="Albert Sans"/>
              <a:ea typeface="Albert Sans"/>
              <a:cs typeface="Albert Sans"/>
              <a:sym typeface="Albert Sans"/>
            </a:endParaRPr>
          </a:p>
        </p:txBody>
      </p:sp>
      <p:grpSp>
        <p:nvGrpSpPr>
          <p:cNvPr id="14739" name="Google Shape;14739;p40"/>
          <p:cNvGrpSpPr/>
          <p:nvPr/>
        </p:nvGrpSpPr>
        <p:grpSpPr>
          <a:xfrm>
            <a:off x="3868777" y="3146111"/>
            <a:ext cx="345674" cy="345674"/>
            <a:chOff x="5998919" y="3817349"/>
            <a:chExt cx="345674" cy="345674"/>
          </a:xfrm>
        </p:grpSpPr>
        <p:sp>
          <p:nvSpPr>
            <p:cNvPr id="14740" name="Google Shape;14740;p40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40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40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43" name="Google Shape;14743;p40"/>
          <p:cNvGrpSpPr/>
          <p:nvPr/>
        </p:nvGrpSpPr>
        <p:grpSpPr>
          <a:xfrm>
            <a:off x="4387434" y="3140445"/>
            <a:ext cx="357387" cy="357005"/>
            <a:chOff x="7007771" y="3351230"/>
            <a:chExt cx="357387" cy="357005"/>
          </a:xfrm>
        </p:grpSpPr>
        <p:sp>
          <p:nvSpPr>
            <p:cNvPr id="14744" name="Google Shape;14744;p40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40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40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40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40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49" name="Google Shape;14749;p40"/>
          <p:cNvGrpSpPr/>
          <p:nvPr/>
        </p:nvGrpSpPr>
        <p:grpSpPr>
          <a:xfrm>
            <a:off x="4917804" y="3140445"/>
            <a:ext cx="357419" cy="357005"/>
            <a:chOff x="7482229" y="3351230"/>
            <a:chExt cx="357419" cy="357005"/>
          </a:xfrm>
        </p:grpSpPr>
        <p:sp>
          <p:nvSpPr>
            <p:cNvPr id="14750" name="Google Shape;14750;p40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40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40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40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40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59" name="Google Shape;14759;p41"/>
          <p:cNvSpPr txBox="1">
            <a:spLocks noGrp="1"/>
          </p:cNvSpPr>
          <p:nvPr>
            <p:ph type="title"/>
          </p:nvPr>
        </p:nvSpPr>
        <p:spPr>
          <a:xfrm>
            <a:off x="711975" y="538975"/>
            <a:ext cx="7719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sp>
        <p:nvSpPr>
          <p:cNvPr id="14760" name="Google Shape;14760;p41"/>
          <p:cNvSpPr txBox="1">
            <a:spLocks noGrp="1"/>
          </p:cNvSpPr>
          <p:nvPr>
            <p:ph type="body" idx="1"/>
          </p:nvPr>
        </p:nvSpPr>
        <p:spPr>
          <a:xfrm>
            <a:off x="728550" y="1437700"/>
            <a:ext cx="3907800" cy="31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Here’s an assortment of alternative resources whose style fits that of this template: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en" sz="2500">
                <a:latin typeface="Norican"/>
                <a:ea typeface="Norican"/>
                <a:cs typeface="Norican"/>
                <a:sym typeface="Norican"/>
              </a:rPr>
              <a:t>Vectors:</a:t>
            </a:r>
            <a:endParaRPr sz="2500">
              <a:latin typeface="Norican"/>
              <a:ea typeface="Norican"/>
              <a:cs typeface="Norican"/>
              <a:sym typeface="Norican"/>
            </a:endParaRPr>
          </a:p>
          <a:p>
            <a:pPr marL="457200" lvl="0" indent="-317500" algn="l" rtl="0"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en">
                <a:solidFill>
                  <a:schemeClr val="hlink"/>
                </a:solidFill>
                <a:uFill>
                  <a:noFill/>
                </a:uFill>
                <a:hlinkClick r:id="rId3"/>
              </a:rPr>
              <a:t>Fondo de sirena dibujado a mano</a:t>
            </a:r>
            <a:endParaRPr>
              <a:solidFill>
                <a:schemeClr val="dk1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en">
                <a:solidFill>
                  <a:schemeClr val="hlink"/>
                </a:solidFill>
                <a:uFill>
                  <a:noFill/>
                </a:uFill>
                <a:hlinkClick r:id="rId4"/>
              </a:rPr>
              <a:t>Adorables bailarinas pequeñas con vestido rosa</a:t>
            </a:r>
            <a:endParaRPr>
              <a:solidFill>
                <a:schemeClr val="dk1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en">
                <a:solidFill>
                  <a:schemeClr val="hlink"/>
                </a:solidFill>
                <a:uFill>
                  <a:noFill/>
                </a:uFill>
                <a:hlinkClick r:id="rId5"/>
              </a:rPr>
              <a:t>Hermoso concepto de castillo de cuento de hadas</a:t>
            </a:r>
            <a:endParaRPr>
              <a:solidFill>
                <a:schemeClr val="dk1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en">
                <a:solidFill>
                  <a:schemeClr val="hlink"/>
                </a:solidFill>
                <a:uFill>
                  <a:noFill/>
                </a:uFill>
                <a:hlinkClick r:id="rId6"/>
              </a:rPr>
              <a:t>Búsqueda del tesoro de diseño plano dibujado a mano</a:t>
            </a:r>
            <a:endParaRPr>
              <a:solidFill>
                <a:schemeClr val="dk1"/>
              </a:solidFill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</a:pPr>
            <a:r>
              <a:rPr lang="en">
                <a:solidFill>
                  <a:schemeClr val="hlink"/>
                </a:solidFill>
                <a:uFill>
                  <a:noFill/>
                </a:uFill>
                <a:hlinkClick r:id="rId7"/>
              </a:rPr>
              <a:t>Dibujos animados de princesa cisne</a:t>
            </a:r>
            <a:endParaRPr>
              <a:solidFill>
                <a:schemeClr val="dk1"/>
              </a:solidFill>
            </a:endParaRPr>
          </a:p>
        </p:txBody>
      </p:sp>
      <p:grpSp>
        <p:nvGrpSpPr>
          <p:cNvPr id="14761" name="Google Shape;14761;p41"/>
          <p:cNvGrpSpPr/>
          <p:nvPr/>
        </p:nvGrpSpPr>
        <p:grpSpPr>
          <a:xfrm>
            <a:off x="5958566" y="3284861"/>
            <a:ext cx="699878" cy="572677"/>
            <a:chOff x="6108550" y="2019417"/>
            <a:chExt cx="882125" cy="721801"/>
          </a:xfrm>
        </p:grpSpPr>
        <p:sp>
          <p:nvSpPr>
            <p:cNvPr id="14762" name="Google Shape;14762;p41"/>
            <p:cNvSpPr/>
            <p:nvPr/>
          </p:nvSpPr>
          <p:spPr>
            <a:xfrm>
              <a:off x="6108550" y="2031425"/>
              <a:ext cx="882125" cy="418091"/>
            </a:xfrm>
            <a:custGeom>
              <a:avLst/>
              <a:gdLst/>
              <a:ahLst/>
              <a:cxnLst/>
              <a:rect l="l" t="t" r="r" b="b"/>
              <a:pathLst>
                <a:path w="48105" h="21881" extrusionOk="0">
                  <a:moveTo>
                    <a:pt x="5186" y="0"/>
                  </a:moveTo>
                  <a:cubicBezTo>
                    <a:pt x="4517" y="0"/>
                    <a:pt x="3820" y="239"/>
                    <a:pt x="3303" y="666"/>
                  </a:cubicBezTo>
                  <a:cubicBezTo>
                    <a:pt x="2261" y="1524"/>
                    <a:pt x="1789" y="2882"/>
                    <a:pt x="1452" y="4188"/>
                  </a:cubicBezTo>
                  <a:cubicBezTo>
                    <a:pt x="0" y="9851"/>
                    <a:pt x="230" y="15790"/>
                    <a:pt x="470" y="21630"/>
                  </a:cubicBezTo>
                  <a:lnTo>
                    <a:pt x="47632" y="21880"/>
                  </a:lnTo>
                  <a:cubicBezTo>
                    <a:pt x="47874" y="16040"/>
                    <a:pt x="48104" y="10100"/>
                    <a:pt x="46650" y="4441"/>
                  </a:cubicBezTo>
                  <a:cubicBezTo>
                    <a:pt x="46313" y="3132"/>
                    <a:pt x="45843" y="1774"/>
                    <a:pt x="44802" y="915"/>
                  </a:cubicBezTo>
                  <a:cubicBezTo>
                    <a:pt x="44285" y="489"/>
                    <a:pt x="43588" y="250"/>
                    <a:pt x="42918" y="250"/>
                  </a:cubicBezTo>
                  <a:cubicBezTo>
                    <a:pt x="42241" y="250"/>
                    <a:pt x="41591" y="495"/>
                    <a:pt x="41185" y="1039"/>
                  </a:cubicBezTo>
                  <a:lnTo>
                    <a:pt x="6919" y="789"/>
                  </a:lnTo>
                  <a:cubicBezTo>
                    <a:pt x="6513" y="245"/>
                    <a:pt x="5864" y="0"/>
                    <a:pt x="51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41"/>
            <p:cNvSpPr/>
            <p:nvPr/>
          </p:nvSpPr>
          <p:spPr>
            <a:xfrm>
              <a:off x="6139023" y="2428159"/>
              <a:ext cx="825646" cy="313058"/>
            </a:xfrm>
            <a:custGeom>
              <a:avLst/>
              <a:gdLst/>
              <a:ahLst/>
              <a:cxnLst/>
              <a:rect l="l" t="t" r="r" b="b"/>
              <a:pathLst>
                <a:path w="45025" h="17072" extrusionOk="0">
                  <a:moveTo>
                    <a:pt x="1" y="0"/>
                  </a:moveTo>
                  <a:lnTo>
                    <a:pt x="3296" y="17072"/>
                  </a:lnTo>
                  <a:lnTo>
                    <a:pt x="41767" y="17072"/>
                  </a:lnTo>
                  <a:lnTo>
                    <a:pt x="45025" y="2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41"/>
            <p:cNvSpPr/>
            <p:nvPr/>
          </p:nvSpPr>
          <p:spPr>
            <a:xfrm>
              <a:off x="6176816" y="2019417"/>
              <a:ext cx="728109" cy="354097"/>
            </a:xfrm>
            <a:custGeom>
              <a:avLst/>
              <a:gdLst/>
              <a:ahLst/>
              <a:cxnLst/>
              <a:rect l="l" t="t" r="r" b="b"/>
              <a:pathLst>
                <a:path w="39706" h="19310" extrusionOk="0">
                  <a:moveTo>
                    <a:pt x="19835" y="1"/>
                  </a:moveTo>
                  <a:cubicBezTo>
                    <a:pt x="9813" y="1"/>
                    <a:pt x="3355" y="1620"/>
                    <a:pt x="3355" y="1620"/>
                  </a:cubicBezTo>
                  <a:cubicBezTo>
                    <a:pt x="3355" y="1620"/>
                    <a:pt x="0" y="8861"/>
                    <a:pt x="826" y="19310"/>
                  </a:cubicBezTo>
                  <a:lnTo>
                    <a:pt x="39706" y="19310"/>
                  </a:lnTo>
                  <a:cubicBezTo>
                    <a:pt x="39706" y="9833"/>
                    <a:pt x="37180" y="1620"/>
                    <a:pt x="37180" y="1620"/>
                  </a:cubicBezTo>
                  <a:cubicBezTo>
                    <a:pt x="30749" y="405"/>
                    <a:pt x="24846" y="1"/>
                    <a:pt x="198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41"/>
            <p:cNvSpPr/>
            <p:nvPr/>
          </p:nvSpPr>
          <p:spPr>
            <a:xfrm>
              <a:off x="6213051" y="2428563"/>
              <a:ext cx="672198" cy="255001"/>
            </a:xfrm>
            <a:custGeom>
              <a:avLst/>
              <a:gdLst/>
              <a:ahLst/>
              <a:cxnLst/>
              <a:rect l="l" t="t" r="r" b="b"/>
              <a:pathLst>
                <a:path w="36657" h="13906" extrusionOk="0">
                  <a:moveTo>
                    <a:pt x="1" y="1"/>
                  </a:moveTo>
                  <a:lnTo>
                    <a:pt x="2314" y="13905"/>
                  </a:lnTo>
                  <a:lnTo>
                    <a:pt x="34640" y="13905"/>
                  </a:lnTo>
                  <a:lnTo>
                    <a:pt x="36656" y="2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41"/>
            <p:cNvSpPr/>
            <p:nvPr/>
          </p:nvSpPr>
          <p:spPr>
            <a:xfrm>
              <a:off x="6477295" y="2351674"/>
              <a:ext cx="148882" cy="112904"/>
            </a:xfrm>
            <a:custGeom>
              <a:avLst/>
              <a:gdLst/>
              <a:ahLst/>
              <a:cxnLst/>
              <a:rect l="l" t="t" r="r" b="b"/>
              <a:pathLst>
                <a:path w="8119" h="6157" extrusionOk="0">
                  <a:moveTo>
                    <a:pt x="5212" y="1"/>
                  </a:moveTo>
                  <a:cubicBezTo>
                    <a:pt x="3874" y="1"/>
                    <a:pt x="2358" y="151"/>
                    <a:pt x="1742" y="184"/>
                  </a:cubicBezTo>
                  <a:cubicBezTo>
                    <a:pt x="1269" y="209"/>
                    <a:pt x="747" y="270"/>
                    <a:pt x="431" y="622"/>
                  </a:cubicBezTo>
                  <a:cubicBezTo>
                    <a:pt x="168" y="914"/>
                    <a:pt x="114" y="1332"/>
                    <a:pt x="84" y="1722"/>
                  </a:cubicBezTo>
                  <a:cubicBezTo>
                    <a:pt x="22" y="2516"/>
                    <a:pt x="0" y="3316"/>
                    <a:pt x="22" y="4112"/>
                  </a:cubicBezTo>
                  <a:cubicBezTo>
                    <a:pt x="37" y="4624"/>
                    <a:pt x="89" y="5181"/>
                    <a:pt x="443" y="5549"/>
                  </a:cubicBezTo>
                  <a:cubicBezTo>
                    <a:pt x="770" y="5891"/>
                    <a:pt x="1274" y="5985"/>
                    <a:pt x="1744" y="6039"/>
                  </a:cubicBezTo>
                  <a:cubicBezTo>
                    <a:pt x="2417" y="6118"/>
                    <a:pt x="3094" y="6157"/>
                    <a:pt x="3771" y="6157"/>
                  </a:cubicBezTo>
                  <a:cubicBezTo>
                    <a:pt x="4649" y="6157"/>
                    <a:pt x="5526" y="6091"/>
                    <a:pt x="6395" y="5960"/>
                  </a:cubicBezTo>
                  <a:cubicBezTo>
                    <a:pt x="6924" y="5881"/>
                    <a:pt x="7501" y="5747"/>
                    <a:pt x="7822" y="5319"/>
                  </a:cubicBezTo>
                  <a:cubicBezTo>
                    <a:pt x="8094" y="4956"/>
                    <a:pt x="8119" y="4471"/>
                    <a:pt x="8116" y="4016"/>
                  </a:cubicBezTo>
                  <a:cubicBezTo>
                    <a:pt x="8114" y="3236"/>
                    <a:pt x="8062" y="2457"/>
                    <a:pt x="7966" y="1683"/>
                  </a:cubicBezTo>
                  <a:cubicBezTo>
                    <a:pt x="7911" y="1233"/>
                    <a:pt x="7825" y="755"/>
                    <a:pt x="7520" y="419"/>
                  </a:cubicBezTo>
                  <a:cubicBezTo>
                    <a:pt x="7226" y="96"/>
                    <a:pt x="6275" y="1"/>
                    <a:pt x="52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41"/>
            <p:cNvSpPr/>
            <p:nvPr/>
          </p:nvSpPr>
          <p:spPr>
            <a:xfrm>
              <a:off x="6211383" y="2107877"/>
              <a:ext cx="666788" cy="29175"/>
            </a:xfrm>
            <a:custGeom>
              <a:avLst/>
              <a:gdLst/>
              <a:ahLst/>
              <a:cxnLst/>
              <a:rect l="l" t="t" r="r" b="b"/>
              <a:pathLst>
                <a:path w="36362" h="1591" extrusionOk="0">
                  <a:moveTo>
                    <a:pt x="15868" y="0"/>
                  </a:moveTo>
                  <a:cubicBezTo>
                    <a:pt x="10561" y="0"/>
                    <a:pt x="5227" y="250"/>
                    <a:pt x="0" y="1165"/>
                  </a:cubicBezTo>
                  <a:lnTo>
                    <a:pt x="77" y="1590"/>
                  </a:lnTo>
                  <a:cubicBezTo>
                    <a:pt x="5275" y="680"/>
                    <a:pt x="10590" y="432"/>
                    <a:pt x="15881" y="432"/>
                  </a:cubicBezTo>
                  <a:cubicBezTo>
                    <a:pt x="19107" y="432"/>
                    <a:pt x="22325" y="525"/>
                    <a:pt x="25502" y="615"/>
                  </a:cubicBezTo>
                  <a:cubicBezTo>
                    <a:pt x="28701" y="709"/>
                    <a:pt x="32002" y="802"/>
                    <a:pt x="35261" y="802"/>
                  </a:cubicBezTo>
                  <a:cubicBezTo>
                    <a:pt x="35629" y="802"/>
                    <a:pt x="35995" y="801"/>
                    <a:pt x="36361" y="798"/>
                  </a:cubicBezTo>
                  <a:lnTo>
                    <a:pt x="36357" y="366"/>
                  </a:lnTo>
                  <a:cubicBezTo>
                    <a:pt x="35967" y="368"/>
                    <a:pt x="35577" y="370"/>
                    <a:pt x="35187" y="370"/>
                  </a:cubicBezTo>
                  <a:cubicBezTo>
                    <a:pt x="31958" y="370"/>
                    <a:pt x="28687" y="275"/>
                    <a:pt x="25512" y="185"/>
                  </a:cubicBezTo>
                  <a:cubicBezTo>
                    <a:pt x="22328" y="93"/>
                    <a:pt x="19103" y="0"/>
                    <a:pt x="158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41"/>
            <p:cNvSpPr/>
            <p:nvPr/>
          </p:nvSpPr>
          <p:spPr>
            <a:xfrm>
              <a:off x="6192275" y="2226814"/>
              <a:ext cx="705224" cy="21730"/>
            </a:xfrm>
            <a:custGeom>
              <a:avLst/>
              <a:gdLst/>
              <a:ahLst/>
              <a:cxnLst/>
              <a:rect l="l" t="t" r="r" b="b"/>
              <a:pathLst>
                <a:path w="38458" h="1185" extrusionOk="0">
                  <a:moveTo>
                    <a:pt x="20547" y="1"/>
                  </a:moveTo>
                  <a:cubicBezTo>
                    <a:pt x="13727" y="1"/>
                    <a:pt x="6915" y="252"/>
                    <a:pt x="1" y="754"/>
                  </a:cubicBezTo>
                  <a:lnTo>
                    <a:pt x="33" y="1184"/>
                  </a:lnTo>
                  <a:cubicBezTo>
                    <a:pt x="6938" y="683"/>
                    <a:pt x="13741" y="433"/>
                    <a:pt x="20552" y="433"/>
                  </a:cubicBezTo>
                  <a:cubicBezTo>
                    <a:pt x="26482" y="433"/>
                    <a:pt x="32417" y="623"/>
                    <a:pt x="38430" y="1001"/>
                  </a:cubicBezTo>
                  <a:lnTo>
                    <a:pt x="38457" y="571"/>
                  </a:lnTo>
                  <a:cubicBezTo>
                    <a:pt x="32433" y="191"/>
                    <a:pt x="26487" y="1"/>
                    <a:pt x="205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41"/>
            <p:cNvSpPr/>
            <p:nvPr/>
          </p:nvSpPr>
          <p:spPr>
            <a:xfrm>
              <a:off x="6240356" y="2570367"/>
              <a:ext cx="621898" cy="11278"/>
            </a:xfrm>
            <a:custGeom>
              <a:avLst/>
              <a:gdLst/>
              <a:ahLst/>
              <a:cxnLst/>
              <a:rect l="l" t="t" r="r" b="b"/>
              <a:pathLst>
                <a:path w="33914" h="615" extrusionOk="0">
                  <a:moveTo>
                    <a:pt x="6" y="1"/>
                  </a:moveTo>
                  <a:lnTo>
                    <a:pt x="1" y="431"/>
                  </a:lnTo>
                  <a:cubicBezTo>
                    <a:pt x="9270" y="552"/>
                    <a:pt x="18645" y="614"/>
                    <a:pt x="27952" y="614"/>
                  </a:cubicBezTo>
                  <a:cubicBezTo>
                    <a:pt x="29943" y="614"/>
                    <a:pt x="31932" y="612"/>
                    <a:pt x="33913" y="607"/>
                  </a:cubicBezTo>
                  <a:lnTo>
                    <a:pt x="33913" y="174"/>
                  </a:lnTo>
                  <a:cubicBezTo>
                    <a:pt x="31928" y="179"/>
                    <a:pt x="29937" y="182"/>
                    <a:pt x="27944" y="182"/>
                  </a:cubicBezTo>
                  <a:cubicBezTo>
                    <a:pt x="18642" y="182"/>
                    <a:pt x="9270" y="121"/>
                    <a:pt x="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41"/>
            <p:cNvSpPr/>
            <p:nvPr/>
          </p:nvSpPr>
          <p:spPr>
            <a:xfrm>
              <a:off x="6527723" y="2372982"/>
              <a:ext cx="35868" cy="63649"/>
            </a:xfrm>
            <a:custGeom>
              <a:avLst/>
              <a:gdLst/>
              <a:ahLst/>
              <a:cxnLst/>
              <a:rect l="l" t="t" r="r" b="b"/>
              <a:pathLst>
                <a:path w="1956" h="3471" extrusionOk="0">
                  <a:moveTo>
                    <a:pt x="1081" y="1"/>
                  </a:moveTo>
                  <a:cubicBezTo>
                    <a:pt x="1060" y="1"/>
                    <a:pt x="1039" y="2"/>
                    <a:pt x="1018" y="4"/>
                  </a:cubicBezTo>
                  <a:cubicBezTo>
                    <a:pt x="901" y="14"/>
                    <a:pt x="788" y="51"/>
                    <a:pt x="679" y="98"/>
                  </a:cubicBezTo>
                  <a:cubicBezTo>
                    <a:pt x="558" y="152"/>
                    <a:pt x="439" y="217"/>
                    <a:pt x="340" y="306"/>
                  </a:cubicBezTo>
                  <a:cubicBezTo>
                    <a:pt x="110" y="511"/>
                    <a:pt x="1" y="847"/>
                    <a:pt x="68" y="1149"/>
                  </a:cubicBezTo>
                  <a:cubicBezTo>
                    <a:pt x="135" y="1453"/>
                    <a:pt x="372" y="1711"/>
                    <a:pt x="666" y="1802"/>
                  </a:cubicBezTo>
                  <a:cubicBezTo>
                    <a:pt x="706" y="1852"/>
                    <a:pt x="664" y="1921"/>
                    <a:pt x="647" y="1980"/>
                  </a:cubicBezTo>
                  <a:cubicBezTo>
                    <a:pt x="493" y="2475"/>
                    <a:pt x="340" y="2970"/>
                    <a:pt x="186" y="3467"/>
                  </a:cubicBezTo>
                  <a:cubicBezTo>
                    <a:pt x="258" y="3470"/>
                    <a:pt x="331" y="3471"/>
                    <a:pt x="404" y="3471"/>
                  </a:cubicBezTo>
                  <a:cubicBezTo>
                    <a:pt x="794" y="3471"/>
                    <a:pt x="1201" y="3438"/>
                    <a:pt x="1592" y="3438"/>
                  </a:cubicBezTo>
                  <a:cubicBezTo>
                    <a:pt x="1665" y="3438"/>
                    <a:pt x="1737" y="3440"/>
                    <a:pt x="1809" y="3442"/>
                  </a:cubicBezTo>
                  <a:cubicBezTo>
                    <a:pt x="1619" y="2923"/>
                    <a:pt x="1456" y="2339"/>
                    <a:pt x="1265" y="1817"/>
                  </a:cubicBezTo>
                  <a:cubicBezTo>
                    <a:pt x="1666" y="1644"/>
                    <a:pt x="1955" y="1211"/>
                    <a:pt x="1911" y="778"/>
                  </a:cubicBezTo>
                  <a:cubicBezTo>
                    <a:pt x="1868" y="364"/>
                    <a:pt x="1492" y="1"/>
                    <a:pt x="10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71" name="Google Shape;14771;p41"/>
          <p:cNvGrpSpPr/>
          <p:nvPr/>
        </p:nvGrpSpPr>
        <p:grpSpPr>
          <a:xfrm>
            <a:off x="5773374" y="1883623"/>
            <a:ext cx="958487" cy="811413"/>
            <a:chOff x="7211018" y="1257487"/>
            <a:chExt cx="1207011" cy="1021802"/>
          </a:xfrm>
        </p:grpSpPr>
        <p:sp>
          <p:nvSpPr>
            <p:cNvPr id="14772" name="Google Shape;14772;p41"/>
            <p:cNvSpPr/>
            <p:nvPr/>
          </p:nvSpPr>
          <p:spPr>
            <a:xfrm>
              <a:off x="7517126" y="1413355"/>
              <a:ext cx="828727" cy="610694"/>
            </a:xfrm>
            <a:custGeom>
              <a:avLst/>
              <a:gdLst/>
              <a:ahLst/>
              <a:cxnLst/>
              <a:rect l="l" t="t" r="r" b="b"/>
              <a:pathLst>
                <a:path w="45193" h="33303" extrusionOk="0">
                  <a:moveTo>
                    <a:pt x="45193" y="1"/>
                  </a:moveTo>
                  <a:lnTo>
                    <a:pt x="45193" y="1"/>
                  </a:lnTo>
                  <a:cubicBezTo>
                    <a:pt x="36713" y="4918"/>
                    <a:pt x="26185" y="4928"/>
                    <a:pt x="17344" y="9161"/>
                  </a:cubicBezTo>
                  <a:lnTo>
                    <a:pt x="17346" y="9161"/>
                  </a:lnTo>
                  <a:cubicBezTo>
                    <a:pt x="14924" y="10321"/>
                    <a:pt x="12663" y="11810"/>
                    <a:pt x="10623" y="13554"/>
                  </a:cubicBezTo>
                  <a:cubicBezTo>
                    <a:pt x="7001" y="16651"/>
                    <a:pt x="3246" y="20384"/>
                    <a:pt x="1292" y="24733"/>
                  </a:cubicBezTo>
                  <a:cubicBezTo>
                    <a:pt x="502" y="26487"/>
                    <a:pt x="0" y="29250"/>
                    <a:pt x="164" y="31226"/>
                  </a:cubicBezTo>
                  <a:cubicBezTo>
                    <a:pt x="294" y="32794"/>
                    <a:pt x="1496" y="33302"/>
                    <a:pt x="2811" y="33302"/>
                  </a:cubicBezTo>
                  <a:cubicBezTo>
                    <a:pt x="3664" y="33302"/>
                    <a:pt x="4565" y="33088"/>
                    <a:pt x="5252" y="32812"/>
                  </a:cubicBezTo>
                  <a:cubicBezTo>
                    <a:pt x="12416" y="29928"/>
                    <a:pt x="17826" y="23993"/>
                    <a:pt x="24035" y="19404"/>
                  </a:cubicBezTo>
                  <a:cubicBezTo>
                    <a:pt x="27951" y="16510"/>
                    <a:pt x="32226" y="14126"/>
                    <a:pt x="36092" y="11172"/>
                  </a:cubicBezTo>
                  <a:cubicBezTo>
                    <a:pt x="39958" y="8216"/>
                    <a:pt x="43488" y="4560"/>
                    <a:pt x="45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41"/>
            <p:cNvSpPr/>
            <p:nvPr/>
          </p:nvSpPr>
          <p:spPr>
            <a:xfrm>
              <a:off x="7517126" y="1413410"/>
              <a:ext cx="828727" cy="626262"/>
            </a:xfrm>
            <a:custGeom>
              <a:avLst/>
              <a:gdLst/>
              <a:ahLst/>
              <a:cxnLst/>
              <a:rect l="l" t="t" r="r" b="b"/>
              <a:pathLst>
                <a:path w="45193" h="34152" extrusionOk="0">
                  <a:moveTo>
                    <a:pt x="45193" y="0"/>
                  </a:moveTo>
                  <a:lnTo>
                    <a:pt x="45193" y="0"/>
                  </a:lnTo>
                  <a:cubicBezTo>
                    <a:pt x="37171" y="5875"/>
                    <a:pt x="26185" y="5776"/>
                    <a:pt x="17344" y="10011"/>
                  </a:cubicBezTo>
                  <a:lnTo>
                    <a:pt x="17346" y="10011"/>
                  </a:lnTo>
                  <a:cubicBezTo>
                    <a:pt x="14924" y="11171"/>
                    <a:pt x="12663" y="12658"/>
                    <a:pt x="10623" y="14405"/>
                  </a:cubicBezTo>
                  <a:cubicBezTo>
                    <a:pt x="7001" y="17502"/>
                    <a:pt x="3142" y="21054"/>
                    <a:pt x="1188" y="25403"/>
                  </a:cubicBezTo>
                  <a:cubicBezTo>
                    <a:pt x="401" y="27154"/>
                    <a:pt x="0" y="30098"/>
                    <a:pt x="164" y="32077"/>
                  </a:cubicBezTo>
                  <a:cubicBezTo>
                    <a:pt x="294" y="33643"/>
                    <a:pt x="1496" y="34151"/>
                    <a:pt x="2811" y="34151"/>
                  </a:cubicBezTo>
                  <a:cubicBezTo>
                    <a:pt x="3664" y="34151"/>
                    <a:pt x="4565" y="33937"/>
                    <a:pt x="5252" y="33660"/>
                  </a:cubicBezTo>
                  <a:cubicBezTo>
                    <a:pt x="12416" y="30776"/>
                    <a:pt x="17826" y="24844"/>
                    <a:pt x="24035" y="20252"/>
                  </a:cubicBezTo>
                  <a:cubicBezTo>
                    <a:pt x="27951" y="17361"/>
                    <a:pt x="32226" y="14976"/>
                    <a:pt x="36092" y="12022"/>
                  </a:cubicBezTo>
                  <a:cubicBezTo>
                    <a:pt x="39958" y="9066"/>
                    <a:pt x="44206" y="5655"/>
                    <a:pt x="45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41"/>
            <p:cNvSpPr/>
            <p:nvPr/>
          </p:nvSpPr>
          <p:spPr>
            <a:xfrm>
              <a:off x="7277290" y="1428612"/>
              <a:ext cx="324500" cy="768433"/>
            </a:xfrm>
            <a:custGeom>
              <a:avLst/>
              <a:gdLst/>
              <a:ahLst/>
              <a:cxnLst/>
              <a:rect l="l" t="t" r="r" b="b"/>
              <a:pathLst>
                <a:path w="17696" h="41905" extrusionOk="0">
                  <a:moveTo>
                    <a:pt x="7915" y="1"/>
                  </a:moveTo>
                  <a:cubicBezTo>
                    <a:pt x="6393" y="1"/>
                    <a:pt x="4795" y="374"/>
                    <a:pt x="3570" y="1298"/>
                  </a:cubicBezTo>
                  <a:cubicBezTo>
                    <a:pt x="2069" y="2431"/>
                    <a:pt x="1079" y="4405"/>
                    <a:pt x="1191" y="6659"/>
                  </a:cubicBezTo>
                  <a:cubicBezTo>
                    <a:pt x="1265" y="8163"/>
                    <a:pt x="1" y="8917"/>
                    <a:pt x="909" y="10357"/>
                  </a:cubicBezTo>
                  <a:cubicBezTo>
                    <a:pt x="1162" y="10758"/>
                    <a:pt x="1382" y="10897"/>
                    <a:pt x="1758" y="10897"/>
                  </a:cubicBezTo>
                  <a:cubicBezTo>
                    <a:pt x="2292" y="10897"/>
                    <a:pt x="3141" y="10617"/>
                    <a:pt x="4849" y="10409"/>
                  </a:cubicBezTo>
                  <a:cubicBezTo>
                    <a:pt x="4970" y="10395"/>
                    <a:pt x="5089" y="10388"/>
                    <a:pt x="5206" y="10388"/>
                  </a:cubicBezTo>
                  <a:cubicBezTo>
                    <a:pt x="7216" y="10388"/>
                    <a:pt x="8579" y="12474"/>
                    <a:pt x="8738" y="14246"/>
                  </a:cubicBezTo>
                  <a:cubicBezTo>
                    <a:pt x="8978" y="16910"/>
                    <a:pt x="9017" y="19203"/>
                    <a:pt x="8404" y="21365"/>
                  </a:cubicBezTo>
                  <a:cubicBezTo>
                    <a:pt x="7615" y="24136"/>
                    <a:pt x="6625" y="26869"/>
                    <a:pt x="6242" y="29724"/>
                  </a:cubicBezTo>
                  <a:cubicBezTo>
                    <a:pt x="5859" y="32579"/>
                    <a:pt x="6141" y="35644"/>
                    <a:pt x="7724" y="38051"/>
                  </a:cubicBezTo>
                  <a:cubicBezTo>
                    <a:pt x="9316" y="40468"/>
                    <a:pt x="12212" y="41905"/>
                    <a:pt x="15091" y="41905"/>
                  </a:cubicBezTo>
                  <a:cubicBezTo>
                    <a:pt x="15973" y="41905"/>
                    <a:pt x="16854" y="41770"/>
                    <a:pt x="17695" y="41487"/>
                  </a:cubicBezTo>
                  <a:cubicBezTo>
                    <a:pt x="14888" y="38728"/>
                    <a:pt x="13799" y="34612"/>
                    <a:pt x="13757" y="30674"/>
                  </a:cubicBezTo>
                  <a:cubicBezTo>
                    <a:pt x="13718" y="26738"/>
                    <a:pt x="14598" y="22859"/>
                    <a:pt x="15160" y="18963"/>
                  </a:cubicBezTo>
                  <a:cubicBezTo>
                    <a:pt x="15721" y="15067"/>
                    <a:pt x="16731" y="10699"/>
                    <a:pt x="15721" y="6894"/>
                  </a:cubicBezTo>
                  <a:cubicBezTo>
                    <a:pt x="15115" y="4621"/>
                    <a:pt x="13718" y="2238"/>
                    <a:pt x="11941" y="1031"/>
                  </a:cubicBezTo>
                  <a:cubicBezTo>
                    <a:pt x="11032" y="414"/>
                    <a:pt x="9515" y="1"/>
                    <a:pt x="7915" y="1"/>
                  </a:cubicBezTo>
                  <a:close/>
                </a:path>
              </a:pathLst>
            </a:custGeom>
            <a:solidFill>
              <a:srgbClr val="F6E0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41"/>
            <p:cNvSpPr/>
            <p:nvPr/>
          </p:nvSpPr>
          <p:spPr>
            <a:xfrm>
              <a:off x="7467762" y="1661535"/>
              <a:ext cx="936203" cy="602112"/>
            </a:xfrm>
            <a:custGeom>
              <a:avLst/>
              <a:gdLst/>
              <a:ahLst/>
              <a:cxnLst/>
              <a:rect l="l" t="t" r="r" b="b"/>
              <a:pathLst>
                <a:path w="51054" h="32835" extrusionOk="0">
                  <a:moveTo>
                    <a:pt x="51054" y="0"/>
                  </a:moveTo>
                  <a:lnTo>
                    <a:pt x="51054" y="0"/>
                  </a:lnTo>
                  <a:cubicBezTo>
                    <a:pt x="44749" y="330"/>
                    <a:pt x="35726" y="4475"/>
                    <a:pt x="28938" y="4475"/>
                  </a:cubicBezTo>
                  <a:cubicBezTo>
                    <a:pt x="28234" y="4475"/>
                    <a:pt x="27553" y="4430"/>
                    <a:pt x="26903" y="4332"/>
                  </a:cubicBezTo>
                  <a:cubicBezTo>
                    <a:pt x="26426" y="4260"/>
                    <a:pt x="25978" y="4226"/>
                    <a:pt x="25553" y="4226"/>
                  </a:cubicBezTo>
                  <a:cubicBezTo>
                    <a:pt x="22388" y="4226"/>
                    <a:pt x="20474" y="6083"/>
                    <a:pt x="17104" y="7681"/>
                  </a:cubicBezTo>
                  <a:cubicBezTo>
                    <a:pt x="12191" y="10014"/>
                    <a:pt x="10121" y="19137"/>
                    <a:pt x="6861" y="24601"/>
                  </a:cubicBezTo>
                  <a:cubicBezTo>
                    <a:pt x="4081" y="29262"/>
                    <a:pt x="1731" y="29876"/>
                    <a:pt x="652" y="29876"/>
                  </a:cubicBezTo>
                  <a:cubicBezTo>
                    <a:pt x="266" y="29876"/>
                    <a:pt x="43" y="29797"/>
                    <a:pt x="21" y="29797"/>
                  </a:cubicBezTo>
                  <a:cubicBezTo>
                    <a:pt x="1" y="29797"/>
                    <a:pt x="149" y="29863"/>
                    <a:pt x="496" y="30115"/>
                  </a:cubicBezTo>
                  <a:cubicBezTo>
                    <a:pt x="2012" y="31218"/>
                    <a:pt x="5403" y="32834"/>
                    <a:pt x="9902" y="32834"/>
                  </a:cubicBezTo>
                  <a:cubicBezTo>
                    <a:pt x="14063" y="32834"/>
                    <a:pt x="19173" y="31452"/>
                    <a:pt x="24624" y="27003"/>
                  </a:cubicBezTo>
                  <a:lnTo>
                    <a:pt x="24622" y="27003"/>
                  </a:lnTo>
                  <a:cubicBezTo>
                    <a:pt x="28560" y="23793"/>
                    <a:pt x="34190" y="25227"/>
                    <a:pt x="38420" y="21888"/>
                  </a:cubicBezTo>
                  <a:cubicBezTo>
                    <a:pt x="45184" y="16547"/>
                    <a:pt x="49587" y="2187"/>
                    <a:pt x="5105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41"/>
            <p:cNvSpPr/>
            <p:nvPr/>
          </p:nvSpPr>
          <p:spPr>
            <a:xfrm>
              <a:off x="7342883" y="1661535"/>
              <a:ext cx="1061081" cy="617754"/>
            </a:xfrm>
            <a:custGeom>
              <a:avLst/>
              <a:gdLst/>
              <a:ahLst/>
              <a:cxnLst/>
              <a:rect l="l" t="t" r="r" b="b"/>
              <a:pathLst>
                <a:path w="57864" h="33688" extrusionOk="0">
                  <a:moveTo>
                    <a:pt x="57864" y="0"/>
                  </a:moveTo>
                  <a:lnTo>
                    <a:pt x="57864" y="0"/>
                  </a:lnTo>
                  <a:cubicBezTo>
                    <a:pt x="51443" y="1881"/>
                    <a:pt x="42795" y="5350"/>
                    <a:pt x="36091" y="5350"/>
                  </a:cubicBezTo>
                  <a:cubicBezTo>
                    <a:pt x="35266" y="5350"/>
                    <a:pt x="34471" y="5297"/>
                    <a:pt x="33713" y="5183"/>
                  </a:cubicBezTo>
                  <a:cubicBezTo>
                    <a:pt x="33237" y="5111"/>
                    <a:pt x="32791" y="5078"/>
                    <a:pt x="32367" y="5078"/>
                  </a:cubicBezTo>
                  <a:cubicBezTo>
                    <a:pt x="29199" y="5078"/>
                    <a:pt x="27285" y="6933"/>
                    <a:pt x="23914" y="8532"/>
                  </a:cubicBezTo>
                  <a:cubicBezTo>
                    <a:pt x="19001" y="10865"/>
                    <a:pt x="7946" y="9537"/>
                    <a:pt x="4686" y="15001"/>
                  </a:cubicBezTo>
                  <a:cubicBezTo>
                    <a:pt x="1" y="22855"/>
                    <a:pt x="5522" y="29668"/>
                    <a:pt x="7306" y="30966"/>
                  </a:cubicBezTo>
                  <a:cubicBezTo>
                    <a:pt x="8822" y="32070"/>
                    <a:pt x="12214" y="33687"/>
                    <a:pt x="16714" y="33687"/>
                  </a:cubicBezTo>
                  <a:cubicBezTo>
                    <a:pt x="20874" y="33687"/>
                    <a:pt x="25983" y="32305"/>
                    <a:pt x="31434" y="27857"/>
                  </a:cubicBezTo>
                  <a:lnTo>
                    <a:pt x="31432" y="27857"/>
                  </a:lnTo>
                  <a:cubicBezTo>
                    <a:pt x="35370" y="24644"/>
                    <a:pt x="41000" y="26078"/>
                    <a:pt x="45230" y="22741"/>
                  </a:cubicBezTo>
                  <a:cubicBezTo>
                    <a:pt x="51994" y="17400"/>
                    <a:pt x="56397" y="2187"/>
                    <a:pt x="578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41"/>
            <p:cNvSpPr/>
            <p:nvPr/>
          </p:nvSpPr>
          <p:spPr>
            <a:xfrm>
              <a:off x="7292895" y="1428612"/>
              <a:ext cx="324500" cy="768433"/>
            </a:xfrm>
            <a:custGeom>
              <a:avLst/>
              <a:gdLst/>
              <a:ahLst/>
              <a:cxnLst/>
              <a:rect l="l" t="t" r="r" b="b"/>
              <a:pathLst>
                <a:path w="17696" h="41905" extrusionOk="0">
                  <a:moveTo>
                    <a:pt x="7917" y="1"/>
                  </a:moveTo>
                  <a:cubicBezTo>
                    <a:pt x="6395" y="1"/>
                    <a:pt x="4798" y="374"/>
                    <a:pt x="3573" y="1298"/>
                  </a:cubicBezTo>
                  <a:cubicBezTo>
                    <a:pt x="2071" y="2431"/>
                    <a:pt x="1082" y="4405"/>
                    <a:pt x="1193" y="6659"/>
                  </a:cubicBezTo>
                  <a:cubicBezTo>
                    <a:pt x="1267" y="8163"/>
                    <a:pt x="1" y="8917"/>
                    <a:pt x="911" y="10357"/>
                  </a:cubicBezTo>
                  <a:cubicBezTo>
                    <a:pt x="1164" y="10758"/>
                    <a:pt x="1383" y="10897"/>
                    <a:pt x="1759" y="10897"/>
                  </a:cubicBezTo>
                  <a:cubicBezTo>
                    <a:pt x="2293" y="10897"/>
                    <a:pt x="3143" y="10617"/>
                    <a:pt x="4852" y="10409"/>
                  </a:cubicBezTo>
                  <a:cubicBezTo>
                    <a:pt x="4973" y="10395"/>
                    <a:pt x="5091" y="10388"/>
                    <a:pt x="5208" y="10388"/>
                  </a:cubicBezTo>
                  <a:cubicBezTo>
                    <a:pt x="7218" y="10388"/>
                    <a:pt x="8581" y="12474"/>
                    <a:pt x="8740" y="14246"/>
                  </a:cubicBezTo>
                  <a:cubicBezTo>
                    <a:pt x="8980" y="16910"/>
                    <a:pt x="9020" y="19203"/>
                    <a:pt x="8404" y="21365"/>
                  </a:cubicBezTo>
                  <a:cubicBezTo>
                    <a:pt x="7617" y="24136"/>
                    <a:pt x="6628" y="26869"/>
                    <a:pt x="6244" y="29724"/>
                  </a:cubicBezTo>
                  <a:cubicBezTo>
                    <a:pt x="5861" y="32579"/>
                    <a:pt x="6143" y="35644"/>
                    <a:pt x="7726" y="38051"/>
                  </a:cubicBezTo>
                  <a:cubicBezTo>
                    <a:pt x="9316" y="40468"/>
                    <a:pt x="12214" y="41905"/>
                    <a:pt x="15092" y="41905"/>
                  </a:cubicBezTo>
                  <a:cubicBezTo>
                    <a:pt x="15974" y="41905"/>
                    <a:pt x="16855" y="41770"/>
                    <a:pt x="17695" y="41487"/>
                  </a:cubicBezTo>
                  <a:cubicBezTo>
                    <a:pt x="14888" y="38728"/>
                    <a:pt x="13799" y="34612"/>
                    <a:pt x="13760" y="30674"/>
                  </a:cubicBezTo>
                  <a:cubicBezTo>
                    <a:pt x="13720" y="26738"/>
                    <a:pt x="14598" y="22859"/>
                    <a:pt x="15162" y="18963"/>
                  </a:cubicBezTo>
                  <a:cubicBezTo>
                    <a:pt x="15724" y="15067"/>
                    <a:pt x="16733" y="10699"/>
                    <a:pt x="15721" y="6894"/>
                  </a:cubicBezTo>
                  <a:cubicBezTo>
                    <a:pt x="15118" y="4621"/>
                    <a:pt x="13718" y="2238"/>
                    <a:pt x="11944" y="1031"/>
                  </a:cubicBezTo>
                  <a:cubicBezTo>
                    <a:pt x="11035" y="414"/>
                    <a:pt x="9518" y="1"/>
                    <a:pt x="79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41"/>
            <p:cNvSpPr/>
            <p:nvPr/>
          </p:nvSpPr>
          <p:spPr>
            <a:xfrm>
              <a:off x="7277290" y="1428612"/>
              <a:ext cx="362001" cy="786990"/>
            </a:xfrm>
            <a:custGeom>
              <a:avLst/>
              <a:gdLst/>
              <a:ahLst/>
              <a:cxnLst/>
              <a:rect l="l" t="t" r="r" b="b"/>
              <a:pathLst>
                <a:path w="19741" h="42917" extrusionOk="0">
                  <a:moveTo>
                    <a:pt x="7915" y="1"/>
                  </a:moveTo>
                  <a:cubicBezTo>
                    <a:pt x="6393" y="1"/>
                    <a:pt x="4795" y="374"/>
                    <a:pt x="3570" y="1298"/>
                  </a:cubicBezTo>
                  <a:cubicBezTo>
                    <a:pt x="2069" y="2431"/>
                    <a:pt x="1079" y="4405"/>
                    <a:pt x="1191" y="6659"/>
                  </a:cubicBezTo>
                  <a:cubicBezTo>
                    <a:pt x="1265" y="8165"/>
                    <a:pt x="1" y="8920"/>
                    <a:pt x="909" y="10357"/>
                  </a:cubicBezTo>
                  <a:cubicBezTo>
                    <a:pt x="1162" y="10758"/>
                    <a:pt x="1382" y="10897"/>
                    <a:pt x="1758" y="10897"/>
                  </a:cubicBezTo>
                  <a:cubicBezTo>
                    <a:pt x="2292" y="10897"/>
                    <a:pt x="3141" y="10618"/>
                    <a:pt x="4849" y="10412"/>
                  </a:cubicBezTo>
                  <a:cubicBezTo>
                    <a:pt x="4971" y="10397"/>
                    <a:pt x="5091" y="10390"/>
                    <a:pt x="5209" y="10390"/>
                  </a:cubicBezTo>
                  <a:cubicBezTo>
                    <a:pt x="7217" y="10390"/>
                    <a:pt x="8579" y="12475"/>
                    <a:pt x="8740" y="14248"/>
                  </a:cubicBezTo>
                  <a:cubicBezTo>
                    <a:pt x="8978" y="16910"/>
                    <a:pt x="9020" y="19206"/>
                    <a:pt x="8404" y="21365"/>
                  </a:cubicBezTo>
                  <a:cubicBezTo>
                    <a:pt x="7615" y="24136"/>
                    <a:pt x="6625" y="26869"/>
                    <a:pt x="6242" y="29724"/>
                  </a:cubicBezTo>
                  <a:cubicBezTo>
                    <a:pt x="5859" y="32581"/>
                    <a:pt x="6141" y="35646"/>
                    <a:pt x="7726" y="38053"/>
                  </a:cubicBezTo>
                  <a:cubicBezTo>
                    <a:pt x="9215" y="40316"/>
                    <a:pt x="13022" y="42746"/>
                    <a:pt x="16525" y="42914"/>
                  </a:cubicBezTo>
                  <a:cubicBezTo>
                    <a:pt x="16567" y="42916"/>
                    <a:pt x="16609" y="42917"/>
                    <a:pt x="16650" y="42917"/>
                  </a:cubicBezTo>
                  <a:cubicBezTo>
                    <a:pt x="18612" y="42917"/>
                    <a:pt x="19740" y="40642"/>
                    <a:pt x="18524" y="39055"/>
                  </a:cubicBezTo>
                  <a:cubicBezTo>
                    <a:pt x="16424" y="36314"/>
                    <a:pt x="13789" y="33603"/>
                    <a:pt x="13757" y="30674"/>
                  </a:cubicBezTo>
                  <a:cubicBezTo>
                    <a:pt x="13718" y="26738"/>
                    <a:pt x="14598" y="22859"/>
                    <a:pt x="15160" y="18963"/>
                  </a:cubicBezTo>
                  <a:cubicBezTo>
                    <a:pt x="15721" y="15067"/>
                    <a:pt x="16731" y="10699"/>
                    <a:pt x="15721" y="6894"/>
                  </a:cubicBezTo>
                  <a:cubicBezTo>
                    <a:pt x="15115" y="4621"/>
                    <a:pt x="13718" y="2238"/>
                    <a:pt x="11941" y="1031"/>
                  </a:cubicBezTo>
                  <a:cubicBezTo>
                    <a:pt x="11032" y="414"/>
                    <a:pt x="9515" y="1"/>
                    <a:pt x="7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41"/>
            <p:cNvSpPr/>
            <p:nvPr/>
          </p:nvSpPr>
          <p:spPr>
            <a:xfrm>
              <a:off x="7277620" y="1601553"/>
              <a:ext cx="72855" cy="75606"/>
            </a:xfrm>
            <a:custGeom>
              <a:avLst/>
              <a:gdLst/>
              <a:ahLst/>
              <a:cxnLst/>
              <a:rect l="l" t="t" r="r" b="b"/>
              <a:pathLst>
                <a:path w="3973" h="4123" extrusionOk="0">
                  <a:moveTo>
                    <a:pt x="3541" y="1"/>
                  </a:moveTo>
                  <a:cubicBezTo>
                    <a:pt x="3354" y="1"/>
                    <a:pt x="3106" y="48"/>
                    <a:pt x="2867" y="80"/>
                  </a:cubicBezTo>
                  <a:cubicBezTo>
                    <a:pt x="2286" y="159"/>
                    <a:pt x="1712" y="295"/>
                    <a:pt x="1158" y="491"/>
                  </a:cubicBezTo>
                  <a:cubicBezTo>
                    <a:pt x="769" y="627"/>
                    <a:pt x="361" y="817"/>
                    <a:pt x="166" y="1181"/>
                  </a:cubicBezTo>
                  <a:cubicBezTo>
                    <a:pt x="0" y="1498"/>
                    <a:pt x="30" y="1879"/>
                    <a:pt x="64" y="2235"/>
                  </a:cubicBezTo>
                  <a:cubicBezTo>
                    <a:pt x="104" y="2631"/>
                    <a:pt x="144" y="3026"/>
                    <a:pt x="183" y="3420"/>
                  </a:cubicBezTo>
                  <a:cubicBezTo>
                    <a:pt x="200" y="3603"/>
                    <a:pt x="223" y="3796"/>
                    <a:pt x="339" y="3937"/>
                  </a:cubicBezTo>
                  <a:cubicBezTo>
                    <a:pt x="444" y="4065"/>
                    <a:pt x="607" y="4123"/>
                    <a:pt x="774" y="4123"/>
                  </a:cubicBezTo>
                  <a:cubicBezTo>
                    <a:pt x="875" y="4123"/>
                    <a:pt x="977" y="4102"/>
                    <a:pt x="1069" y="4063"/>
                  </a:cubicBezTo>
                  <a:cubicBezTo>
                    <a:pt x="1311" y="3961"/>
                    <a:pt x="1497" y="3756"/>
                    <a:pt x="1667" y="3553"/>
                  </a:cubicBezTo>
                  <a:cubicBezTo>
                    <a:pt x="2442" y="2633"/>
                    <a:pt x="3082" y="1611"/>
                    <a:pt x="3696" y="580"/>
                  </a:cubicBezTo>
                  <a:cubicBezTo>
                    <a:pt x="3973" y="115"/>
                    <a:pt x="3831" y="1"/>
                    <a:pt x="35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41"/>
            <p:cNvSpPr/>
            <p:nvPr/>
          </p:nvSpPr>
          <p:spPr>
            <a:xfrm>
              <a:off x="7464222" y="1485477"/>
              <a:ext cx="953807" cy="675022"/>
            </a:xfrm>
            <a:custGeom>
              <a:avLst/>
              <a:gdLst/>
              <a:ahLst/>
              <a:cxnLst/>
              <a:rect l="l" t="t" r="r" b="b"/>
              <a:pathLst>
                <a:path w="52014" h="36811" extrusionOk="0">
                  <a:moveTo>
                    <a:pt x="52014" y="1"/>
                  </a:moveTo>
                  <a:lnTo>
                    <a:pt x="52014" y="1"/>
                  </a:lnTo>
                  <a:cubicBezTo>
                    <a:pt x="50669" y="942"/>
                    <a:pt x="49032" y="1096"/>
                    <a:pt x="47353" y="1096"/>
                  </a:cubicBezTo>
                  <a:cubicBezTo>
                    <a:pt x="46539" y="1096"/>
                    <a:pt x="45715" y="1060"/>
                    <a:pt x="44911" y="1060"/>
                  </a:cubicBezTo>
                  <a:cubicBezTo>
                    <a:pt x="44755" y="1060"/>
                    <a:pt x="44600" y="1061"/>
                    <a:pt x="44446" y="1064"/>
                  </a:cubicBezTo>
                  <a:cubicBezTo>
                    <a:pt x="39566" y="1166"/>
                    <a:pt x="35002" y="3355"/>
                    <a:pt x="30618" y="5502"/>
                  </a:cubicBezTo>
                  <a:cubicBezTo>
                    <a:pt x="22819" y="9317"/>
                    <a:pt x="13582" y="11746"/>
                    <a:pt x="7870" y="18287"/>
                  </a:cubicBezTo>
                  <a:cubicBezTo>
                    <a:pt x="5658" y="20822"/>
                    <a:pt x="4031" y="24070"/>
                    <a:pt x="2435" y="27026"/>
                  </a:cubicBezTo>
                  <a:cubicBezTo>
                    <a:pt x="1441" y="28869"/>
                    <a:pt x="1" y="32990"/>
                    <a:pt x="2492" y="35266"/>
                  </a:cubicBezTo>
                  <a:cubicBezTo>
                    <a:pt x="3759" y="36424"/>
                    <a:pt x="5148" y="36811"/>
                    <a:pt x="6501" y="36811"/>
                  </a:cubicBezTo>
                  <a:cubicBezTo>
                    <a:pt x="8420" y="36811"/>
                    <a:pt x="10269" y="36033"/>
                    <a:pt x="11600" y="35566"/>
                  </a:cubicBezTo>
                  <a:cubicBezTo>
                    <a:pt x="14408" y="34583"/>
                    <a:pt x="17327" y="33354"/>
                    <a:pt x="19808" y="31714"/>
                  </a:cubicBezTo>
                  <a:cubicBezTo>
                    <a:pt x="22581" y="29881"/>
                    <a:pt x="25233" y="27546"/>
                    <a:pt x="27373" y="25000"/>
                  </a:cubicBezTo>
                  <a:cubicBezTo>
                    <a:pt x="29686" y="22252"/>
                    <a:pt x="31350" y="19036"/>
                    <a:pt x="34514" y="17334"/>
                  </a:cubicBezTo>
                  <a:cubicBezTo>
                    <a:pt x="37362" y="15803"/>
                    <a:pt x="40303" y="13876"/>
                    <a:pt x="42235" y="11281"/>
                  </a:cubicBezTo>
                  <a:cubicBezTo>
                    <a:pt x="42928" y="10351"/>
                    <a:pt x="43299" y="9218"/>
                    <a:pt x="43952" y="8261"/>
                  </a:cubicBezTo>
                  <a:cubicBezTo>
                    <a:pt x="45067" y="6630"/>
                    <a:pt x="46886" y="5663"/>
                    <a:pt x="48518" y="4552"/>
                  </a:cubicBezTo>
                  <a:cubicBezTo>
                    <a:pt x="50151" y="3444"/>
                    <a:pt x="51759" y="1957"/>
                    <a:pt x="520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41"/>
            <p:cNvSpPr/>
            <p:nvPr/>
          </p:nvSpPr>
          <p:spPr>
            <a:xfrm>
              <a:off x="7475977" y="1485477"/>
              <a:ext cx="942052" cy="686776"/>
            </a:xfrm>
            <a:custGeom>
              <a:avLst/>
              <a:gdLst/>
              <a:ahLst/>
              <a:cxnLst/>
              <a:rect l="l" t="t" r="r" b="b"/>
              <a:pathLst>
                <a:path w="51373" h="37452" extrusionOk="0">
                  <a:moveTo>
                    <a:pt x="51373" y="1"/>
                  </a:moveTo>
                  <a:lnTo>
                    <a:pt x="51373" y="1"/>
                  </a:lnTo>
                  <a:cubicBezTo>
                    <a:pt x="49930" y="1910"/>
                    <a:pt x="47036" y="1648"/>
                    <a:pt x="44444" y="1703"/>
                  </a:cubicBezTo>
                  <a:cubicBezTo>
                    <a:pt x="39563" y="1804"/>
                    <a:pt x="35001" y="3996"/>
                    <a:pt x="30615" y="6141"/>
                  </a:cubicBezTo>
                  <a:cubicBezTo>
                    <a:pt x="22818" y="9958"/>
                    <a:pt x="13579" y="12387"/>
                    <a:pt x="7870" y="18927"/>
                  </a:cubicBezTo>
                  <a:cubicBezTo>
                    <a:pt x="5656" y="21460"/>
                    <a:pt x="4030" y="24711"/>
                    <a:pt x="2432" y="27664"/>
                  </a:cubicBezTo>
                  <a:cubicBezTo>
                    <a:pt x="1438" y="29507"/>
                    <a:pt x="1" y="33631"/>
                    <a:pt x="2489" y="35904"/>
                  </a:cubicBezTo>
                  <a:cubicBezTo>
                    <a:pt x="3757" y="37063"/>
                    <a:pt x="5146" y="37451"/>
                    <a:pt x="6501" y="37451"/>
                  </a:cubicBezTo>
                  <a:cubicBezTo>
                    <a:pt x="8419" y="37451"/>
                    <a:pt x="10267" y="36673"/>
                    <a:pt x="11600" y="36206"/>
                  </a:cubicBezTo>
                  <a:cubicBezTo>
                    <a:pt x="14405" y="35224"/>
                    <a:pt x="17324" y="33995"/>
                    <a:pt x="19805" y="32355"/>
                  </a:cubicBezTo>
                  <a:cubicBezTo>
                    <a:pt x="22581" y="30522"/>
                    <a:pt x="25230" y="28186"/>
                    <a:pt x="27372" y="25641"/>
                  </a:cubicBezTo>
                  <a:cubicBezTo>
                    <a:pt x="29685" y="22890"/>
                    <a:pt x="31348" y="19674"/>
                    <a:pt x="34512" y="17972"/>
                  </a:cubicBezTo>
                  <a:cubicBezTo>
                    <a:pt x="37361" y="16441"/>
                    <a:pt x="40303" y="14514"/>
                    <a:pt x="42232" y="11922"/>
                  </a:cubicBezTo>
                  <a:cubicBezTo>
                    <a:pt x="42925" y="10992"/>
                    <a:pt x="43296" y="9856"/>
                    <a:pt x="43951" y="8899"/>
                  </a:cubicBezTo>
                  <a:cubicBezTo>
                    <a:pt x="45067" y="7271"/>
                    <a:pt x="46885" y="6301"/>
                    <a:pt x="48515" y="5193"/>
                  </a:cubicBezTo>
                  <a:cubicBezTo>
                    <a:pt x="50148" y="4085"/>
                    <a:pt x="51118" y="1957"/>
                    <a:pt x="513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41"/>
            <p:cNvSpPr/>
            <p:nvPr/>
          </p:nvSpPr>
          <p:spPr>
            <a:xfrm>
              <a:off x="7294490" y="1496956"/>
              <a:ext cx="68289" cy="112427"/>
            </a:xfrm>
            <a:custGeom>
              <a:avLst/>
              <a:gdLst/>
              <a:ahLst/>
              <a:cxnLst/>
              <a:rect l="l" t="t" r="r" b="b"/>
              <a:pathLst>
                <a:path w="3724" h="6131" extrusionOk="0">
                  <a:moveTo>
                    <a:pt x="1544" y="1"/>
                  </a:moveTo>
                  <a:cubicBezTo>
                    <a:pt x="599" y="2101"/>
                    <a:pt x="0" y="2625"/>
                    <a:pt x="391" y="3095"/>
                  </a:cubicBezTo>
                  <a:cubicBezTo>
                    <a:pt x="695" y="3459"/>
                    <a:pt x="1163" y="3691"/>
                    <a:pt x="1546" y="3956"/>
                  </a:cubicBezTo>
                  <a:cubicBezTo>
                    <a:pt x="2034" y="4290"/>
                    <a:pt x="2514" y="4745"/>
                    <a:pt x="2573" y="5336"/>
                  </a:cubicBezTo>
                  <a:cubicBezTo>
                    <a:pt x="2590" y="5500"/>
                    <a:pt x="2573" y="5668"/>
                    <a:pt x="2617" y="5826"/>
                  </a:cubicBezTo>
                  <a:cubicBezTo>
                    <a:pt x="2661" y="5982"/>
                    <a:pt x="2789" y="6131"/>
                    <a:pt x="2949" y="6131"/>
                  </a:cubicBezTo>
                  <a:cubicBezTo>
                    <a:pt x="2951" y="6131"/>
                    <a:pt x="2954" y="6131"/>
                    <a:pt x="2956" y="6131"/>
                  </a:cubicBezTo>
                  <a:cubicBezTo>
                    <a:pt x="3100" y="6126"/>
                    <a:pt x="3211" y="6004"/>
                    <a:pt x="3293" y="5886"/>
                  </a:cubicBezTo>
                  <a:cubicBezTo>
                    <a:pt x="3647" y="5366"/>
                    <a:pt x="3723" y="4706"/>
                    <a:pt x="3624" y="4085"/>
                  </a:cubicBezTo>
                  <a:cubicBezTo>
                    <a:pt x="3377" y="2551"/>
                    <a:pt x="1791" y="2101"/>
                    <a:pt x="1544" y="3"/>
                  </a:cubicBezTo>
                  <a:lnTo>
                    <a:pt x="15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41"/>
            <p:cNvSpPr/>
            <p:nvPr/>
          </p:nvSpPr>
          <p:spPr>
            <a:xfrm>
              <a:off x="7211018" y="1541590"/>
              <a:ext cx="149249" cy="123943"/>
            </a:xfrm>
            <a:custGeom>
              <a:avLst/>
              <a:gdLst/>
              <a:ahLst/>
              <a:cxnLst/>
              <a:rect l="l" t="t" r="r" b="b"/>
              <a:pathLst>
                <a:path w="8139" h="6759" extrusionOk="0">
                  <a:moveTo>
                    <a:pt x="5666" y="1"/>
                  </a:moveTo>
                  <a:cubicBezTo>
                    <a:pt x="5665" y="1"/>
                    <a:pt x="5664" y="1"/>
                    <a:pt x="5663" y="1"/>
                  </a:cubicBezTo>
                  <a:cubicBezTo>
                    <a:pt x="4871" y="6"/>
                    <a:pt x="3931" y="1668"/>
                    <a:pt x="3491" y="2225"/>
                  </a:cubicBezTo>
                  <a:cubicBezTo>
                    <a:pt x="2531" y="3432"/>
                    <a:pt x="1532" y="4530"/>
                    <a:pt x="458" y="5577"/>
                  </a:cubicBezTo>
                  <a:cubicBezTo>
                    <a:pt x="0" y="6024"/>
                    <a:pt x="352" y="6759"/>
                    <a:pt x="924" y="6759"/>
                  </a:cubicBezTo>
                  <a:cubicBezTo>
                    <a:pt x="988" y="6759"/>
                    <a:pt x="1055" y="6749"/>
                    <a:pt x="1124" y="6729"/>
                  </a:cubicBezTo>
                  <a:cubicBezTo>
                    <a:pt x="3365" y="6076"/>
                    <a:pt x="5908" y="4879"/>
                    <a:pt x="7513" y="3610"/>
                  </a:cubicBezTo>
                  <a:cubicBezTo>
                    <a:pt x="8138" y="3116"/>
                    <a:pt x="6607" y="1"/>
                    <a:pt x="5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41"/>
            <p:cNvSpPr/>
            <p:nvPr/>
          </p:nvSpPr>
          <p:spPr>
            <a:xfrm>
              <a:off x="7371380" y="1508765"/>
              <a:ext cx="76541" cy="24444"/>
            </a:xfrm>
            <a:custGeom>
              <a:avLst/>
              <a:gdLst/>
              <a:ahLst/>
              <a:cxnLst/>
              <a:rect l="l" t="t" r="r" b="b"/>
              <a:pathLst>
                <a:path w="4174" h="1333" extrusionOk="0">
                  <a:moveTo>
                    <a:pt x="2384" y="1"/>
                  </a:moveTo>
                  <a:cubicBezTo>
                    <a:pt x="2140" y="1"/>
                    <a:pt x="1891" y="33"/>
                    <a:pt x="1658" y="99"/>
                  </a:cubicBezTo>
                  <a:cubicBezTo>
                    <a:pt x="1247" y="213"/>
                    <a:pt x="888" y="413"/>
                    <a:pt x="631" y="606"/>
                  </a:cubicBezTo>
                  <a:cubicBezTo>
                    <a:pt x="371" y="799"/>
                    <a:pt x="213" y="984"/>
                    <a:pt x="119" y="1113"/>
                  </a:cubicBezTo>
                  <a:cubicBezTo>
                    <a:pt x="27" y="1244"/>
                    <a:pt x="0" y="1318"/>
                    <a:pt x="18" y="1331"/>
                  </a:cubicBezTo>
                  <a:cubicBezTo>
                    <a:pt x="20" y="1332"/>
                    <a:pt x="23" y="1333"/>
                    <a:pt x="26" y="1333"/>
                  </a:cubicBezTo>
                  <a:cubicBezTo>
                    <a:pt x="83" y="1333"/>
                    <a:pt x="284" y="1084"/>
                    <a:pt x="752" y="732"/>
                  </a:cubicBezTo>
                  <a:cubicBezTo>
                    <a:pt x="995" y="554"/>
                    <a:pt x="1331" y="363"/>
                    <a:pt x="1717" y="255"/>
                  </a:cubicBezTo>
                  <a:cubicBezTo>
                    <a:pt x="1956" y="185"/>
                    <a:pt x="2212" y="151"/>
                    <a:pt x="2462" y="151"/>
                  </a:cubicBezTo>
                  <a:cubicBezTo>
                    <a:pt x="2612" y="151"/>
                    <a:pt x="2761" y="164"/>
                    <a:pt x="2902" y="188"/>
                  </a:cubicBezTo>
                  <a:cubicBezTo>
                    <a:pt x="3280" y="250"/>
                    <a:pt x="3602" y="391"/>
                    <a:pt x="3817" y="519"/>
                  </a:cubicBezTo>
                  <a:cubicBezTo>
                    <a:pt x="4019" y="637"/>
                    <a:pt x="4136" y="736"/>
                    <a:pt x="4160" y="736"/>
                  </a:cubicBezTo>
                  <a:cubicBezTo>
                    <a:pt x="4162" y="736"/>
                    <a:pt x="4163" y="735"/>
                    <a:pt x="4164" y="734"/>
                  </a:cubicBezTo>
                  <a:cubicBezTo>
                    <a:pt x="4173" y="727"/>
                    <a:pt x="4072" y="601"/>
                    <a:pt x="3859" y="448"/>
                  </a:cubicBezTo>
                  <a:cubicBezTo>
                    <a:pt x="3647" y="297"/>
                    <a:pt x="3318" y="131"/>
                    <a:pt x="2919" y="54"/>
                  </a:cubicBezTo>
                  <a:cubicBezTo>
                    <a:pt x="2750" y="19"/>
                    <a:pt x="2568" y="1"/>
                    <a:pt x="23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41"/>
            <p:cNvSpPr/>
            <p:nvPr/>
          </p:nvSpPr>
          <p:spPr>
            <a:xfrm>
              <a:off x="8124831" y="1684237"/>
              <a:ext cx="72928" cy="43350"/>
            </a:xfrm>
            <a:custGeom>
              <a:avLst/>
              <a:gdLst/>
              <a:ahLst/>
              <a:cxnLst/>
              <a:rect l="l" t="t" r="r" b="b"/>
              <a:pathLst>
                <a:path w="3977" h="2364" extrusionOk="0">
                  <a:moveTo>
                    <a:pt x="3072" y="1"/>
                  </a:moveTo>
                  <a:cubicBezTo>
                    <a:pt x="3003" y="1"/>
                    <a:pt x="2936" y="5"/>
                    <a:pt x="2873" y="12"/>
                  </a:cubicBezTo>
                  <a:cubicBezTo>
                    <a:pt x="2732" y="24"/>
                    <a:pt x="2596" y="44"/>
                    <a:pt x="2467" y="66"/>
                  </a:cubicBezTo>
                  <a:cubicBezTo>
                    <a:pt x="2210" y="110"/>
                    <a:pt x="1985" y="170"/>
                    <a:pt x="1797" y="229"/>
                  </a:cubicBezTo>
                  <a:cubicBezTo>
                    <a:pt x="1426" y="353"/>
                    <a:pt x="1215" y="472"/>
                    <a:pt x="1228" y="499"/>
                  </a:cubicBezTo>
                  <a:cubicBezTo>
                    <a:pt x="1230" y="504"/>
                    <a:pt x="1238" y="507"/>
                    <a:pt x="1253" y="507"/>
                  </a:cubicBezTo>
                  <a:cubicBezTo>
                    <a:pt x="1323" y="507"/>
                    <a:pt x="1533" y="449"/>
                    <a:pt x="1844" y="385"/>
                  </a:cubicBezTo>
                  <a:cubicBezTo>
                    <a:pt x="2029" y="348"/>
                    <a:pt x="2254" y="311"/>
                    <a:pt x="2504" y="286"/>
                  </a:cubicBezTo>
                  <a:cubicBezTo>
                    <a:pt x="2630" y="274"/>
                    <a:pt x="2762" y="264"/>
                    <a:pt x="2900" y="259"/>
                  </a:cubicBezTo>
                  <a:cubicBezTo>
                    <a:pt x="2925" y="258"/>
                    <a:pt x="2950" y="257"/>
                    <a:pt x="2974" y="257"/>
                  </a:cubicBezTo>
                  <a:cubicBezTo>
                    <a:pt x="3082" y="257"/>
                    <a:pt x="3189" y="267"/>
                    <a:pt x="3293" y="291"/>
                  </a:cubicBezTo>
                  <a:cubicBezTo>
                    <a:pt x="3420" y="323"/>
                    <a:pt x="3541" y="380"/>
                    <a:pt x="3598" y="462"/>
                  </a:cubicBezTo>
                  <a:cubicBezTo>
                    <a:pt x="3652" y="543"/>
                    <a:pt x="3655" y="650"/>
                    <a:pt x="3598" y="744"/>
                  </a:cubicBezTo>
                  <a:cubicBezTo>
                    <a:pt x="3538" y="843"/>
                    <a:pt x="3427" y="934"/>
                    <a:pt x="3306" y="1008"/>
                  </a:cubicBezTo>
                  <a:cubicBezTo>
                    <a:pt x="3185" y="1080"/>
                    <a:pt x="3036" y="1152"/>
                    <a:pt x="2900" y="1216"/>
                  </a:cubicBezTo>
                  <a:cubicBezTo>
                    <a:pt x="2346" y="1483"/>
                    <a:pt x="1794" y="1686"/>
                    <a:pt x="1349" y="1822"/>
                  </a:cubicBezTo>
                  <a:cubicBezTo>
                    <a:pt x="454" y="2092"/>
                    <a:pt x="1" y="2218"/>
                    <a:pt x="21" y="2310"/>
                  </a:cubicBezTo>
                  <a:cubicBezTo>
                    <a:pt x="28" y="2340"/>
                    <a:pt x="114" y="2364"/>
                    <a:pt x="277" y="2364"/>
                  </a:cubicBezTo>
                  <a:cubicBezTo>
                    <a:pt x="517" y="2364"/>
                    <a:pt x="923" y="2311"/>
                    <a:pt x="1483" y="2144"/>
                  </a:cubicBezTo>
                  <a:cubicBezTo>
                    <a:pt x="1940" y="2005"/>
                    <a:pt x="2504" y="1790"/>
                    <a:pt x="3068" y="1506"/>
                  </a:cubicBezTo>
                  <a:cubicBezTo>
                    <a:pt x="3335" y="1360"/>
                    <a:pt x="3677" y="1231"/>
                    <a:pt x="3877" y="875"/>
                  </a:cubicBezTo>
                  <a:cubicBezTo>
                    <a:pt x="3976" y="692"/>
                    <a:pt x="3956" y="435"/>
                    <a:pt x="3818" y="274"/>
                  </a:cubicBezTo>
                  <a:cubicBezTo>
                    <a:pt x="3679" y="110"/>
                    <a:pt x="3496" y="54"/>
                    <a:pt x="3338" y="24"/>
                  </a:cubicBezTo>
                  <a:cubicBezTo>
                    <a:pt x="3248" y="7"/>
                    <a:pt x="3159" y="1"/>
                    <a:pt x="30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41"/>
            <p:cNvSpPr/>
            <p:nvPr/>
          </p:nvSpPr>
          <p:spPr>
            <a:xfrm>
              <a:off x="8039011" y="1744586"/>
              <a:ext cx="69884" cy="47843"/>
            </a:xfrm>
            <a:custGeom>
              <a:avLst/>
              <a:gdLst/>
              <a:ahLst/>
              <a:cxnLst/>
              <a:rect l="l" t="t" r="r" b="b"/>
              <a:pathLst>
                <a:path w="3811" h="2609" extrusionOk="0">
                  <a:moveTo>
                    <a:pt x="2782" y="0"/>
                  </a:moveTo>
                  <a:cubicBezTo>
                    <a:pt x="2591" y="0"/>
                    <a:pt x="2415" y="22"/>
                    <a:pt x="2247" y="45"/>
                  </a:cubicBezTo>
                  <a:cubicBezTo>
                    <a:pt x="1982" y="87"/>
                    <a:pt x="1752" y="154"/>
                    <a:pt x="1564" y="223"/>
                  </a:cubicBezTo>
                  <a:cubicBezTo>
                    <a:pt x="1190" y="364"/>
                    <a:pt x="990" y="513"/>
                    <a:pt x="1005" y="537"/>
                  </a:cubicBezTo>
                  <a:cubicBezTo>
                    <a:pt x="1007" y="541"/>
                    <a:pt x="1012" y="543"/>
                    <a:pt x="1020" y="543"/>
                  </a:cubicBezTo>
                  <a:cubicBezTo>
                    <a:pt x="1078" y="543"/>
                    <a:pt x="1289" y="459"/>
                    <a:pt x="1616" y="377"/>
                  </a:cubicBezTo>
                  <a:cubicBezTo>
                    <a:pt x="1804" y="332"/>
                    <a:pt x="2029" y="288"/>
                    <a:pt x="2281" y="268"/>
                  </a:cubicBezTo>
                  <a:cubicBezTo>
                    <a:pt x="2395" y="259"/>
                    <a:pt x="2518" y="251"/>
                    <a:pt x="2643" y="251"/>
                  </a:cubicBezTo>
                  <a:cubicBezTo>
                    <a:pt x="2792" y="251"/>
                    <a:pt x="2943" y="262"/>
                    <a:pt x="3085" y="293"/>
                  </a:cubicBezTo>
                  <a:cubicBezTo>
                    <a:pt x="3216" y="325"/>
                    <a:pt x="3330" y="379"/>
                    <a:pt x="3407" y="471"/>
                  </a:cubicBezTo>
                  <a:cubicBezTo>
                    <a:pt x="3484" y="565"/>
                    <a:pt x="3516" y="676"/>
                    <a:pt x="3481" y="768"/>
                  </a:cubicBezTo>
                  <a:cubicBezTo>
                    <a:pt x="3446" y="866"/>
                    <a:pt x="3343" y="965"/>
                    <a:pt x="3221" y="1059"/>
                  </a:cubicBezTo>
                  <a:cubicBezTo>
                    <a:pt x="3100" y="1158"/>
                    <a:pt x="2974" y="1252"/>
                    <a:pt x="2848" y="1339"/>
                  </a:cubicBezTo>
                  <a:cubicBezTo>
                    <a:pt x="2338" y="1688"/>
                    <a:pt x="1801" y="1933"/>
                    <a:pt x="1356" y="2081"/>
                  </a:cubicBezTo>
                  <a:cubicBezTo>
                    <a:pt x="911" y="2230"/>
                    <a:pt x="570" y="2311"/>
                    <a:pt x="342" y="2375"/>
                  </a:cubicBezTo>
                  <a:cubicBezTo>
                    <a:pt x="114" y="2442"/>
                    <a:pt x="1" y="2489"/>
                    <a:pt x="8" y="2534"/>
                  </a:cubicBezTo>
                  <a:cubicBezTo>
                    <a:pt x="15" y="2572"/>
                    <a:pt x="136" y="2608"/>
                    <a:pt x="373" y="2608"/>
                  </a:cubicBezTo>
                  <a:cubicBezTo>
                    <a:pt x="380" y="2608"/>
                    <a:pt x="388" y="2608"/>
                    <a:pt x="396" y="2608"/>
                  </a:cubicBezTo>
                  <a:cubicBezTo>
                    <a:pt x="646" y="2601"/>
                    <a:pt x="1025" y="2559"/>
                    <a:pt x="1500" y="2398"/>
                  </a:cubicBezTo>
                  <a:cubicBezTo>
                    <a:pt x="1967" y="2242"/>
                    <a:pt x="2531" y="1977"/>
                    <a:pt x="3058" y="1596"/>
                  </a:cubicBezTo>
                  <a:cubicBezTo>
                    <a:pt x="3189" y="1502"/>
                    <a:pt x="3318" y="1401"/>
                    <a:pt x="3444" y="1294"/>
                  </a:cubicBezTo>
                  <a:cubicBezTo>
                    <a:pt x="3568" y="1186"/>
                    <a:pt x="3719" y="1054"/>
                    <a:pt x="3780" y="839"/>
                  </a:cubicBezTo>
                  <a:cubicBezTo>
                    <a:pt x="3810" y="733"/>
                    <a:pt x="3803" y="617"/>
                    <a:pt x="3768" y="518"/>
                  </a:cubicBezTo>
                  <a:cubicBezTo>
                    <a:pt x="3733" y="419"/>
                    <a:pt x="3679" y="332"/>
                    <a:pt x="3610" y="263"/>
                  </a:cubicBezTo>
                  <a:cubicBezTo>
                    <a:pt x="3474" y="122"/>
                    <a:pt x="3291" y="53"/>
                    <a:pt x="3127" y="25"/>
                  </a:cubicBezTo>
                  <a:cubicBezTo>
                    <a:pt x="3007" y="7"/>
                    <a:pt x="2892" y="0"/>
                    <a:pt x="27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41"/>
            <p:cNvSpPr/>
            <p:nvPr/>
          </p:nvSpPr>
          <p:spPr>
            <a:xfrm>
              <a:off x="8035876" y="1680349"/>
              <a:ext cx="65978" cy="44212"/>
            </a:xfrm>
            <a:custGeom>
              <a:avLst/>
              <a:gdLst/>
              <a:ahLst/>
              <a:cxnLst/>
              <a:rect l="l" t="t" r="r" b="b"/>
              <a:pathLst>
                <a:path w="3598" h="2411" extrusionOk="0">
                  <a:moveTo>
                    <a:pt x="3214" y="1"/>
                  </a:moveTo>
                  <a:cubicBezTo>
                    <a:pt x="3160" y="3"/>
                    <a:pt x="3108" y="3"/>
                    <a:pt x="3056" y="6"/>
                  </a:cubicBezTo>
                  <a:cubicBezTo>
                    <a:pt x="2954" y="11"/>
                    <a:pt x="2858" y="21"/>
                    <a:pt x="2766" y="31"/>
                  </a:cubicBezTo>
                  <a:cubicBezTo>
                    <a:pt x="2586" y="53"/>
                    <a:pt x="2425" y="83"/>
                    <a:pt x="2292" y="117"/>
                  </a:cubicBezTo>
                  <a:cubicBezTo>
                    <a:pt x="2027" y="184"/>
                    <a:pt x="1878" y="256"/>
                    <a:pt x="1886" y="280"/>
                  </a:cubicBezTo>
                  <a:cubicBezTo>
                    <a:pt x="1888" y="291"/>
                    <a:pt x="1909" y="295"/>
                    <a:pt x="1946" y="295"/>
                  </a:cubicBezTo>
                  <a:cubicBezTo>
                    <a:pt x="2016" y="295"/>
                    <a:pt x="2145" y="280"/>
                    <a:pt x="2316" y="266"/>
                  </a:cubicBezTo>
                  <a:cubicBezTo>
                    <a:pt x="2447" y="253"/>
                    <a:pt x="2606" y="241"/>
                    <a:pt x="2781" y="238"/>
                  </a:cubicBezTo>
                  <a:cubicBezTo>
                    <a:pt x="2826" y="237"/>
                    <a:pt x="2871" y="237"/>
                    <a:pt x="2917" y="237"/>
                  </a:cubicBezTo>
                  <a:cubicBezTo>
                    <a:pt x="2963" y="237"/>
                    <a:pt x="3010" y="237"/>
                    <a:pt x="3058" y="238"/>
                  </a:cubicBezTo>
                  <a:cubicBezTo>
                    <a:pt x="3152" y="241"/>
                    <a:pt x="3279" y="243"/>
                    <a:pt x="3293" y="266"/>
                  </a:cubicBezTo>
                  <a:cubicBezTo>
                    <a:pt x="3316" y="275"/>
                    <a:pt x="3335" y="377"/>
                    <a:pt x="3293" y="478"/>
                  </a:cubicBezTo>
                  <a:cubicBezTo>
                    <a:pt x="3256" y="585"/>
                    <a:pt x="3189" y="686"/>
                    <a:pt x="3105" y="775"/>
                  </a:cubicBezTo>
                  <a:cubicBezTo>
                    <a:pt x="2932" y="958"/>
                    <a:pt x="2692" y="1099"/>
                    <a:pt x="2450" y="1235"/>
                  </a:cubicBezTo>
                  <a:cubicBezTo>
                    <a:pt x="1965" y="1510"/>
                    <a:pt x="1475" y="1723"/>
                    <a:pt x="1082" y="1869"/>
                  </a:cubicBezTo>
                  <a:cubicBezTo>
                    <a:pt x="362" y="2131"/>
                    <a:pt x="1" y="2272"/>
                    <a:pt x="26" y="2361"/>
                  </a:cubicBezTo>
                  <a:cubicBezTo>
                    <a:pt x="34" y="2390"/>
                    <a:pt x="99" y="2411"/>
                    <a:pt x="219" y="2411"/>
                  </a:cubicBezTo>
                  <a:cubicBezTo>
                    <a:pt x="415" y="2411"/>
                    <a:pt x="756" y="2354"/>
                    <a:pt x="1228" y="2185"/>
                  </a:cubicBezTo>
                  <a:cubicBezTo>
                    <a:pt x="1634" y="2037"/>
                    <a:pt x="2136" y="1809"/>
                    <a:pt x="2625" y="1512"/>
                  </a:cubicBezTo>
                  <a:cubicBezTo>
                    <a:pt x="2868" y="1366"/>
                    <a:pt x="3128" y="1208"/>
                    <a:pt x="3333" y="971"/>
                  </a:cubicBezTo>
                  <a:cubicBezTo>
                    <a:pt x="3434" y="852"/>
                    <a:pt x="3519" y="713"/>
                    <a:pt x="3561" y="560"/>
                  </a:cubicBezTo>
                  <a:cubicBezTo>
                    <a:pt x="3583" y="486"/>
                    <a:pt x="3598" y="394"/>
                    <a:pt x="3585" y="305"/>
                  </a:cubicBezTo>
                  <a:cubicBezTo>
                    <a:pt x="3575" y="219"/>
                    <a:pt x="3526" y="107"/>
                    <a:pt x="3427" y="50"/>
                  </a:cubicBezTo>
                  <a:cubicBezTo>
                    <a:pt x="3345" y="1"/>
                    <a:pt x="3269" y="1"/>
                    <a:pt x="3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41"/>
            <p:cNvSpPr/>
            <p:nvPr/>
          </p:nvSpPr>
          <p:spPr>
            <a:xfrm>
              <a:off x="8023718" y="1618809"/>
              <a:ext cx="59945" cy="58588"/>
            </a:xfrm>
            <a:custGeom>
              <a:avLst/>
              <a:gdLst/>
              <a:ahLst/>
              <a:cxnLst/>
              <a:rect l="l" t="t" r="r" b="b"/>
              <a:pathLst>
                <a:path w="3269" h="3195" extrusionOk="0">
                  <a:moveTo>
                    <a:pt x="2233" y="0"/>
                  </a:moveTo>
                  <a:cubicBezTo>
                    <a:pt x="1758" y="0"/>
                    <a:pt x="1355" y="82"/>
                    <a:pt x="1047" y="163"/>
                  </a:cubicBezTo>
                  <a:cubicBezTo>
                    <a:pt x="681" y="267"/>
                    <a:pt x="471" y="379"/>
                    <a:pt x="481" y="406"/>
                  </a:cubicBezTo>
                  <a:cubicBezTo>
                    <a:pt x="483" y="412"/>
                    <a:pt x="494" y="415"/>
                    <a:pt x="512" y="415"/>
                  </a:cubicBezTo>
                  <a:cubicBezTo>
                    <a:pt x="587" y="415"/>
                    <a:pt x="790" y="367"/>
                    <a:pt x="1087" y="322"/>
                  </a:cubicBezTo>
                  <a:cubicBezTo>
                    <a:pt x="1270" y="294"/>
                    <a:pt x="1490" y="267"/>
                    <a:pt x="1735" y="255"/>
                  </a:cubicBezTo>
                  <a:cubicBezTo>
                    <a:pt x="1824" y="251"/>
                    <a:pt x="1916" y="249"/>
                    <a:pt x="2012" y="249"/>
                  </a:cubicBezTo>
                  <a:cubicBezTo>
                    <a:pt x="2047" y="249"/>
                    <a:pt x="2083" y="249"/>
                    <a:pt x="2118" y="250"/>
                  </a:cubicBezTo>
                  <a:cubicBezTo>
                    <a:pt x="2254" y="255"/>
                    <a:pt x="2391" y="257"/>
                    <a:pt x="2519" y="282"/>
                  </a:cubicBezTo>
                  <a:cubicBezTo>
                    <a:pt x="2645" y="307"/>
                    <a:pt x="2771" y="351"/>
                    <a:pt x="2848" y="423"/>
                  </a:cubicBezTo>
                  <a:cubicBezTo>
                    <a:pt x="2922" y="497"/>
                    <a:pt x="2950" y="591"/>
                    <a:pt x="2922" y="700"/>
                  </a:cubicBezTo>
                  <a:cubicBezTo>
                    <a:pt x="2865" y="925"/>
                    <a:pt x="2633" y="1163"/>
                    <a:pt x="2435" y="1370"/>
                  </a:cubicBezTo>
                  <a:cubicBezTo>
                    <a:pt x="2019" y="1789"/>
                    <a:pt x="1549" y="2113"/>
                    <a:pt x="1161" y="2353"/>
                  </a:cubicBezTo>
                  <a:cubicBezTo>
                    <a:pt x="382" y="2828"/>
                    <a:pt x="1" y="3100"/>
                    <a:pt x="50" y="3179"/>
                  </a:cubicBezTo>
                  <a:cubicBezTo>
                    <a:pt x="57" y="3189"/>
                    <a:pt x="75" y="3194"/>
                    <a:pt x="103" y="3194"/>
                  </a:cubicBezTo>
                  <a:cubicBezTo>
                    <a:pt x="252" y="3194"/>
                    <a:pt x="689" y="3042"/>
                    <a:pt x="1374" y="2630"/>
                  </a:cubicBezTo>
                  <a:cubicBezTo>
                    <a:pt x="1770" y="2385"/>
                    <a:pt x="2259" y="2043"/>
                    <a:pt x="2690" y="1586"/>
                  </a:cubicBezTo>
                  <a:cubicBezTo>
                    <a:pt x="2796" y="1469"/>
                    <a:pt x="2900" y="1351"/>
                    <a:pt x="2999" y="1222"/>
                  </a:cubicBezTo>
                  <a:cubicBezTo>
                    <a:pt x="3096" y="1088"/>
                    <a:pt x="3192" y="940"/>
                    <a:pt x="3227" y="745"/>
                  </a:cubicBezTo>
                  <a:cubicBezTo>
                    <a:pt x="3269" y="552"/>
                    <a:pt x="3190" y="314"/>
                    <a:pt x="3029" y="195"/>
                  </a:cubicBezTo>
                  <a:cubicBezTo>
                    <a:pt x="2875" y="74"/>
                    <a:pt x="2705" y="35"/>
                    <a:pt x="2549" y="12"/>
                  </a:cubicBezTo>
                  <a:cubicBezTo>
                    <a:pt x="2440" y="4"/>
                    <a:pt x="2335" y="0"/>
                    <a:pt x="22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41"/>
            <p:cNvSpPr/>
            <p:nvPr/>
          </p:nvSpPr>
          <p:spPr>
            <a:xfrm>
              <a:off x="7844322" y="1875369"/>
              <a:ext cx="49768" cy="50685"/>
            </a:xfrm>
            <a:custGeom>
              <a:avLst/>
              <a:gdLst/>
              <a:ahLst/>
              <a:cxnLst/>
              <a:rect l="l" t="t" r="r" b="b"/>
              <a:pathLst>
                <a:path w="2714" h="2764" extrusionOk="0">
                  <a:moveTo>
                    <a:pt x="2100" y="0"/>
                  </a:moveTo>
                  <a:cubicBezTo>
                    <a:pt x="2095" y="0"/>
                    <a:pt x="2090" y="0"/>
                    <a:pt x="2086" y="0"/>
                  </a:cubicBezTo>
                  <a:cubicBezTo>
                    <a:pt x="1925" y="0"/>
                    <a:pt x="1791" y="45"/>
                    <a:pt x="1673" y="80"/>
                  </a:cubicBezTo>
                  <a:cubicBezTo>
                    <a:pt x="698" y="369"/>
                    <a:pt x="0" y="792"/>
                    <a:pt x="30" y="844"/>
                  </a:cubicBezTo>
                  <a:cubicBezTo>
                    <a:pt x="32" y="849"/>
                    <a:pt x="39" y="851"/>
                    <a:pt x="49" y="851"/>
                  </a:cubicBezTo>
                  <a:cubicBezTo>
                    <a:pt x="174" y="851"/>
                    <a:pt x="863" y="549"/>
                    <a:pt x="1754" y="339"/>
                  </a:cubicBezTo>
                  <a:cubicBezTo>
                    <a:pt x="1858" y="313"/>
                    <a:pt x="1961" y="291"/>
                    <a:pt x="2051" y="291"/>
                  </a:cubicBezTo>
                  <a:cubicBezTo>
                    <a:pt x="2064" y="291"/>
                    <a:pt x="2076" y="291"/>
                    <a:pt x="2088" y="292"/>
                  </a:cubicBezTo>
                  <a:cubicBezTo>
                    <a:pt x="2187" y="300"/>
                    <a:pt x="2259" y="339"/>
                    <a:pt x="2313" y="416"/>
                  </a:cubicBezTo>
                  <a:cubicBezTo>
                    <a:pt x="2368" y="490"/>
                    <a:pt x="2395" y="597"/>
                    <a:pt x="2390" y="696"/>
                  </a:cubicBezTo>
                  <a:cubicBezTo>
                    <a:pt x="2385" y="794"/>
                    <a:pt x="2350" y="903"/>
                    <a:pt x="2296" y="1005"/>
                  </a:cubicBezTo>
                  <a:cubicBezTo>
                    <a:pt x="2187" y="1208"/>
                    <a:pt x="2019" y="1403"/>
                    <a:pt x="1866" y="1574"/>
                  </a:cubicBezTo>
                  <a:cubicBezTo>
                    <a:pt x="1707" y="1742"/>
                    <a:pt x="1546" y="1888"/>
                    <a:pt x="1396" y="2007"/>
                  </a:cubicBezTo>
                  <a:cubicBezTo>
                    <a:pt x="789" y="2474"/>
                    <a:pt x="433" y="2647"/>
                    <a:pt x="473" y="2736"/>
                  </a:cubicBezTo>
                  <a:cubicBezTo>
                    <a:pt x="482" y="2754"/>
                    <a:pt x="511" y="2764"/>
                    <a:pt x="560" y="2764"/>
                  </a:cubicBezTo>
                  <a:cubicBezTo>
                    <a:pt x="617" y="2764"/>
                    <a:pt x="700" y="2750"/>
                    <a:pt x="809" y="2717"/>
                  </a:cubicBezTo>
                  <a:cubicBezTo>
                    <a:pt x="1010" y="2655"/>
                    <a:pt x="1304" y="2521"/>
                    <a:pt x="1633" y="2261"/>
                  </a:cubicBezTo>
                  <a:cubicBezTo>
                    <a:pt x="1796" y="2130"/>
                    <a:pt x="1969" y="1974"/>
                    <a:pt x="2135" y="1789"/>
                  </a:cubicBezTo>
                  <a:cubicBezTo>
                    <a:pt x="2301" y="1598"/>
                    <a:pt x="2469" y="1401"/>
                    <a:pt x="2603" y="1133"/>
                  </a:cubicBezTo>
                  <a:cubicBezTo>
                    <a:pt x="2665" y="1000"/>
                    <a:pt x="2714" y="849"/>
                    <a:pt x="2712" y="681"/>
                  </a:cubicBezTo>
                  <a:cubicBezTo>
                    <a:pt x="2709" y="515"/>
                    <a:pt x="2657" y="349"/>
                    <a:pt x="2546" y="213"/>
                  </a:cubicBezTo>
                  <a:cubicBezTo>
                    <a:pt x="2443" y="79"/>
                    <a:pt x="2258" y="0"/>
                    <a:pt x="21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41"/>
            <p:cNvSpPr/>
            <p:nvPr/>
          </p:nvSpPr>
          <p:spPr>
            <a:xfrm>
              <a:off x="7796920" y="1823785"/>
              <a:ext cx="69866" cy="69683"/>
            </a:xfrm>
            <a:custGeom>
              <a:avLst/>
              <a:gdLst/>
              <a:ahLst/>
              <a:cxnLst/>
              <a:rect l="l" t="t" r="r" b="b"/>
              <a:pathLst>
                <a:path w="3810" h="3800" extrusionOk="0">
                  <a:moveTo>
                    <a:pt x="3291" y="1"/>
                  </a:moveTo>
                  <a:cubicBezTo>
                    <a:pt x="3268" y="1"/>
                    <a:pt x="3246" y="2"/>
                    <a:pt x="3226" y="3"/>
                  </a:cubicBezTo>
                  <a:cubicBezTo>
                    <a:pt x="3112" y="13"/>
                    <a:pt x="3026" y="33"/>
                    <a:pt x="2927" y="50"/>
                  </a:cubicBezTo>
                  <a:cubicBezTo>
                    <a:pt x="2739" y="85"/>
                    <a:pt x="2551" y="124"/>
                    <a:pt x="2373" y="174"/>
                  </a:cubicBezTo>
                  <a:cubicBezTo>
                    <a:pt x="1653" y="364"/>
                    <a:pt x="1047" y="654"/>
                    <a:pt x="634" y="899"/>
                  </a:cubicBezTo>
                  <a:cubicBezTo>
                    <a:pt x="223" y="1144"/>
                    <a:pt x="0" y="1339"/>
                    <a:pt x="15" y="1364"/>
                  </a:cubicBezTo>
                  <a:cubicBezTo>
                    <a:pt x="17" y="1366"/>
                    <a:pt x="20" y="1367"/>
                    <a:pt x="24" y="1367"/>
                  </a:cubicBezTo>
                  <a:cubicBezTo>
                    <a:pt x="132" y="1367"/>
                    <a:pt x="1093" y="733"/>
                    <a:pt x="2452" y="436"/>
                  </a:cubicBezTo>
                  <a:cubicBezTo>
                    <a:pt x="2627" y="394"/>
                    <a:pt x="2810" y="362"/>
                    <a:pt x="2993" y="335"/>
                  </a:cubicBezTo>
                  <a:cubicBezTo>
                    <a:pt x="3085" y="322"/>
                    <a:pt x="3186" y="303"/>
                    <a:pt x="3261" y="303"/>
                  </a:cubicBezTo>
                  <a:cubicBezTo>
                    <a:pt x="3266" y="302"/>
                    <a:pt x="3271" y="302"/>
                    <a:pt x="3276" y="302"/>
                  </a:cubicBezTo>
                  <a:cubicBezTo>
                    <a:pt x="3348" y="302"/>
                    <a:pt x="3390" y="319"/>
                    <a:pt x="3407" y="342"/>
                  </a:cubicBezTo>
                  <a:cubicBezTo>
                    <a:pt x="3434" y="367"/>
                    <a:pt x="3459" y="461"/>
                    <a:pt x="3473" y="540"/>
                  </a:cubicBezTo>
                  <a:cubicBezTo>
                    <a:pt x="3486" y="619"/>
                    <a:pt x="3491" y="703"/>
                    <a:pt x="3478" y="787"/>
                  </a:cubicBezTo>
                  <a:cubicBezTo>
                    <a:pt x="3463" y="953"/>
                    <a:pt x="3394" y="1119"/>
                    <a:pt x="3310" y="1272"/>
                  </a:cubicBezTo>
                  <a:cubicBezTo>
                    <a:pt x="3137" y="1584"/>
                    <a:pt x="2885" y="1844"/>
                    <a:pt x="2632" y="2081"/>
                  </a:cubicBezTo>
                  <a:cubicBezTo>
                    <a:pt x="2380" y="2319"/>
                    <a:pt x="2133" y="2529"/>
                    <a:pt x="1905" y="2705"/>
                  </a:cubicBezTo>
                  <a:cubicBezTo>
                    <a:pt x="1452" y="3058"/>
                    <a:pt x="1096" y="3303"/>
                    <a:pt x="866" y="3476"/>
                  </a:cubicBezTo>
                  <a:cubicBezTo>
                    <a:pt x="634" y="3650"/>
                    <a:pt x="525" y="3751"/>
                    <a:pt x="549" y="3786"/>
                  </a:cubicBezTo>
                  <a:cubicBezTo>
                    <a:pt x="556" y="3794"/>
                    <a:pt x="570" y="3799"/>
                    <a:pt x="593" y="3799"/>
                  </a:cubicBezTo>
                  <a:cubicBezTo>
                    <a:pt x="660" y="3799"/>
                    <a:pt x="798" y="3759"/>
                    <a:pt x="1005" y="3667"/>
                  </a:cubicBezTo>
                  <a:cubicBezTo>
                    <a:pt x="1282" y="3543"/>
                    <a:pt x="1677" y="3321"/>
                    <a:pt x="2152" y="2952"/>
                  </a:cubicBezTo>
                  <a:lnTo>
                    <a:pt x="2150" y="2952"/>
                  </a:lnTo>
                  <a:cubicBezTo>
                    <a:pt x="2385" y="2771"/>
                    <a:pt x="2637" y="2554"/>
                    <a:pt x="2895" y="2306"/>
                  </a:cubicBezTo>
                  <a:cubicBezTo>
                    <a:pt x="3152" y="2061"/>
                    <a:pt x="3426" y="1770"/>
                    <a:pt x="3617" y="1403"/>
                  </a:cubicBezTo>
                  <a:cubicBezTo>
                    <a:pt x="3711" y="1220"/>
                    <a:pt x="3785" y="1013"/>
                    <a:pt x="3800" y="790"/>
                  </a:cubicBezTo>
                  <a:cubicBezTo>
                    <a:pt x="3810" y="679"/>
                    <a:pt x="3800" y="565"/>
                    <a:pt x="3778" y="456"/>
                  </a:cubicBezTo>
                  <a:cubicBezTo>
                    <a:pt x="3760" y="399"/>
                    <a:pt x="3753" y="347"/>
                    <a:pt x="3728" y="290"/>
                  </a:cubicBezTo>
                  <a:cubicBezTo>
                    <a:pt x="3706" y="236"/>
                    <a:pt x="3674" y="169"/>
                    <a:pt x="3612" y="115"/>
                  </a:cubicBezTo>
                  <a:cubicBezTo>
                    <a:pt x="3512" y="20"/>
                    <a:pt x="3390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41"/>
            <p:cNvSpPr/>
            <p:nvPr/>
          </p:nvSpPr>
          <p:spPr>
            <a:xfrm>
              <a:off x="7737488" y="1794464"/>
              <a:ext cx="58992" cy="60862"/>
            </a:xfrm>
            <a:custGeom>
              <a:avLst/>
              <a:gdLst/>
              <a:ahLst/>
              <a:cxnLst/>
              <a:rect l="l" t="t" r="r" b="b"/>
              <a:pathLst>
                <a:path w="3217" h="3319" extrusionOk="0">
                  <a:moveTo>
                    <a:pt x="2573" y="0"/>
                  </a:moveTo>
                  <a:cubicBezTo>
                    <a:pt x="2236" y="0"/>
                    <a:pt x="1972" y="148"/>
                    <a:pt x="1730" y="254"/>
                  </a:cubicBezTo>
                  <a:cubicBezTo>
                    <a:pt x="654" y="766"/>
                    <a:pt x="1" y="1476"/>
                    <a:pt x="45" y="1513"/>
                  </a:cubicBezTo>
                  <a:cubicBezTo>
                    <a:pt x="47" y="1515"/>
                    <a:pt x="50" y="1517"/>
                    <a:pt x="54" y="1517"/>
                  </a:cubicBezTo>
                  <a:cubicBezTo>
                    <a:pt x="145" y="1517"/>
                    <a:pt x="833" y="919"/>
                    <a:pt x="1854" y="497"/>
                  </a:cubicBezTo>
                  <a:cubicBezTo>
                    <a:pt x="1982" y="445"/>
                    <a:pt x="2126" y="385"/>
                    <a:pt x="2254" y="348"/>
                  </a:cubicBezTo>
                  <a:cubicBezTo>
                    <a:pt x="2352" y="321"/>
                    <a:pt x="2452" y="303"/>
                    <a:pt x="2544" y="303"/>
                  </a:cubicBezTo>
                  <a:cubicBezTo>
                    <a:pt x="2578" y="303"/>
                    <a:pt x="2611" y="306"/>
                    <a:pt x="2643" y="311"/>
                  </a:cubicBezTo>
                  <a:cubicBezTo>
                    <a:pt x="2756" y="333"/>
                    <a:pt x="2823" y="390"/>
                    <a:pt x="2850" y="487"/>
                  </a:cubicBezTo>
                  <a:cubicBezTo>
                    <a:pt x="2878" y="586"/>
                    <a:pt x="2865" y="741"/>
                    <a:pt x="2848" y="877"/>
                  </a:cubicBezTo>
                  <a:cubicBezTo>
                    <a:pt x="2764" y="1441"/>
                    <a:pt x="2442" y="1919"/>
                    <a:pt x="2150" y="2250"/>
                  </a:cubicBezTo>
                  <a:cubicBezTo>
                    <a:pt x="1856" y="2587"/>
                    <a:pt x="1604" y="2824"/>
                    <a:pt x="1453" y="3000"/>
                  </a:cubicBezTo>
                  <a:cubicBezTo>
                    <a:pt x="1299" y="3173"/>
                    <a:pt x="1238" y="3277"/>
                    <a:pt x="1267" y="3309"/>
                  </a:cubicBezTo>
                  <a:cubicBezTo>
                    <a:pt x="1273" y="3315"/>
                    <a:pt x="1283" y="3318"/>
                    <a:pt x="1296" y="3318"/>
                  </a:cubicBezTo>
                  <a:cubicBezTo>
                    <a:pt x="1349" y="3318"/>
                    <a:pt x="1459" y="3270"/>
                    <a:pt x="1619" y="3166"/>
                  </a:cubicBezTo>
                  <a:cubicBezTo>
                    <a:pt x="1819" y="3035"/>
                    <a:pt x="2111" y="2819"/>
                    <a:pt x="2435" y="2453"/>
                  </a:cubicBezTo>
                  <a:cubicBezTo>
                    <a:pt x="2747" y="2095"/>
                    <a:pt x="3100" y="1560"/>
                    <a:pt x="3179" y="897"/>
                  </a:cubicBezTo>
                  <a:cubicBezTo>
                    <a:pt x="3192" y="736"/>
                    <a:pt x="3217" y="571"/>
                    <a:pt x="3150" y="368"/>
                  </a:cubicBezTo>
                  <a:cubicBezTo>
                    <a:pt x="3115" y="269"/>
                    <a:pt x="3046" y="175"/>
                    <a:pt x="2957" y="111"/>
                  </a:cubicBezTo>
                  <a:cubicBezTo>
                    <a:pt x="2868" y="46"/>
                    <a:pt x="2764" y="14"/>
                    <a:pt x="2670" y="4"/>
                  </a:cubicBezTo>
                  <a:cubicBezTo>
                    <a:pt x="2637" y="1"/>
                    <a:pt x="2605" y="0"/>
                    <a:pt x="25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41"/>
            <p:cNvSpPr/>
            <p:nvPr/>
          </p:nvSpPr>
          <p:spPr>
            <a:xfrm>
              <a:off x="7664780" y="1860845"/>
              <a:ext cx="48833" cy="73332"/>
            </a:xfrm>
            <a:custGeom>
              <a:avLst/>
              <a:gdLst/>
              <a:ahLst/>
              <a:cxnLst/>
              <a:rect l="l" t="t" r="r" b="b"/>
              <a:pathLst>
                <a:path w="2663" h="3999" extrusionOk="0">
                  <a:moveTo>
                    <a:pt x="2219" y="1"/>
                  </a:moveTo>
                  <a:cubicBezTo>
                    <a:pt x="2123" y="1"/>
                    <a:pt x="2037" y="35"/>
                    <a:pt x="1972" y="70"/>
                  </a:cubicBezTo>
                  <a:cubicBezTo>
                    <a:pt x="1890" y="112"/>
                    <a:pt x="1831" y="159"/>
                    <a:pt x="1764" y="204"/>
                  </a:cubicBezTo>
                  <a:cubicBezTo>
                    <a:pt x="1700" y="251"/>
                    <a:pt x="1633" y="295"/>
                    <a:pt x="1571" y="350"/>
                  </a:cubicBezTo>
                  <a:cubicBezTo>
                    <a:pt x="1319" y="550"/>
                    <a:pt x="1086" y="783"/>
                    <a:pt x="893" y="1037"/>
                  </a:cubicBezTo>
                  <a:cubicBezTo>
                    <a:pt x="698" y="1290"/>
                    <a:pt x="535" y="1557"/>
                    <a:pt x="406" y="1819"/>
                  </a:cubicBezTo>
                  <a:cubicBezTo>
                    <a:pt x="282" y="2084"/>
                    <a:pt x="188" y="2341"/>
                    <a:pt x="126" y="2576"/>
                  </a:cubicBezTo>
                  <a:cubicBezTo>
                    <a:pt x="0" y="3046"/>
                    <a:pt x="0" y="3417"/>
                    <a:pt x="32" y="3655"/>
                  </a:cubicBezTo>
                  <a:cubicBezTo>
                    <a:pt x="66" y="3887"/>
                    <a:pt x="118" y="3999"/>
                    <a:pt x="157" y="3999"/>
                  </a:cubicBezTo>
                  <a:cubicBezTo>
                    <a:pt x="159" y="3999"/>
                    <a:pt x="160" y="3999"/>
                    <a:pt x="161" y="3998"/>
                  </a:cubicBezTo>
                  <a:cubicBezTo>
                    <a:pt x="206" y="3991"/>
                    <a:pt x="235" y="3867"/>
                    <a:pt x="270" y="3637"/>
                  </a:cubicBezTo>
                  <a:cubicBezTo>
                    <a:pt x="302" y="3410"/>
                    <a:pt x="344" y="3071"/>
                    <a:pt x="468" y="2635"/>
                  </a:cubicBezTo>
                  <a:lnTo>
                    <a:pt x="470" y="2635"/>
                  </a:lnTo>
                  <a:cubicBezTo>
                    <a:pt x="589" y="2207"/>
                    <a:pt x="814" y="1688"/>
                    <a:pt x="1170" y="1220"/>
                  </a:cubicBezTo>
                  <a:cubicBezTo>
                    <a:pt x="1346" y="985"/>
                    <a:pt x="1554" y="765"/>
                    <a:pt x="1781" y="575"/>
                  </a:cubicBezTo>
                  <a:cubicBezTo>
                    <a:pt x="1836" y="525"/>
                    <a:pt x="1898" y="483"/>
                    <a:pt x="1955" y="439"/>
                  </a:cubicBezTo>
                  <a:cubicBezTo>
                    <a:pt x="2011" y="394"/>
                    <a:pt x="2073" y="345"/>
                    <a:pt x="2123" y="320"/>
                  </a:cubicBezTo>
                  <a:cubicBezTo>
                    <a:pt x="2168" y="295"/>
                    <a:pt x="2202" y="284"/>
                    <a:pt x="2229" y="284"/>
                  </a:cubicBezTo>
                  <a:cubicBezTo>
                    <a:pt x="2234" y="284"/>
                    <a:pt x="2239" y="285"/>
                    <a:pt x="2244" y="285"/>
                  </a:cubicBezTo>
                  <a:cubicBezTo>
                    <a:pt x="2274" y="290"/>
                    <a:pt x="2301" y="308"/>
                    <a:pt x="2331" y="350"/>
                  </a:cubicBezTo>
                  <a:cubicBezTo>
                    <a:pt x="2385" y="434"/>
                    <a:pt x="2410" y="560"/>
                    <a:pt x="2412" y="686"/>
                  </a:cubicBezTo>
                  <a:cubicBezTo>
                    <a:pt x="2420" y="817"/>
                    <a:pt x="2417" y="946"/>
                    <a:pt x="2410" y="1067"/>
                  </a:cubicBezTo>
                  <a:cubicBezTo>
                    <a:pt x="2395" y="1309"/>
                    <a:pt x="2358" y="1527"/>
                    <a:pt x="2318" y="1708"/>
                  </a:cubicBezTo>
                  <a:cubicBezTo>
                    <a:pt x="2237" y="2069"/>
                    <a:pt x="2148" y="2284"/>
                    <a:pt x="2177" y="2299"/>
                  </a:cubicBezTo>
                  <a:cubicBezTo>
                    <a:pt x="2178" y="2299"/>
                    <a:pt x="2179" y="2300"/>
                    <a:pt x="2180" y="2300"/>
                  </a:cubicBezTo>
                  <a:cubicBezTo>
                    <a:pt x="2212" y="2300"/>
                    <a:pt x="2348" y="2103"/>
                    <a:pt x="2474" y="1750"/>
                  </a:cubicBezTo>
                  <a:cubicBezTo>
                    <a:pt x="2538" y="1564"/>
                    <a:pt x="2598" y="1339"/>
                    <a:pt x="2632" y="1082"/>
                  </a:cubicBezTo>
                  <a:cubicBezTo>
                    <a:pt x="2650" y="951"/>
                    <a:pt x="2660" y="815"/>
                    <a:pt x="2662" y="674"/>
                  </a:cubicBezTo>
                  <a:cubicBezTo>
                    <a:pt x="2662" y="525"/>
                    <a:pt x="2652" y="357"/>
                    <a:pt x="2551" y="189"/>
                  </a:cubicBezTo>
                  <a:cubicBezTo>
                    <a:pt x="2501" y="107"/>
                    <a:pt x="2400" y="23"/>
                    <a:pt x="2281" y="6"/>
                  </a:cubicBezTo>
                  <a:cubicBezTo>
                    <a:pt x="2260" y="2"/>
                    <a:pt x="2239" y="1"/>
                    <a:pt x="22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41"/>
            <p:cNvSpPr/>
            <p:nvPr/>
          </p:nvSpPr>
          <p:spPr>
            <a:xfrm>
              <a:off x="7708918" y="1887141"/>
              <a:ext cx="62696" cy="56479"/>
            </a:xfrm>
            <a:custGeom>
              <a:avLst/>
              <a:gdLst/>
              <a:ahLst/>
              <a:cxnLst/>
              <a:rect l="l" t="t" r="r" b="b"/>
              <a:pathLst>
                <a:path w="3419" h="3080" extrusionOk="0">
                  <a:moveTo>
                    <a:pt x="2826" y="1"/>
                  </a:moveTo>
                  <a:cubicBezTo>
                    <a:pt x="2780" y="1"/>
                    <a:pt x="2736" y="6"/>
                    <a:pt x="2694" y="14"/>
                  </a:cubicBezTo>
                  <a:cubicBezTo>
                    <a:pt x="2499" y="51"/>
                    <a:pt x="2335" y="140"/>
                    <a:pt x="2194" y="222"/>
                  </a:cubicBezTo>
                  <a:cubicBezTo>
                    <a:pt x="1621" y="548"/>
                    <a:pt x="1104" y="927"/>
                    <a:pt x="745" y="1290"/>
                  </a:cubicBezTo>
                  <a:cubicBezTo>
                    <a:pt x="381" y="1657"/>
                    <a:pt x="186" y="1998"/>
                    <a:pt x="94" y="2235"/>
                  </a:cubicBezTo>
                  <a:cubicBezTo>
                    <a:pt x="0" y="2475"/>
                    <a:pt x="3" y="2609"/>
                    <a:pt x="40" y="2619"/>
                  </a:cubicBezTo>
                  <a:cubicBezTo>
                    <a:pt x="43" y="2620"/>
                    <a:pt x="46" y="2620"/>
                    <a:pt x="50" y="2620"/>
                  </a:cubicBezTo>
                  <a:cubicBezTo>
                    <a:pt x="152" y="2620"/>
                    <a:pt x="354" y="2166"/>
                    <a:pt x="1014" y="1513"/>
                  </a:cubicBezTo>
                  <a:cubicBezTo>
                    <a:pt x="1351" y="1179"/>
                    <a:pt x="1833" y="820"/>
                    <a:pt x="2382" y="499"/>
                  </a:cubicBezTo>
                  <a:cubicBezTo>
                    <a:pt x="2514" y="417"/>
                    <a:pt x="2647" y="350"/>
                    <a:pt x="2773" y="326"/>
                  </a:cubicBezTo>
                  <a:cubicBezTo>
                    <a:pt x="2797" y="322"/>
                    <a:pt x="2820" y="320"/>
                    <a:pt x="2842" y="320"/>
                  </a:cubicBezTo>
                  <a:cubicBezTo>
                    <a:pt x="2930" y="320"/>
                    <a:pt x="3000" y="353"/>
                    <a:pt x="3045" y="422"/>
                  </a:cubicBezTo>
                  <a:cubicBezTo>
                    <a:pt x="3169" y="613"/>
                    <a:pt x="3112" y="964"/>
                    <a:pt x="3055" y="1241"/>
                  </a:cubicBezTo>
                  <a:cubicBezTo>
                    <a:pt x="2929" y="1820"/>
                    <a:pt x="2642" y="2290"/>
                    <a:pt x="2397" y="2592"/>
                  </a:cubicBezTo>
                  <a:cubicBezTo>
                    <a:pt x="2150" y="2893"/>
                    <a:pt x="1954" y="3047"/>
                    <a:pt x="1977" y="3076"/>
                  </a:cubicBezTo>
                  <a:cubicBezTo>
                    <a:pt x="1978" y="3078"/>
                    <a:pt x="1981" y="3079"/>
                    <a:pt x="1985" y="3079"/>
                  </a:cubicBezTo>
                  <a:cubicBezTo>
                    <a:pt x="2030" y="3079"/>
                    <a:pt x="2246" y="2964"/>
                    <a:pt x="2519" y="2698"/>
                  </a:cubicBezTo>
                  <a:cubicBezTo>
                    <a:pt x="2813" y="2409"/>
                    <a:pt x="3157" y="1924"/>
                    <a:pt x="3322" y="1293"/>
                  </a:cubicBezTo>
                  <a:cubicBezTo>
                    <a:pt x="3365" y="1137"/>
                    <a:pt x="3394" y="979"/>
                    <a:pt x="3409" y="803"/>
                  </a:cubicBezTo>
                  <a:cubicBezTo>
                    <a:pt x="3419" y="627"/>
                    <a:pt x="3416" y="427"/>
                    <a:pt x="3290" y="237"/>
                  </a:cubicBezTo>
                  <a:cubicBezTo>
                    <a:pt x="3228" y="143"/>
                    <a:pt x="3127" y="66"/>
                    <a:pt x="3018" y="31"/>
                  </a:cubicBezTo>
                  <a:cubicBezTo>
                    <a:pt x="2954" y="10"/>
                    <a:pt x="2889" y="1"/>
                    <a:pt x="28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41"/>
            <p:cNvSpPr/>
            <p:nvPr/>
          </p:nvSpPr>
          <p:spPr>
            <a:xfrm>
              <a:off x="7765654" y="1933425"/>
              <a:ext cx="56956" cy="53344"/>
            </a:xfrm>
            <a:custGeom>
              <a:avLst/>
              <a:gdLst/>
              <a:ahLst/>
              <a:cxnLst/>
              <a:rect l="l" t="t" r="r" b="b"/>
              <a:pathLst>
                <a:path w="3106" h="2909" extrusionOk="0">
                  <a:moveTo>
                    <a:pt x="2375" y="0"/>
                  </a:moveTo>
                  <a:cubicBezTo>
                    <a:pt x="2271" y="0"/>
                    <a:pt x="2173" y="17"/>
                    <a:pt x="2081" y="38"/>
                  </a:cubicBezTo>
                  <a:cubicBezTo>
                    <a:pt x="1928" y="75"/>
                    <a:pt x="1792" y="129"/>
                    <a:pt x="1666" y="181"/>
                  </a:cubicBezTo>
                  <a:cubicBezTo>
                    <a:pt x="1406" y="285"/>
                    <a:pt x="1176" y="409"/>
                    <a:pt x="978" y="528"/>
                  </a:cubicBezTo>
                  <a:cubicBezTo>
                    <a:pt x="582" y="770"/>
                    <a:pt x="332" y="1015"/>
                    <a:pt x="189" y="1191"/>
                  </a:cubicBezTo>
                  <a:cubicBezTo>
                    <a:pt x="43" y="1369"/>
                    <a:pt x="1" y="1483"/>
                    <a:pt x="36" y="1507"/>
                  </a:cubicBezTo>
                  <a:cubicBezTo>
                    <a:pt x="41" y="1512"/>
                    <a:pt x="48" y="1514"/>
                    <a:pt x="58" y="1514"/>
                  </a:cubicBezTo>
                  <a:cubicBezTo>
                    <a:pt x="105" y="1514"/>
                    <a:pt x="207" y="1457"/>
                    <a:pt x="362" y="1351"/>
                  </a:cubicBezTo>
                  <a:cubicBezTo>
                    <a:pt x="548" y="1228"/>
                    <a:pt x="810" y="1032"/>
                    <a:pt x="1183" y="810"/>
                  </a:cubicBezTo>
                  <a:cubicBezTo>
                    <a:pt x="1369" y="701"/>
                    <a:pt x="1584" y="590"/>
                    <a:pt x="1822" y="491"/>
                  </a:cubicBezTo>
                  <a:cubicBezTo>
                    <a:pt x="1943" y="441"/>
                    <a:pt x="2064" y="392"/>
                    <a:pt x="2185" y="364"/>
                  </a:cubicBezTo>
                  <a:cubicBezTo>
                    <a:pt x="2256" y="347"/>
                    <a:pt x="2326" y="337"/>
                    <a:pt x="2392" y="337"/>
                  </a:cubicBezTo>
                  <a:cubicBezTo>
                    <a:pt x="2439" y="337"/>
                    <a:pt x="2484" y="342"/>
                    <a:pt x="2524" y="355"/>
                  </a:cubicBezTo>
                  <a:cubicBezTo>
                    <a:pt x="2623" y="382"/>
                    <a:pt x="2697" y="446"/>
                    <a:pt x="2737" y="545"/>
                  </a:cubicBezTo>
                  <a:cubicBezTo>
                    <a:pt x="2781" y="641"/>
                    <a:pt x="2786" y="768"/>
                    <a:pt x="2759" y="881"/>
                  </a:cubicBezTo>
                  <a:cubicBezTo>
                    <a:pt x="2702" y="1116"/>
                    <a:pt x="2509" y="1329"/>
                    <a:pt x="2321" y="1525"/>
                  </a:cubicBezTo>
                  <a:cubicBezTo>
                    <a:pt x="1562" y="2324"/>
                    <a:pt x="844" y="2851"/>
                    <a:pt x="882" y="2905"/>
                  </a:cubicBezTo>
                  <a:cubicBezTo>
                    <a:pt x="883" y="2908"/>
                    <a:pt x="887" y="2909"/>
                    <a:pt x="892" y="2909"/>
                  </a:cubicBezTo>
                  <a:cubicBezTo>
                    <a:pt x="993" y="2909"/>
                    <a:pt x="1740" y="2452"/>
                    <a:pt x="2519" y="1710"/>
                  </a:cubicBezTo>
                  <a:cubicBezTo>
                    <a:pt x="2720" y="1517"/>
                    <a:pt x="2964" y="1292"/>
                    <a:pt x="3061" y="941"/>
                  </a:cubicBezTo>
                  <a:cubicBezTo>
                    <a:pt x="3105" y="768"/>
                    <a:pt x="3100" y="580"/>
                    <a:pt x="3026" y="402"/>
                  </a:cubicBezTo>
                  <a:cubicBezTo>
                    <a:pt x="2955" y="221"/>
                    <a:pt x="2779" y="73"/>
                    <a:pt x="2593" y="28"/>
                  </a:cubicBezTo>
                  <a:cubicBezTo>
                    <a:pt x="2518" y="8"/>
                    <a:pt x="2445" y="0"/>
                    <a:pt x="23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41"/>
            <p:cNvSpPr/>
            <p:nvPr/>
          </p:nvSpPr>
          <p:spPr>
            <a:xfrm>
              <a:off x="7581857" y="1902802"/>
              <a:ext cx="544624" cy="279849"/>
            </a:xfrm>
            <a:custGeom>
              <a:avLst/>
              <a:gdLst/>
              <a:ahLst/>
              <a:cxnLst/>
              <a:rect l="l" t="t" r="r" b="b"/>
              <a:pathLst>
                <a:path w="29700" h="15261" extrusionOk="0">
                  <a:moveTo>
                    <a:pt x="29693" y="1"/>
                  </a:moveTo>
                  <a:cubicBezTo>
                    <a:pt x="29669" y="1"/>
                    <a:pt x="29498" y="226"/>
                    <a:pt x="29173" y="610"/>
                  </a:cubicBezTo>
                  <a:cubicBezTo>
                    <a:pt x="28839" y="1003"/>
                    <a:pt x="28339" y="1557"/>
                    <a:pt x="27664" y="2185"/>
                  </a:cubicBezTo>
                  <a:cubicBezTo>
                    <a:pt x="26984" y="2809"/>
                    <a:pt x="26125" y="3499"/>
                    <a:pt x="25101" y="4169"/>
                  </a:cubicBezTo>
                  <a:cubicBezTo>
                    <a:pt x="24080" y="4845"/>
                    <a:pt x="22897" y="5495"/>
                    <a:pt x="21611" y="6096"/>
                  </a:cubicBezTo>
                  <a:cubicBezTo>
                    <a:pt x="20324" y="6697"/>
                    <a:pt x="18937" y="7249"/>
                    <a:pt x="17517" y="7771"/>
                  </a:cubicBezTo>
                  <a:cubicBezTo>
                    <a:pt x="16807" y="8028"/>
                    <a:pt x="16089" y="8288"/>
                    <a:pt x="15377" y="8545"/>
                  </a:cubicBezTo>
                  <a:cubicBezTo>
                    <a:pt x="14662" y="8812"/>
                    <a:pt x="13952" y="9102"/>
                    <a:pt x="13287" y="9473"/>
                  </a:cubicBezTo>
                  <a:cubicBezTo>
                    <a:pt x="11956" y="10222"/>
                    <a:pt x="10870" y="11224"/>
                    <a:pt x="9749" y="11984"/>
                  </a:cubicBezTo>
                  <a:cubicBezTo>
                    <a:pt x="8631" y="12753"/>
                    <a:pt x="7501" y="13344"/>
                    <a:pt x="6464" y="13787"/>
                  </a:cubicBezTo>
                  <a:cubicBezTo>
                    <a:pt x="4462" y="14616"/>
                    <a:pt x="2841" y="15016"/>
                    <a:pt x="1740" y="15016"/>
                  </a:cubicBezTo>
                  <a:cubicBezTo>
                    <a:pt x="1695" y="15016"/>
                    <a:pt x="1650" y="15015"/>
                    <a:pt x="1606" y="15014"/>
                  </a:cubicBezTo>
                  <a:cubicBezTo>
                    <a:pt x="1054" y="15004"/>
                    <a:pt x="651" y="14900"/>
                    <a:pt x="391" y="14821"/>
                  </a:cubicBezTo>
                  <a:cubicBezTo>
                    <a:pt x="176" y="14756"/>
                    <a:pt x="54" y="14708"/>
                    <a:pt x="14" y="14708"/>
                  </a:cubicBezTo>
                  <a:cubicBezTo>
                    <a:pt x="6" y="14708"/>
                    <a:pt x="1" y="14710"/>
                    <a:pt x="0" y="14715"/>
                  </a:cubicBezTo>
                  <a:cubicBezTo>
                    <a:pt x="0" y="14725"/>
                    <a:pt x="30" y="14752"/>
                    <a:pt x="94" y="14794"/>
                  </a:cubicBezTo>
                  <a:cubicBezTo>
                    <a:pt x="156" y="14841"/>
                    <a:pt x="255" y="14895"/>
                    <a:pt x="391" y="14957"/>
                  </a:cubicBezTo>
                  <a:cubicBezTo>
                    <a:pt x="663" y="15081"/>
                    <a:pt x="1099" y="15217"/>
                    <a:pt x="1690" y="15252"/>
                  </a:cubicBezTo>
                  <a:cubicBezTo>
                    <a:pt x="1787" y="15258"/>
                    <a:pt x="1888" y="15261"/>
                    <a:pt x="1993" y="15261"/>
                  </a:cubicBezTo>
                  <a:cubicBezTo>
                    <a:pt x="2527" y="15261"/>
                    <a:pt x="3160" y="15181"/>
                    <a:pt x="3869" y="15009"/>
                  </a:cubicBezTo>
                  <a:cubicBezTo>
                    <a:pt x="4715" y="14804"/>
                    <a:pt x="5687" y="14504"/>
                    <a:pt x="6749" y="14042"/>
                  </a:cubicBezTo>
                  <a:lnTo>
                    <a:pt x="6746" y="14042"/>
                  </a:lnTo>
                  <a:cubicBezTo>
                    <a:pt x="7795" y="13589"/>
                    <a:pt x="8933" y="12981"/>
                    <a:pt x="10059" y="12189"/>
                  </a:cubicBezTo>
                  <a:cubicBezTo>
                    <a:pt x="11189" y="11405"/>
                    <a:pt x="12263" y="10415"/>
                    <a:pt x="13544" y="9710"/>
                  </a:cubicBezTo>
                  <a:cubicBezTo>
                    <a:pt x="14830" y="9010"/>
                    <a:pt x="16300" y="8575"/>
                    <a:pt x="17705" y="8028"/>
                  </a:cubicBezTo>
                  <a:cubicBezTo>
                    <a:pt x="19115" y="7499"/>
                    <a:pt x="20498" y="6932"/>
                    <a:pt x="21779" y="6314"/>
                  </a:cubicBezTo>
                  <a:cubicBezTo>
                    <a:pt x="23063" y="5698"/>
                    <a:pt x="24240" y="5028"/>
                    <a:pt x="25255" y="4335"/>
                  </a:cubicBezTo>
                  <a:cubicBezTo>
                    <a:pt x="26271" y="3645"/>
                    <a:pt x="27120" y="2932"/>
                    <a:pt x="27788" y="2289"/>
                  </a:cubicBezTo>
                  <a:cubicBezTo>
                    <a:pt x="28451" y="1644"/>
                    <a:pt x="28933" y="1070"/>
                    <a:pt x="29245" y="662"/>
                  </a:cubicBezTo>
                  <a:cubicBezTo>
                    <a:pt x="29403" y="456"/>
                    <a:pt x="29514" y="293"/>
                    <a:pt x="29589" y="179"/>
                  </a:cubicBezTo>
                  <a:cubicBezTo>
                    <a:pt x="29665" y="65"/>
                    <a:pt x="29700" y="6"/>
                    <a:pt x="29695" y="1"/>
                  </a:cubicBezTo>
                  <a:cubicBezTo>
                    <a:pt x="29695" y="1"/>
                    <a:pt x="29694" y="1"/>
                    <a:pt x="296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41"/>
            <p:cNvSpPr/>
            <p:nvPr/>
          </p:nvSpPr>
          <p:spPr>
            <a:xfrm>
              <a:off x="8155234" y="1764995"/>
              <a:ext cx="63980" cy="102965"/>
            </a:xfrm>
            <a:custGeom>
              <a:avLst/>
              <a:gdLst/>
              <a:ahLst/>
              <a:cxnLst/>
              <a:rect l="l" t="t" r="r" b="b"/>
              <a:pathLst>
                <a:path w="3489" h="5615" extrusionOk="0">
                  <a:moveTo>
                    <a:pt x="3431" y="0"/>
                  </a:moveTo>
                  <a:cubicBezTo>
                    <a:pt x="3362" y="0"/>
                    <a:pt x="3025" y="802"/>
                    <a:pt x="2511" y="1745"/>
                  </a:cubicBezTo>
                  <a:cubicBezTo>
                    <a:pt x="1999" y="2707"/>
                    <a:pt x="1282" y="3800"/>
                    <a:pt x="755" y="4488"/>
                  </a:cubicBezTo>
                  <a:cubicBezTo>
                    <a:pt x="230" y="5183"/>
                    <a:pt x="0" y="5554"/>
                    <a:pt x="72" y="5609"/>
                  </a:cubicBezTo>
                  <a:cubicBezTo>
                    <a:pt x="77" y="5613"/>
                    <a:pt x="83" y="5614"/>
                    <a:pt x="92" y="5614"/>
                  </a:cubicBezTo>
                  <a:cubicBezTo>
                    <a:pt x="194" y="5614"/>
                    <a:pt x="550" y="5330"/>
                    <a:pt x="1049" y="4674"/>
                  </a:cubicBezTo>
                  <a:cubicBezTo>
                    <a:pt x="1586" y="3976"/>
                    <a:pt x="2293" y="2853"/>
                    <a:pt x="2758" y="1856"/>
                  </a:cubicBezTo>
                  <a:cubicBezTo>
                    <a:pt x="3233" y="864"/>
                    <a:pt x="3488" y="21"/>
                    <a:pt x="3434" y="1"/>
                  </a:cubicBezTo>
                  <a:cubicBezTo>
                    <a:pt x="3433" y="0"/>
                    <a:pt x="3432" y="0"/>
                    <a:pt x="34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41"/>
            <p:cNvSpPr/>
            <p:nvPr/>
          </p:nvSpPr>
          <p:spPr>
            <a:xfrm>
              <a:off x="8132771" y="1762410"/>
              <a:ext cx="193937" cy="310472"/>
            </a:xfrm>
            <a:custGeom>
              <a:avLst/>
              <a:gdLst/>
              <a:ahLst/>
              <a:cxnLst/>
              <a:rect l="l" t="t" r="r" b="b"/>
              <a:pathLst>
                <a:path w="10576" h="16931" extrusionOk="0">
                  <a:moveTo>
                    <a:pt x="10540" y="0"/>
                  </a:moveTo>
                  <a:cubicBezTo>
                    <a:pt x="10521" y="0"/>
                    <a:pt x="10395" y="114"/>
                    <a:pt x="10197" y="335"/>
                  </a:cubicBezTo>
                  <a:cubicBezTo>
                    <a:pt x="9990" y="567"/>
                    <a:pt x="9725" y="931"/>
                    <a:pt x="9455" y="1418"/>
                  </a:cubicBezTo>
                  <a:cubicBezTo>
                    <a:pt x="9183" y="1903"/>
                    <a:pt x="8923" y="2514"/>
                    <a:pt x="8681" y="3207"/>
                  </a:cubicBezTo>
                  <a:cubicBezTo>
                    <a:pt x="8436" y="3899"/>
                    <a:pt x="8214" y="4674"/>
                    <a:pt x="7949" y="5473"/>
                  </a:cubicBezTo>
                  <a:cubicBezTo>
                    <a:pt x="7677" y="6269"/>
                    <a:pt x="7365" y="7098"/>
                    <a:pt x="6989" y="7907"/>
                  </a:cubicBezTo>
                  <a:cubicBezTo>
                    <a:pt x="6613" y="8718"/>
                    <a:pt x="6190" y="9517"/>
                    <a:pt x="5737" y="10274"/>
                  </a:cubicBezTo>
                  <a:cubicBezTo>
                    <a:pt x="5275" y="11026"/>
                    <a:pt x="4792" y="11739"/>
                    <a:pt x="4303" y="12382"/>
                  </a:cubicBezTo>
                  <a:cubicBezTo>
                    <a:pt x="3810" y="13023"/>
                    <a:pt x="3328" y="13604"/>
                    <a:pt x="2870" y="14094"/>
                  </a:cubicBezTo>
                  <a:cubicBezTo>
                    <a:pt x="1960" y="15083"/>
                    <a:pt x="1218" y="15761"/>
                    <a:pt x="730" y="16216"/>
                  </a:cubicBezTo>
                  <a:cubicBezTo>
                    <a:pt x="236" y="16664"/>
                    <a:pt x="1" y="16899"/>
                    <a:pt x="35" y="16929"/>
                  </a:cubicBezTo>
                  <a:cubicBezTo>
                    <a:pt x="37" y="16930"/>
                    <a:pt x="40" y="16931"/>
                    <a:pt x="44" y="16931"/>
                  </a:cubicBezTo>
                  <a:cubicBezTo>
                    <a:pt x="105" y="16931"/>
                    <a:pt x="405" y="16750"/>
                    <a:pt x="923" y="16360"/>
                  </a:cubicBezTo>
                  <a:cubicBezTo>
                    <a:pt x="1473" y="15942"/>
                    <a:pt x="2262" y="15269"/>
                    <a:pt x="3189" y="14259"/>
                  </a:cubicBezTo>
                  <a:cubicBezTo>
                    <a:pt x="4110" y="13267"/>
                    <a:pt x="5149" y="11917"/>
                    <a:pt x="6054" y="10388"/>
                  </a:cubicBezTo>
                  <a:cubicBezTo>
                    <a:pt x="6509" y="9624"/>
                    <a:pt x="6920" y="8810"/>
                    <a:pt x="7291" y="7989"/>
                  </a:cubicBezTo>
                  <a:cubicBezTo>
                    <a:pt x="7662" y="7167"/>
                    <a:pt x="7959" y="6329"/>
                    <a:pt x="8218" y="5525"/>
                  </a:cubicBezTo>
                  <a:cubicBezTo>
                    <a:pt x="8471" y="4716"/>
                    <a:pt x="8676" y="3944"/>
                    <a:pt x="8901" y="3259"/>
                  </a:cubicBezTo>
                  <a:cubicBezTo>
                    <a:pt x="9121" y="2571"/>
                    <a:pt x="9359" y="1967"/>
                    <a:pt x="9604" y="1483"/>
                  </a:cubicBezTo>
                  <a:cubicBezTo>
                    <a:pt x="10089" y="510"/>
                    <a:pt x="10576" y="31"/>
                    <a:pt x="10541" y="1"/>
                  </a:cubicBezTo>
                  <a:cubicBezTo>
                    <a:pt x="10541" y="0"/>
                    <a:pt x="10540" y="0"/>
                    <a:pt x="105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41"/>
            <p:cNvSpPr/>
            <p:nvPr/>
          </p:nvSpPr>
          <p:spPr>
            <a:xfrm>
              <a:off x="7451386" y="2113701"/>
              <a:ext cx="232318" cy="104762"/>
            </a:xfrm>
            <a:custGeom>
              <a:avLst/>
              <a:gdLst/>
              <a:ahLst/>
              <a:cxnLst/>
              <a:rect l="l" t="t" r="r" b="b"/>
              <a:pathLst>
                <a:path w="12669" h="5713" extrusionOk="0">
                  <a:moveTo>
                    <a:pt x="41" y="0"/>
                  </a:moveTo>
                  <a:cubicBezTo>
                    <a:pt x="38" y="0"/>
                    <a:pt x="35" y="1"/>
                    <a:pt x="33" y="3"/>
                  </a:cubicBezTo>
                  <a:cubicBezTo>
                    <a:pt x="1" y="33"/>
                    <a:pt x="90" y="277"/>
                    <a:pt x="322" y="730"/>
                  </a:cubicBezTo>
                  <a:cubicBezTo>
                    <a:pt x="557" y="1180"/>
                    <a:pt x="916" y="1856"/>
                    <a:pt x="1549" y="2660"/>
                  </a:cubicBezTo>
                  <a:cubicBezTo>
                    <a:pt x="1864" y="3055"/>
                    <a:pt x="2250" y="3478"/>
                    <a:pt x="2724" y="3867"/>
                  </a:cubicBezTo>
                  <a:cubicBezTo>
                    <a:pt x="3197" y="4255"/>
                    <a:pt x="3754" y="4602"/>
                    <a:pt x="4360" y="4876"/>
                  </a:cubicBezTo>
                  <a:cubicBezTo>
                    <a:pt x="5572" y="5430"/>
                    <a:pt x="6962" y="5680"/>
                    <a:pt x="8216" y="5707"/>
                  </a:cubicBezTo>
                  <a:cubicBezTo>
                    <a:pt x="8338" y="5711"/>
                    <a:pt x="8459" y="5712"/>
                    <a:pt x="8578" y="5712"/>
                  </a:cubicBezTo>
                  <a:cubicBezTo>
                    <a:pt x="9685" y="5712"/>
                    <a:pt x="10668" y="5576"/>
                    <a:pt x="11387" y="5455"/>
                  </a:cubicBezTo>
                  <a:cubicBezTo>
                    <a:pt x="12186" y="5316"/>
                    <a:pt x="12669" y="5193"/>
                    <a:pt x="12664" y="5163"/>
                  </a:cubicBezTo>
                  <a:cubicBezTo>
                    <a:pt x="12663" y="5158"/>
                    <a:pt x="12647" y="5155"/>
                    <a:pt x="12619" y="5155"/>
                  </a:cubicBezTo>
                  <a:cubicBezTo>
                    <a:pt x="12480" y="5155"/>
                    <a:pt x="12026" y="5216"/>
                    <a:pt x="11358" y="5297"/>
                  </a:cubicBezTo>
                  <a:cubicBezTo>
                    <a:pt x="10718" y="5367"/>
                    <a:pt x="9880" y="5454"/>
                    <a:pt x="8940" y="5454"/>
                  </a:cubicBezTo>
                  <a:cubicBezTo>
                    <a:pt x="8699" y="5454"/>
                    <a:pt x="8452" y="5448"/>
                    <a:pt x="8199" y="5435"/>
                  </a:cubicBezTo>
                  <a:cubicBezTo>
                    <a:pt x="6967" y="5378"/>
                    <a:pt x="5616" y="5109"/>
                    <a:pt x="4454" y="4555"/>
                  </a:cubicBezTo>
                  <a:cubicBezTo>
                    <a:pt x="4164" y="4416"/>
                    <a:pt x="3887" y="4263"/>
                    <a:pt x="3625" y="4097"/>
                  </a:cubicBezTo>
                  <a:cubicBezTo>
                    <a:pt x="3365" y="3929"/>
                    <a:pt x="3123" y="3751"/>
                    <a:pt x="2898" y="3563"/>
                  </a:cubicBezTo>
                  <a:cubicBezTo>
                    <a:pt x="2450" y="3184"/>
                    <a:pt x="2081" y="2773"/>
                    <a:pt x="1777" y="2390"/>
                  </a:cubicBezTo>
                  <a:cubicBezTo>
                    <a:pt x="1173" y="1616"/>
                    <a:pt x="785" y="980"/>
                    <a:pt x="503" y="574"/>
                  </a:cubicBezTo>
                  <a:cubicBezTo>
                    <a:pt x="241" y="192"/>
                    <a:pt x="88" y="0"/>
                    <a:pt x="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4799;p41"/>
            <p:cNvSpPr/>
            <p:nvPr/>
          </p:nvSpPr>
          <p:spPr>
            <a:xfrm>
              <a:off x="7665917" y="1597721"/>
              <a:ext cx="254983" cy="143711"/>
            </a:xfrm>
            <a:custGeom>
              <a:avLst/>
              <a:gdLst/>
              <a:ahLst/>
              <a:cxnLst/>
              <a:rect l="l" t="t" r="r" b="b"/>
              <a:pathLst>
                <a:path w="13905" h="7837" extrusionOk="0">
                  <a:moveTo>
                    <a:pt x="13876" y="1"/>
                  </a:moveTo>
                  <a:cubicBezTo>
                    <a:pt x="13826" y="1"/>
                    <a:pt x="13705" y="20"/>
                    <a:pt x="13522" y="54"/>
                  </a:cubicBezTo>
                  <a:cubicBezTo>
                    <a:pt x="13282" y="101"/>
                    <a:pt x="12933" y="163"/>
                    <a:pt x="12507" y="279"/>
                  </a:cubicBezTo>
                  <a:cubicBezTo>
                    <a:pt x="11651" y="487"/>
                    <a:pt x="10484" y="848"/>
                    <a:pt x="9230" y="1363"/>
                  </a:cubicBezTo>
                  <a:cubicBezTo>
                    <a:pt x="7975" y="1872"/>
                    <a:pt x="6635" y="2540"/>
                    <a:pt x="5420" y="3282"/>
                  </a:cubicBezTo>
                  <a:cubicBezTo>
                    <a:pt x="4203" y="4025"/>
                    <a:pt x="3107" y="4826"/>
                    <a:pt x="2276" y="5521"/>
                  </a:cubicBezTo>
                  <a:cubicBezTo>
                    <a:pt x="1442" y="6216"/>
                    <a:pt x="868" y="6790"/>
                    <a:pt x="510" y="7191"/>
                  </a:cubicBezTo>
                  <a:cubicBezTo>
                    <a:pt x="154" y="7594"/>
                    <a:pt x="0" y="7812"/>
                    <a:pt x="37" y="7834"/>
                  </a:cubicBezTo>
                  <a:cubicBezTo>
                    <a:pt x="40" y="7836"/>
                    <a:pt x="43" y="7836"/>
                    <a:pt x="47" y="7836"/>
                  </a:cubicBezTo>
                  <a:cubicBezTo>
                    <a:pt x="104" y="7836"/>
                    <a:pt x="326" y="7667"/>
                    <a:pt x="708" y="7327"/>
                  </a:cubicBezTo>
                  <a:cubicBezTo>
                    <a:pt x="1118" y="6968"/>
                    <a:pt x="1722" y="6426"/>
                    <a:pt x="2556" y="5741"/>
                  </a:cubicBezTo>
                  <a:cubicBezTo>
                    <a:pt x="3374" y="5066"/>
                    <a:pt x="4448" y="4272"/>
                    <a:pt x="5640" y="3537"/>
                  </a:cubicBezTo>
                  <a:cubicBezTo>
                    <a:pt x="6828" y="2802"/>
                    <a:pt x="8136" y="2130"/>
                    <a:pt x="9361" y="1600"/>
                  </a:cubicBezTo>
                  <a:cubicBezTo>
                    <a:pt x="10585" y="1071"/>
                    <a:pt x="11726" y="680"/>
                    <a:pt x="12559" y="433"/>
                  </a:cubicBezTo>
                  <a:cubicBezTo>
                    <a:pt x="12972" y="297"/>
                    <a:pt x="13314" y="210"/>
                    <a:pt x="13546" y="138"/>
                  </a:cubicBezTo>
                  <a:cubicBezTo>
                    <a:pt x="13779" y="67"/>
                    <a:pt x="13905" y="22"/>
                    <a:pt x="13902" y="7"/>
                  </a:cubicBezTo>
                  <a:cubicBezTo>
                    <a:pt x="13901" y="3"/>
                    <a:pt x="13892" y="1"/>
                    <a:pt x="138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0" name="Google Shape;14800;p41"/>
            <p:cNvSpPr/>
            <p:nvPr/>
          </p:nvSpPr>
          <p:spPr>
            <a:xfrm>
              <a:off x="7227797" y="1257487"/>
              <a:ext cx="241542" cy="226138"/>
            </a:xfrm>
            <a:custGeom>
              <a:avLst/>
              <a:gdLst/>
              <a:ahLst/>
              <a:cxnLst/>
              <a:rect l="l" t="t" r="r" b="b"/>
              <a:pathLst>
                <a:path w="13172" h="12332" extrusionOk="0">
                  <a:moveTo>
                    <a:pt x="4971" y="1"/>
                  </a:moveTo>
                  <a:cubicBezTo>
                    <a:pt x="4367" y="2489"/>
                    <a:pt x="4674" y="5220"/>
                    <a:pt x="5510" y="7598"/>
                  </a:cubicBezTo>
                  <a:cubicBezTo>
                    <a:pt x="3758" y="6809"/>
                    <a:pt x="1898" y="6262"/>
                    <a:pt x="1" y="5980"/>
                  </a:cubicBezTo>
                  <a:lnTo>
                    <a:pt x="1" y="5980"/>
                  </a:lnTo>
                  <a:cubicBezTo>
                    <a:pt x="1183" y="6596"/>
                    <a:pt x="2247" y="7434"/>
                    <a:pt x="3133" y="8431"/>
                  </a:cubicBezTo>
                  <a:cubicBezTo>
                    <a:pt x="3974" y="9374"/>
                    <a:pt x="4830" y="11086"/>
                    <a:pt x="5077" y="12060"/>
                  </a:cubicBezTo>
                  <a:cubicBezTo>
                    <a:pt x="5127" y="12256"/>
                    <a:pt x="5356" y="12331"/>
                    <a:pt x="5679" y="12331"/>
                  </a:cubicBezTo>
                  <a:cubicBezTo>
                    <a:pt x="6502" y="12331"/>
                    <a:pt x="7938" y="11843"/>
                    <a:pt x="8592" y="11625"/>
                  </a:cubicBezTo>
                  <a:cubicBezTo>
                    <a:pt x="10287" y="11056"/>
                    <a:pt x="12377" y="10430"/>
                    <a:pt x="12263" y="9950"/>
                  </a:cubicBezTo>
                  <a:cubicBezTo>
                    <a:pt x="11904" y="8441"/>
                    <a:pt x="11541" y="6912"/>
                    <a:pt x="11573" y="5361"/>
                  </a:cubicBezTo>
                  <a:cubicBezTo>
                    <a:pt x="11605" y="3810"/>
                    <a:pt x="12075" y="2210"/>
                    <a:pt x="13171" y="1112"/>
                  </a:cubicBezTo>
                  <a:lnTo>
                    <a:pt x="13171" y="1112"/>
                  </a:lnTo>
                  <a:cubicBezTo>
                    <a:pt x="12246" y="1765"/>
                    <a:pt x="11316" y="2425"/>
                    <a:pt x="10549" y="3256"/>
                  </a:cubicBezTo>
                  <a:cubicBezTo>
                    <a:pt x="9782" y="4087"/>
                    <a:pt x="9260" y="5344"/>
                    <a:pt x="9126" y="6467"/>
                  </a:cubicBezTo>
                  <a:cubicBezTo>
                    <a:pt x="8565" y="3964"/>
                    <a:pt x="7165" y="1334"/>
                    <a:pt x="49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41"/>
            <p:cNvSpPr/>
            <p:nvPr/>
          </p:nvSpPr>
          <p:spPr>
            <a:xfrm>
              <a:off x="7423311" y="1535483"/>
              <a:ext cx="55361" cy="24462"/>
            </a:xfrm>
            <a:custGeom>
              <a:avLst/>
              <a:gdLst/>
              <a:ahLst/>
              <a:cxnLst/>
              <a:rect l="l" t="t" r="r" b="b"/>
              <a:pathLst>
                <a:path w="3019" h="1334" extrusionOk="0">
                  <a:moveTo>
                    <a:pt x="1967" y="0"/>
                  </a:moveTo>
                  <a:cubicBezTo>
                    <a:pt x="1773" y="0"/>
                    <a:pt x="1576" y="24"/>
                    <a:pt x="1376" y="64"/>
                  </a:cubicBezTo>
                  <a:cubicBezTo>
                    <a:pt x="1270" y="86"/>
                    <a:pt x="1104" y="116"/>
                    <a:pt x="931" y="161"/>
                  </a:cubicBezTo>
                  <a:cubicBezTo>
                    <a:pt x="901" y="168"/>
                    <a:pt x="869" y="175"/>
                    <a:pt x="839" y="185"/>
                  </a:cubicBezTo>
                  <a:cubicBezTo>
                    <a:pt x="646" y="242"/>
                    <a:pt x="458" y="321"/>
                    <a:pt x="340" y="443"/>
                  </a:cubicBezTo>
                  <a:cubicBezTo>
                    <a:pt x="285" y="482"/>
                    <a:pt x="231" y="529"/>
                    <a:pt x="179" y="579"/>
                  </a:cubicBezTo>
                  <a:cubicBezTo>
                    <a:pt x="122" y="633"/>
                    <a:pt x="119" y="700"/>
                    <a:pt x="149" y="754"/>
                  </a:cubicBezTo>
                  <a:cubicBezTo>
                    <a:pt x="0" y="1233"/>
                    <a:pt x="549" y="1334"/>
                    <a:pt x="945" y="1334"/>
                  </a:cubicBezTo>
                  <a:cubicBezTo>
                    <a:pt x="1016" y="1334"/>
                    <a:pt x="1082" y="1331"/>
                    <a:pt x="1139" y="1326"/>
                  </a:cubicBezTo>
                  <a:cubicBezTo>
                    <a:pt x="1406" y="1301"/>
                    <a:pt x="2084" y="1192"/>
                    <a:pt x="2420" y="925"/>
                  </a:cubicBezTo>
                  <a:cubicBezTo>
                    <a:pt x="2588" y="871"/>
                    <a:pt x="2729" y="774"/>
                    <a:pt x="2831" y="611"/>
                  </a:cubicBezTo>
                  <a:cubicBezTo>
                    <a:pt x="2863" y="584"/>
                    <a:pt x="2897" y="561"/>
                    <a:pt x="2930" y="529"/>
                  </a:cubicBezTo>
                  <a:cubicBezTo>
                    <a:pt x="3019" y="445"/>
                    <a:pt x="3009" y="269"/>
                    <a:pt x="2890" y="213"/>
                  </a:cubicBezTo>
                  <a:cubicBezTo>
                    <a:pt x="2589" y="62"/>
                    <a:pt x="2282" y="0"/>
                    <a:pt x="1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02" name="Google Shape;14802;p41"/>
          <p:cNvGrpSpPr/>
          <p:nvPr/>
        </p:nvGrpSpPr>
        <p:grpSpPr>
          <a:xfrm>
            <a:off x="7245162" y="1573602"/>
            <a:ext cx="1186645" cy="2283966"/>
            <a:chOff x="5238221" y="2682317"/>
            <a:chExt cx="836490" cy="1610014"/>
          </a:xfrm>
        </p:grpSpPr>
        <p:sp>
          <p:nvSpPr>
            <p:cNvPr id="14803" name="Google Shape;14803;p41"/>
            <p:cNvSpPr/>
            <p:nvPr/>
          </p:nvSpPr>
          <p:spPr>
            <a:xfrm>
              <a:off x="5570057" y="3087723"/>
              <a:ext cx="178020" cy="432637"/>
            </a:xfrm>
            <a:custGeom>
              <a:avLst/>
              <a:gdLst/>
              <a:ahLst/>
              <a:cxnLst/>
              <a:rect l="l" t="t" r="r" b="b"/>
              <a:pathLst>
                <a:path w="9708" h="23593" extrusionOk="0">
                  <a:moveTo>
                    <a:pt x="0" y="0"/>
                  </a:moveTo>
                  <a:lnTo>
                    <a:pt x="0" y="23592"/>
                  </a:lnTo>
                  <a:lnTo>
                    <a:pt x="9707" y="23592"/>
                  </a:lnTo>
                  <a:lnTo>
                    <a:pt x="97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41"/>
            <p:cNvSpPr/>
            <p:nvPr/>
          </p:nvSpPr>
          <p:spPr>
            <a:xfrm>
              <a:off x="5582581" y="3119061"/>
              <a:ext cx="43020" cy="164451"/>
            </a:xfrm>
            <a:custGeom>
              <a:avLst/>
              <a:gdLst/>
              <a:ahLst/>
              <a:cxnLst/>
              <a:rect l="l" t="t" r="r" b="b"/>
              <a:pathLst>
                <a:path w="2346" h="8968" extrusionOk="0">
                  <a:moveTo>
                    <a:pt x="1173" y="1"/>
                  </a:moveTo>
                  <a:cubicBezTo>
                    <a:pt x="1173" y="1"/>
                    <a:pt x="0" y="1319"/>
                    <a:pt x="0" y="1836"/>
                  </a:cubicBezTo>
                  <a:lnTo>
                    <a:pt x="0" y="8968"/>
                  </a:lnTo>
                  <a:lnTo>
                    <a:pt x="2345" y="8968"/>
                  </a:lnTo>
                  <a:lnTo>
                    <a:pt x="2345" y="1836"/>
                  </a:lnTo>
                  <a:cubicBezTo>
                    <a:pt x="2345" y="1319"/>
                    <a:pt x="1173" y="1"/>
                    <a:pt x="1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41"/>
            <p:cNvSpPr/>
            <p:nvPr/>
          </p:nvSpPr>
          <p:spPr>
            <a:xfrm>
              <a:off x="5637557" y="3119061"/>
              <a:ext cx="43020" cy="164451"/>
            </a:xfrm>
            <a:custGeom>
              <a:avLst/>
              <a:gdLst/>
              <a:ahLst/>
              <a:cxnLst/>
              <a:rect l="l" t="t" r="r" b="b"/>
              <a:pathLst>
                <a:path w="2346" h="8968" extrusionOk="0">
                  <a:moveTo>
                    <a:pt x="1173" y="1"/>
                  </a:moveTo>
                  <a:cubicBezTo>
                    <a:pt x="1173" y="1"/>
                    <a:pt x="0" y="1319"/>
                    <a:pt x="0" y="1836"/>
                  </a:cubicBezTo>
                  <a:lnTo>
                    <a:pt x="0" y="8968"/>
                  </a:lnTo>
                  <a:lnTo>
                    <a:pt x="2345" y="8968"/>
                  </a:lnTo>
                  <a:lnTo>
                    <a:pt x="2345" y="1836"/>
                  </a:lnTo>
                  <a:cubicBezTo>
                    <a:pt x="2345" y="1319"/>
                    <a:pt x="1173" y="1"/>
                    <a:pt x="1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41"/>
            <p:cNvSpPr/>
            <p:nvPr/>
          </p:nvSpPr>
          <p:spPr>
            <a:xfrm>
              <a:off x="5694532" y="3119061"/>
              <a:ext cx="43020" cy="164451"/>
            </a:xfrm>
            <a:custGeom>
              <a:avLst/>
              <a:gdLst/>
              <a:ahLst/>
              <a:cxnLst/>
              <a:rect l="l" t="t" r="r" b="b"/>
              <a:pathLst>
                <a:path w="2346" h="8968" extrusionOk="0">
                  <a:moveTo>
                    <a:pt x="1173" y="1"/>
                  </a:moveTo>
                  <a:cubicBezTo>
                    <a:pt x="1173" y="1"/>
                    <a:pt x="0" y="1319"/>
                    <a:pt x="0" y="1836"/>
                  </a:cubicBezTo>
                  <a:lnTo>
                    <a:pt x="0" y="8968"/>
                  </a:lnTo>
                  <a:lnTo>
                    <a:pt x="2345" y="8968"/>
                  </a:lnTo>
                  <a:lnTo>
                    <a:pt x="2345" y="1836"/>
                  </a:lnTo>
                  <a:cubicBezTo>
                    <a:pt x="2345" y="1319"/>
                    <a:pt x="1173" y="1"/>
                    <a:pt x="1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41"/>
            <p:cNvSpPr/>
            <p:nvPr/>
          </p:nvSpPr>
          <p:spPr>
            <a:xfrm>
              <a:off x="5544054" y="2682317"/>
              <a:ext cx="230007" cy="396658"/>
            </a:xfrm>
            <a:custGeom>
              <a:avLst/>
              <a:gdLst/>
              <a:ahLst/>
              <a:cxnLst/>
              <a:rect l="l" t="t" r="r" b="b"/>
              <a:pathLst>
                <a:path w="12543" h="21631" extrusionOk="0">
                  <a:moveTo>
                    <a:pt x="6272" y="1"/>
                  </a:moveTo>
                  <a:lnTo>
                    <a:pt x="1" y="21631"/>
                  </a:lnTo>
                  <a:lnTo>
                    <a:pt x="12543" y="21631"/>
                  </a:lnTo>
                  <a:lnTo>
                    <a:pt x="62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41"/>
            <p:cNvSpPr/>
            <p:nvPr/>
          </p:nvSpPr>
          <p:spPr>
            <a:xfrm>
              <a:off x="5544054" y="3343787"/>
              <a:ext cx="230007" cy="576201"/>
            </a:xfrm>
            <a:custGeom>
              <a:avLst/>
              <a:gdLst/>
              <a:ahLst/>
              <a:cxnLst/>
              <a:rect l="l" t="t" r="r" b="b"/>
              <a:pathLst>
                <a:path w="12543" h="31422" extrusionOk="0">
                  <a:moveTo>
                    <a:pt x="1418" y="1"/>
                  </a:moveTo>
                  <a:lnTo>
                    <a:pt x="1" y="31422"/>
                  </a:lnTo>
                  <a:lnTo>
                    <a:pt x="12543" y="31422"/>
                  </a:lnTo>
                  <a:lnTo>
                    <a:pt x="111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41"/>
            <p:cNvSpPr/>
            <p:nvPr/>
          </p:nvSpPr>
          <p:spPr>
            <a:xfrm>
              <a:off x="5538883" y="3299154"/>
              <a:ext cx="240350" cy="44652"/>
            </a:xfrm>
            <a:custGeom>
              <a:avLst/>
              <a:gdLst/>
              <a:ahLst/>
              <a:cxnLst/>
              <a:rect l="l" t="t" r="r" b="b"/>
              <a:pathLst>
                <a:path w="13107" h="2435" extrusionOk="0">
                  <a:moveTo>
                    <a:pt x="1" y="0"/>
                  </a:moveTo>
                  <a:lnTo>
                    <a:pt x="1700" y="2435"/>
                  </a:lnTo>
                  <a:lnTo>
                    <a:pt x="11407" y="2435"/>
                  </a:lnTo>
                  <a:lnTo>
                    <a:pt x="13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41"/>
            <p:cNvSpPr/>
            <p:nvPr/>
          </p:nvSpPr>
          <p:spPr>
            <a:xfrm>
              <a:off x="5523333" y="3243408"/>
              <a:ext cx="41479" cy="30312"/>
            </a:xfrm>
            <a:custGeom>
              <a:avLst/>
              <a:gdLst/>
              <a:ahLst/>
              <a:cxnLst/>
              <a:rect l="l" t="t" r="r" b="b"/>
              <a:pathLst>
                <a:path w="2262" h="1653" extrusionOk="0">
                  <a:moveTo>
                    <a:pt x="0" y="0"/>
                  </a:moveTo>
                  <a:lnTo>
                    <a:pt x="463" y="1653"/>
                  </a:lnTo>
                  <a:lnTo>
                    <a:pt x="2261" y="1653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41"/>
            <p:cNvSpPr/>
            <p:nvPr/>
          </p:nvSpPr>
          <p:spPr>
            <a:xfrm>
              <a:off x="5602074" y="3243408"/>
              <a:ext cx="36583" cy="30312"/>
            </a:xfrm>
            <a:custGeom>
              <a:avLst/>
              <a:gdLst/>
              <a:ahLst/>
              <a:cxnLst/>
              <a:rect l="l" t="t" r="r" b="b"/>
              <a:pathLst>
                <a:path w="1995" h="1653" extrusionOk="0">
                  <a:moveTo>
                    <a:pt x="1" y="0"/>
                  </a:moveTo>
                  <a:lnTo>
                    <a:pt x="194" y="1653"/>
                  </a:lnTo>
                  <a:lnTo>
                    <a:pt x="1995" y="1653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41"/>
            <p:cNvSpPr/>
            <p:nvPr/>
          </p:nvSpPr>
          <p:spPr>
            <a:xfrm>
              <a:off x="5679458" y="3243408"/>
              <a:ext cx="36583" cy="30312"/>
            </a:xfrm>
            <a:custGeom>
              <a:avLst/>
              <a:gdLst/>
              <a:ahLst/>
              <a:cxnLst/>
              <a:rect l="l" t="t" r="r" b="b"/>
              <a:pathLst>
                <a:path w="1995" h="1653" extrusionOk="0">
                  <a:moveTo>
                    <a:pt x="75" y="0"/>
                  </a:moveTo>
                  <a:lnTo>
                    <a:pt x="1" y="1653"/>
                  </a:lnTo>
                  <a:lnTo>
                    <a:pt x="1802" y="1653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41"/>
            <p:cNvSpPr/>
            <p:nvPr/>
          </p:nvSpPr>
          <p:spPr>
            <a:xfrm>
              <a:off x="5753322" y="3243408"/>
              <a:ext cx="41479" cy="30312"/>
            </a:xfrm>
            <a:custGeom>
              <a:avLst/>
              <a:gdLst/>
              <a:ahLst/>
              <a:cxnLst/>
              <a:rect l="l" t="t" r="r" b="b"/>
              <a:pathLst>
                <a:path w="2262" h="1653" extrusionOk="0">
                  <a:moveTo>
                    <a:pt x="341" y="0"/>
                  </a:moveTo>
                  <a:lnTo>
                    <a:pt x="0" y="1653"/>
                  </a:lnTo>
                  <a:lnTo>
                    <a:pt x="1801" y="165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41"/>
            <p:cNvSpPr/>
            <p:nvPr/>
          </p:nvSpPr>
          <p:spPr>
            <a:xfrm>
              <a:off x="5523333" y="3047490"/>
              <a:ext cx="41479" cy="30312"/>
            </a:xfrm>
            <a:custGeom>
              <a:avLst/>
              <a:gdLst/>
              <a:ahLst/>
              <a:cxnLst/>
              <a:rect l="l" t="t" r="r" b="b"/>
              <a:pathLst>
                <a:path w="2262" h="1653" extrusionOk="0">
                  <a:moveTo>
                    <a:pt x="0" y="0"/>
                  </a:moveTo>
                  <a:lnTo>
                    <a:pt x="463" y="1653"/>
                  </a:lnTo>
                  <a:lnTo>
                    <a:pt x="2261" y="1653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41"/>
            <p:cNvSpPr/>
            <p:nvPr/>
          </p:nvSpPr>
          <p:spPr>
            <a:xfrm>
              <a:off x="5602074" y="3047490"/>
              <a:ext cx="36583" cy="30312"/>
            </a:xfrm>
            <a:custGeom>
              <a:avLst/>
              <a:gdLst/>
              <a:ahLst/>
              <a:cxnLst/>
              <a:rect l="l" t="t" r="r" b="b"/>
              <a:pathLst>
                <a:path w="1995" h="1653" extrusionOk="0">
                  <a:moveTo>
                    <a:pt x="1" y="0"/>
                  </a:moveTo>
                  <a:lnTo>
                    <a:pt x="194" y="1653"/>
                  </a:lnTo>
                  <a:lnTo>
                    <a:pt x="1995" y="1653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41"/>
            <p:cNvSpPr/>
            <p:nvPr/>
          </p:nvSpPr>
          <p:spPr>
            <a:xfrm>
              <a:off x="5679458" y="3047490"/>
              <a:ext cx="36583" cy="30312"/>
            </a:xfrm>
            <a:custGeom>
              <a:avLst/>
              <a:gdLst/>
              <a:ahLst/>
              <a:cxnLst/>
              <a:rect l="l" t="t" r="r" b="b"/>
              <a:pathLst>
                <a:path w="1995" h="1653" extrusionOk="0">
                  <a:moveTo>
                    <a:pt x="75" y="0"/>
                  </a:moveTo>
                  <a:lnTo>
                    <a:pt x="1" y="1653"/>
                  </a:lnTo>
                  <a:lnTo>
                    <a:pt x="1802" y="1653"/>
                  </a:lnTo>
                  <a:lnTo>
                    <a:pt x="19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41"/>
            <p:cNvSpPr/>
            <p:nvPr/>
          </p:nvSpPr>
          <p:spPr>
            <a:xfrm>
              <a:off x="5753322" y="3047490"/>
              <a:ext cx="41479" cy="30312"/>
            </a:xfrm>
            <a:custGeom>
              <a:avLst/>
              <a:gdLst/>
              <a:ahLst/>
              <a:cxnLst/>
              <a:rect l="l" t="t" r="r" b="b"/>
              <a:pathLst>
                <a:path w="2262" h="1653" extrusionOk="0">
                  <a:moveTo>
                    <a:pt x="341" y="0"/>
                  </a:moveTo>
                  <a:lnTo>
                    <a:pt x="0" y="1653"/>
                  </a:lnTo>
                  <a:lnTo>
                    <a:pt x="1801" y="165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41"/>
            <p:cNvSpPr/>
            <p:nvPr/>
          </p:nvSpPr>
          <p:spPr>
            <a:xfrm>
              <a:off x="5530173" y="3071934"/>
              <a:ext cx="257825" cy="31320"/>
            </a:xfrm>
            <a:custGeom>
              <a:avLst/>
              <a:gdLst/>
              <a:ahLst/>
              <a:cxnLst/>
              <a:rect l="l" t="t" r="r" b="b"/>
              <a:pathLst>
                <a:path w="14060" h="1708" extrusionOk="0">
                  <a:moveTo>
                    <a:pt x="1" y="1"/>
                  </a:moveTo>
                  <a:lnTo>
                    <a:pt x="476" y="1707"/>
                  </a:lnTo>
                  <a:lnTo>
                    <a:pt x="13582" y="1707"/>
                  </a:lnTo>
                  <a:lnTo>
                    <a:pt x="140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41"/>
            <p:cNvSpPr/>
            <p:nvPr/>
          </p:nvSpPr>
          <p:spPr>
            <a:xfrm>
              <a:off x="5530173" y="3267852"/>
              <a:ext cx="257825" cy="31320"/>
            </a:xfrm>
            <a:custGeom>
              <a:avLst/>
              <a:gdLst/>
              <a:ahLst/>
              <a:cxnLst/>
              <a:rect l="l" t="t" r="r" b="b"/>
              <a:pathLst>
                <a:path w="14060" h="1708" extrusionOk="0">
                  <a:moveTo>
                    <a:pt x="1" y="1"/>
                  </a:moveTo>
                  <a:lnTo>
                    <a:pt x="476" y="1707"/>
                  </a:lnTo>
                  <a:lnTo>
                    <a:pt x="13582" y="1707"/>
                  </a:lnTo>
                  <a:lnTo>
                    <a:pt x="140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41"/>
            <p:cNvSpPr/>
            <p:nvPr/>
          </p:nvSpPr>
          <p:spPr>
            <a:xfrm>
              <a:off x="5594592" y="3389154"/>
              <a:ext cx="29908" cy="76229"/>
            </a:xfrm>
            <a:custGeom>
              <a:avLst/>
              <a:gdLst/>
              <a:ahLst/>
              <a:cxnLst/>
              <a:rect l="l" t="t" r="r" b="b"/>
              <a:pathLst>
                <a:path w="1631" h="4157" extrusionOk="0">
                  <a:moveTo>
                    <a:pt x="817" y="0"/>
                  </a:moveTo>
                  <a:cubicBezTo>
                    <a:pt x="817" y="0"/>
                    <a:pt x="1" y="918"/>
                    <a:pt x="1" y="1279"/>
                  </a:cubicBezTo>
                  <a:lnTo>
                    <a:pt x="1" y="4156"/>
                  </a:lnTo>
                  <a:lnTo>
                    <a:pt x="1631" y="4156"/>
                  </a:lnTo>
                  <a:lnTo>
                    <a:pt x="1631" y="1279"/>
                  </a:lnTo>
                  <a:cubicBezTo>
                    <a:pt x="1631" y="918"/>
                    <a:pt x="817" y="0"/>
                    <a:pt x="8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41"/>
            <p:cNvSpPr/>
            <p:nvPr/>
          </p:nvSpPr>
          <p:spPr>
            <a:xfrm>
              <a:off x="5701060" y="3522010"/>
              <a:ext cx="29963" cy="76192"/>
            </a:xfrm>
            <a:custGeom>
              <a:avLst/>
              <a:gdLst/>
              <a:ahLst/>
              <a:cxnLst/>
              <a:rect l="l" t="t" r="r" b="b"/>
              <a:pathLst>
                <a:path w="1634" h="4155" extrusionOk="0">
                  <a:moveTo>
                    <a:pt x="817" y="1"/>
                  </a:moveTo>
                  <a:cubicBezTo>
                    <a:pt x="817" y="1"/>
                    <a:pt x="0" y="919"/>
                    <a:pt x="0" y="1277"/>
                  </a:cubicBezTo>
                  <a:lnTo>
                    <a:pt x="0" y="4154"/>
                  </a:lnTo>
                  <a:lnTo>
                    <a:pt x="1633" y="4154"/>
                  </a:lnTo>
                  <a:lnTo>
                    <a:pt x="1633" y="1277"/>
                  </a:lnTo>
                  <a:cubicBezTo>
                    <a:pt x="1633" y="919"/>
                    <a:pt x="817" y="1"/>
                    <a:pt x="8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41"/>
            <p:cNvSpPr/>
            <p:nvPr/>
          </p:nvSpPr>
          <p:spPr>
            <a:xfrm>
              <a:off x="5623676" y="3650024"/>
              <a:ext cx="29908" cy="76192"/>
            </a:xfrm>
            <a:custGeom>
              <a:avLst/>
              <a:gdLst/>
              <a:ahLst/>
              <a:cxnLst/>
              <a:rect l="l" t="t" r="r" b="b"/>
              <a:pathLst>
                <a:path w="1631" h="4155" extrusionOk="0">
                  <a:moveTo>
                    <a:pt x="817" y="1"/>
                  </a:moveTo>
                  <a:cubicBezTo>
                    <a:pt x="817" y="1"/>
                    <a:pt x="0" y="918"/>
                    <a:pt x="0" y="1277"/>
                  </a:cubicBezTo>
                  <a:lnTo>
                    <a:pt x="0" y="4154"/>
                  </a:lnTo>
                  <a:lnTo>
                    <a:pt x="1630" y="4154"/>
                  </a:lnTo>
                  <a:lnTo>
                    <a:pt x="1630" y="1277"/>
                  </a:lnTo>
                  <a:cubicBezTo>
                    <a:pt x="1630" y="918"/>
                    <a:pt x="817" y="1"/>
                    <a:pt x="8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41"/>
            <p:cNvSpPr/>
            <p:nvPr/>
          </p:nvSpPr>
          <p:spPr>
            <a:xfrm>
              <a:off x="5446535" y="3381801"/>
              <a:ext cx="74139" cy="275539"/>
            </a:xfrm>
            <a:custGeom>
              <a:avLst/>
              <a:gdLst/>
              <a:ahLst/>
              <a:cxnLst/>
              <a:rect l="l" t="t" r="r" b="b"/>
              <a:pathLst>
                <a:path w="4043" h="15026" extrusionOk="0">
                  <a:moveTo>
                    <a:pt x="0" y="1"/>
                  </a:moveTo>
                  <a:lnTo>
                    <a:pt x="0" y="15026"/>
                  </a:lnTo>
                  <a:lnTo>
                    <a:pt x="4042" y="15026"/>
                  </a:lnTo>
                  <a:lnTo>
                    <a:pt x="404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41"/>
            <p:cNvSpPr/>
            <p:nvPr/>
          </p:nvSpPr>
          <p:spPr>
            <a:xfrm>
              <a:off x="5451743" y="3401807"/>
              <a:ext cx="17897" cy="104707"/>
            </a:xfrm>
            <a:custGeom>
              <a:avLst/>
              <a:gdLst/>
              <a:ahLst/>
              <a:cxnLst/>
              <a:rect l="l" t="t" r="r" b="b"/>
              <a:pathLst>
                <a:path w="976" h="5710" extrusionOk="0">
                  <a:moveTo>
                    <a:pt x="488" y="0"/>
                  </a:moveTo>
                  <a:cubicBezTo>
                    <a:pt x="488" y="0"/>
                    <a:pt x="1" y="839"/>
                    <a:pt x="1" y="1168"/>
                  </a:cubicBezTo>
                  <a:lnTo>
                    <a:pt x="1" y="5710"/>
                  </a:lnTo>
                  <a:lnTo>
                    <a:pt x="975" y="5710"/>
                  </a:lnTo>
                  <a:lnTo>
                    <a:pt x="975" y="1168"/>
                  </a:lnTo>
                  <a:cubicBezTo>
                    <a:pt x="975" y="839"/>
                    <a:pt x="488" y="0"/>
                    <a:pt x="4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41"/>
            <p:cNvSpPr/>
            <p:nvPr/>
          </p:nvSpPr>
          <p:spPr>
            <a:xfrm>
              <a:off x="5474665" y="3401807"/>
              <a:ext cx="17879" cy="104707"/>
            </a:xfrm>
            <a:custGeom>
              <a:avLst/>
              <a:gdLst/>
              <a:ahLst/>
              <a:cxnLst/>
              <a:rect l="l" t="t" r="r" b="b"/>
              <a:pathLst>
                <a:path w="975" h="5710" extrusionOk="0">
                  <a:moveTo>
                    <a:pt x="487" y="0"/>
                  </a:moveTo>
                  <a:cubicBezTo>
                    <a:pt x="487" y="0"/>
                    <a:pt x="0" y="839"/>
                    <a:pt x="0" y="1168"/>
                  </a:cubicBezTo>
                  <a:lnTo>
                    <a:pt x="0" y="5710"/>
                  </a:lnTo>
                  <a:lnTo>
                    <a:pt x="975" y="5710"/>
                  </a:lnTo>
                  <a:lnTo>
                    <a:pt x="975" y="1168"/>
                  </a:lnTo>
                  <a:cubicBezTo>
                    <a:pt x="975" y="839"/>
                    <a:pt x="487" y="0"/>
                    <a:pt x="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41"/>
            <p:cNvSpPr/>
            <p:nvPr/>
          </p:nvSpPr>
          <p:spPr>
            <a:xfrm>
              <a:off x="5497514" y="3401807"/>
              <a:ext cx="17934" cy="104707"/>
            </a:xfrm>
            <a:custGeom>
              <a:avLst/>
              <a:gdLst/>
              <a:ahLst/>
              <a:cxnLst/>
              <a:rect l="l" t="t" r="r" b="b"/>
              <a:pathLst>
                <a:path w="978" h="5710" extrusionOk="0">
                  <a:moveTo>
                    <a:pt x="491" y="0"/>
                  </a:moveTo>
                  <a:cubicBezTo>
                    <a:pt x="491" y="0"/>
                    <a:pt x="1" y="839"/>
                    <a:pt x="1" y="1168"/>
                  </a:cubicBezTo>
                  <a:lnTo>
                    <a:pt x="1" y="5710"/>
                  </a:lnTo>
                  <a:lnTo>
                    <a:pt x="978" y="5710"/>
                  </a:lnTo>
                  <a:lnTo>
                    <a:pt x="978" y="1168"/>
                  </a:lnTo>
                  <a:cubicBezTo>
                    <a:pt x="978" y="839"/>
                    <a:pt x="491" y="0"/>
                    <a:pt x="4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41"/>
            <p:cNvSpPr/>
            <p:nvPr/>
          </p:nvSpPr>
          <p:spPr>
            <a:xfrm>
              <a:off x="5435698" y="3059410"/>
              <a:ext cx="95813" cy="316872"/>
            </a:xfrm>
            <a:custGeom>
              <a:avLst/>
              <a:gdLst/>
              <a:ahLst/>
              <a:cxnLst/>
              <a:rect l="l" t="t" r="r" b="b"/>
              <a:pathLst>
                <a:path w="5225" h="17280" extrusionOk="0">
                  <a:moveTo>
                    <a:pt x="2612" y="1"/>
                  </a:moveTo>
                  <a:lnTo>
                    <a:pt x="0" y="17280"/>
                  </a:lnTo>
                  <a:lnTo>
                    <a:pt x="5225" y="17280"/>
                  </a:lnTo>
                  <a:lnTo>
                    <a:pt x="26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41"/>
            <p:cNvSpPr/>
            <p:nvPr/>
          </p:nvSpPr>
          <p:spPr>
            <a:xfrm>
              <a:off x="5435698" y="3544932"/>
              <a:ext cx="95813" cy="495461"/>
            </a:xfrm>
            <a:custGeom>
              <a:avLst/>
              <a:gdLst/>
              <a:ahLst/>
              <a:cxnLst/>
              <a:rect l="l" t="t" r="r" b="b"/>
              <a:pathLst>
                <a:path w="5225" h="27019" extrusionOk="0">
                  <a:moveTo>
                    <a:pt x="591" y="0"/>
                  </a:moveTo>
                  <a:lnTo>
                    <a:pt x="0" y="27018"/>
                  </a:lnTo>
                  <a:lnTo>
                    <a:pt x="5225" y="27018"/>
                  </a:lnTo>
                  <a:lnTo>
                    <a:pt x="46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41"/>
            <p:cNvSpPr/>
            <p:nvPr/>
          </p:nvSpPr>
          <p:spPr>
            <a:xfrm>
              <a:off x="5433852" y="3516490"/>
              <a:ext cx="100086" cy="28460"/>
            </a:xfrm>
            <a:custGeom>
              <a:avLst/>
              <a:gdLst/>
              <a:ahLst/>
              <a:cxnLst/>
              <a:rect l="l" t="t" r="r" b="b"/>
              <a:pathLst>
                <a:path w="5458" h="1552" extrusionOk="0">
                  <a:moveTo>
                    <a:pt x="1" y="0"/>
                  </a:moveTo>
                  <a:lnTo>
                    <a:pt x="708" y="1551"/>
                  </a:lnTo>
                  <a:lnTo>
                    <a:pt x="4750" y="1551"/>
                  </a:lnTo>
                  <a:lnTo>
                    <a:pt x="545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41"/>
            <p:cNvSpPr/>
            <p:nvPr/>
          </p:nvSpPr>
          <p:spPr>
            <a:xfrm>
              <a:off x="5427379" y="3480970"/>
              <a:ext cx="17256" cy="19328"/>
            </a:xfrm>
            <a:custGeom>
              <a:avLst/>
              <a:gdLst/>
              <a:ahLst/>
              <a:cxnLst/>
              <a:rect l="l" t="t" r="r" b="b"/>
              <a:pathLst>
                <a:path w="941" h="1054" extrusionOk="0">
                  <a:moveTo>
                    <a:pt x="0" y="0"/>
                  </a:moveTo>
                  <a:lnTo>
                    <a:pt x="191" y="1054"/>
                  </a:lnTo>
                  <a:lnTo>
                    <a:pt x="940" y="1054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41"/>
            <p:cNvSpPr/>
            <p:nvPr/>
          </p:nvSpPr>
          <p:spPr>
            <a:xfrm>
              <a:off x="5460167" y="3480970"/>
              <a:ext cx="15220" cy="19328"/>
            </a:xfrm>
            <a:custGeom>
              <a:avLst/>
              <a:gdLst/>
              <a:ahLst/>
              <a:cxnLst/>
              <a:rect l="l" t="t" r="r" b="b"/>
              <a:pathLst>
                <a:path w="830" h="1054" extrusionOk="0">
                  <a:moveTo>
                    <a:pt x="1" y="0"/>
                  </a:moveTo>
                  <a:lnTo>
                    <a:pt x="80" y="1054"/>
                  </a:lnTo>
                  <a:lnTo>
                    <a:pt x="829" y="1054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41"/>
            <p:cNvSpPr/>
            <p:nvPr/>
          </p:nvSpPr>
          <p:spPr>
            <a:xfrm>
              <a:off x="5492367" y="3480970"/>
              <a:ext cx="15275" cy="19328"/>
            </a:xfrm>
            <a:custGeom>
              <a:avLst/>
              <a:gdLst/>
              <a:ahLst/>
              <a:cxnLst/>
              <a:rect l="l" t="t" r="r" b="b"/>
              <a:pathLst>
                <a:path w="833" h="1054" extrusionOk="0">
                  <a:moveTo>
                    <a:pt x="33" y="0"/>
                  </a:moveTo>
                  <a:lnTo>
                    <a:pt x="1" y="1054"/>
                  </a:lnTo>
                  <a:lnTo>
                    <a:pt x="750" y="1054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41"/>
            <p:cNvSpPr/>
            <p:nvPr/>
          </p:nvSpPr>
          <p:spPr>
            <a:xfrm>
              <a:off x="5523138" y="3480970"/>
              <a:ext cx="17292" cy="19328"/>
            </a:xfrm>
            <a:custGeom>
              <a:avLst/>
              <a:gdLst/>
              <a:ahLst/>
              <a:cxnLst/>
              <a:rect l="l" t="t" r="r" b="b"/>
              <a:pathLst>
                <a:path w="943" h="1054" extrusionOk="0">
                  <a:moveTo>
                    <a:pt x="144" y="0"/>
                  </a:moveTo>
                  <a:lnTo>
                    <a:pt x="0" y="1054"/>
                  </a:lnTo>
                  <a:lnTo>
                    <a:pt x="750" y="1054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41"/>
            <p:cNvSpPr/>
            <p:nvPr/>
          </p:nvSpPr>
          <p:spPr>
            <a:xfrm>
              <a:off x="5427079" y="3356165"/>
              <a:ext cx="17256" cy="19346"/>
            </a:xfrm>
            <a:custGeom>
              <a:avLst/>
              <a:gdLst/>
              <a:ahLst/>
              <a:cxnLst/>
              <a:rect l="l" t="t" r="r" b="b"/>
              <a:pathLst>
                <a:path w="941" h="1055" extrusionOk="0">
                  <a:moveTo>
                    <a:pt x="0" y="1"/>
                  </a:moveTo>
                  <a:lnTo>
                    <a:pt x="191" y="1055"/>
                  </a:lnTo>
                  <a:lnTo>
                    <a:pt x="940" y="1055"/>
                  </a:lnTo>
                  <a:lnTo>
                    <a:pt x="79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41"/>
            <p:cNvSpPr/>
            <p:nvPr/>
          </p:nvSpPr>
          <p:spPr>
            <a:xfrm>
              <a:off x="5459867" y="3356165"/>
              <a:ext cx="15220" cy="19346"/>
            </a:xfrm>
            <a:custGeom>
              <a:avLst/>
              <a:gdLst/>
              <a:ahLst/>
              <a:cxnLst/>
              <a:rect l="l" t="t" r="r" b="b"/>
              <a:pathLst>
                <a:path w="830" h="1055" extrusionOk="0">
                  <a:moveTo>
                    <a:pt x="1" y="1"/>
                  </a:moveTo>
                  <a:lnTo>
                    <a:pt x="80" y="1055"/>
                  </a:lnTo>
                  <a:lnTo>
                    <a:pt x="829" y="1055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41"/>
            <p:cNvSpPr/>
            <p:nvPr/>
          </p:nvSpPr>
          <p:spPr>
            <a:xfrm>
              <a:off x="5492067" y="3356165"/>
              <a:ext cx="15275" cy="19346"/>
            </a:xfrm>
            <a:custGeom>
              <a:avLst/>
              <a:gdLst/>
              <a:ahLst/>
              <a:cxnLst/>
              <a:rect l="l" t="t" r="r" b="b"/>
              <a:pathLst>
                <a:path w="833" h="1055" extrusionOk="0">
                  <a:moveTo>
                    <a:pt x="33" y="1"/>
                  </a:moveTo>
                  <a:lnTo>
                    <a:pt x="1" y="1055"/>
                  </a:lnTo>
                  <a:lnTo>
                    <a:pt x="750" y="1055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41"/>
            <p:cNvSpPr/>
            <p:nvPr/>
          </p:nvSpPr>
          <p:spPr>
            <a:xfrm>
              <a:off x="5522838" y="3356165"/>
              <a:ext cx="17292" cy="19346"/>
            </a:xfrm>
            <a:custGeom>
              <a:avLst/>
              <a:gdLst/>
              <a:ahLst/>
              <a:cxnLst/>
              <a:rect l="l" t="t" r="r" b="b"/>
              <a:pathLst>
                <a:path w="943" h="1055" extrusionOk="0">
                  <a:moveTo>
                    <a:pt x="144" y="1"/>
                  </a:moveTo>
                  <a:lnTo>
                    <a:pt x="0" y="1055"/>
                  </a:lnTo>
                  <a:lnTo>
                    <a:pt x="750" y="1055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41"/>
            <p:cNvSpPr/>
            <p:nvPr/>
          </p:nvSpPr>
          <p:spPr>
            <a:xfrm>
              <a:off x="5429885" y="3371771"/>
              <a:ext cx="107384" cy="19933"/>
            </a:xfrm>
            <a:custGeom>
              <a:avLst/>
              <a:gdLst/>
              <a:ahLst/>
              <a:cxnLst/>
              <a:rect l="l" t="t" r="r" b="b"/>
              <a:pathLst>
                <a:path w="5856" h="1087" extrusionOk="0">
                  <a:moveTo>
                    <a:pt x="0" y="1"/>
                  </a:moveTo>
                  <a:lnTo>
                    <a:pt x="201" y="1087"/>
                  </a:lnTo>
                  <a:lnTo>
                    <a:pt x="5658" y="1087"/>
                  </a:lnTo>
                  <a:lnTo>
                    <a:pt x="58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41"/>
            <p:cNvSpPr/>
            <p:nvPr/>
          </p:nvSpPr>
          <p:spPr>
            <a:xfrm>
              <a:off x="5429885" y="3496576"/>
              <a:ext cx="107384" cy="19915"/>
            </a:xfrm>
            <a:custGeom>
              <a:avLst/>
              <a:gdLst/>
              <a:ahLst/>
              <a:cxnLst/>
              <a:rect l="l" t="t" r="r" b="b"/>
              <a:pathLst>
                <a:path w="5856" h="1086" extrusionOk="0">
                  <a:moveTo>
                    <a:pt x="0" y="0"/>
                  </a:moveTo>
                  <a:lnTo>
                    <a:pt x="201" y="1086"/>
                  </a:lnTo>
                  <a:lnTo>
                    <a:pt x="5658" y="1086"/>
                  </a:lnTo>
                  <a:lnTo>
                    <a:pt x="58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41"/>
            <p:cNvSpPr/>
            <p:nvPr/>
          </p:nvSpPr>
          <p:spPr>
            <a:xfrm>
              <a:off x="5456731" y="3573813"/>
              <a:ext cx="12506" cy="48521"/>
            </a:xfrm>
            <a:custGeom>
              <a:avLst/>
              <a:gdLst/>
              <a:ahLst/>
              <a:cxnLst/>
              <a:rect l="l" t="t" r="r" b="b"/>
              <a:pathLst>
                <a:path w="682" h="2646" extrusionOk="0">
                  <a:moveTo>
                    <a:pt x="340" y="1"/>
                  </a:moveTo>
                  <a:cubicBezTo>
                    <a:pt x="340" y="1"/>
                    <a:pt x="1" y="585"/>
                    <a:pt x="1" y="812"/>
                  </a:cubicBezTo>
                  <a:lnTo>
                    <a:pt x="1" y="2645"/>
                  </a:lnTo>
                  <a:lnTo>
                    <a:pt x="681" y="2645"/>
                  </a:lnTo>
                  <a:lnTo>
                    <a:pt x="681" y="812"/>
                  </a:lnTo>
                  <a:cubicBezTo>
                    <a:pt x="681" y="585"/>
                    <a:pt x="340" y="1"/>
                    <a:pt x="3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41"/>
            <p:cNvSpPr/>
            <p:nvPr/>
          </p:nvSpPr>
          <p:spPr>
            <a:xfrm>
              <a:off x="5501108" y="3658422"/>
              <a:ext cx="12433" cy="48503"/>
            </a:xfrm>
            <a:custGeom>
              <a:avLst/>
              <a:gdLst/>
              <a:ahLst/>
              <a:cxnLst/>
              <a:rect l="l" t="t" r="r" b="b"/>
              <a:pathLst>
                <a:path w="678" h="2645" extrusionOk="0">
                  <a:moveTo>
                    <a:pt x="339" y="0"/>
                  </a:moveTo>
                  <a:cubicBezTo>
                    <a:pt x="339" y="0"/>
                    <a:pt x="0" y="584"/>
                    <a:pt x="0" y="814"/>
                  </a:cubicBezTo>
                  <a:lnTo>
                    <a:pt x="0" y="2645"/>
                  </a:lnTo>
                  <a:lnTo>
                    <a:pt x="678" y="2645"/>
                  </a:lnTo>
                  <a:lnTo>
                    <a:pt x="678" y="814"/>
                  </a:lnTo>
                  <a:cubicBezTo>
                    <a:pt x="678" y="584"/>
                    <a:pt x="339" y="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41"/>
            <p:cNvSpPr/>
            <p:nvPr/>
          </p:nvSpPr>
          <p:spPr>
            <a:xfrm>
              <a:off x="5468852" y="3739988"/>
              <a:ext cx="12488" cy="48503"/>
            </a:xfrm>
            <a:custGeom>
              <a:avLst/>
              <a:gdLst/>
              <a:ahLst/>
              <a:cxnLst/>
              <a:rect l="l" t="t" r="r" b="b"/>
              <a:pathLst>
                <a:path w="681" h="2645" extrusionOk="0">
                  <a:moveTo>
                    <a:pt x="339" y="0"/>
                  </a:moveTo>
                  <a:cubicBezTo>
                    <a:pt x="339" y="0"/>
                    <a:pt x="0" y="584"/>
                    <a:pt x="0" y="811"/>
                  </a:cubicBezTo>
                  <a:lnTo>
                    <a:pt x="0" y="2644"/>
                  </a:lnTo>
                  <a:lnTo>
                    <a:pt x="681" y="2644"/>
                  </a:lnTo>
                  <a:lnTo>
                    <a:pt x="681" y="811"/>
                  </a:lnTo>
                  <a:cubicBezTo>
                    <a:pt x="681" y="584"/>
                    <a:pt x="339" y="0"/>
                    <a:pt x="3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41"/>
            <p:cNvSpPr/>
            <p:nvPr/>
          </p:nvSpPr>
          <p:spPr>
            <a:xfrm>
              <a:off x="5795131" y="3381801"/>
              <a:ext cx="74194" cy="275539"/>
            </a:xfrm>
            <a:custGeom>
              <a:avLst/>
              <a:gdLst/>
              <a:ahLst/>
              <a:cxnLst/>
              <a:rect l="l" t="t" r="r" b="b"/>
              <a:pathLst>
                <a:path w="4046" h="15026" extrusionOk="0">
                  <a:moveTo>
                    <a:pt x="1" y="1"/>
                  </a:moveTo>
                  <a:lnTo>
                    <a:pt x="1" y="15026"/>
                  </a:lnTo>
                  <a:lnTo>
                    <a:pt x="4045" y="15026"/>
                  </a:lnTo>
                  <a:lnTo>
                    <a:pt x="4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41"/>
            <p:cNvSpPr/>
            <p:nvPr/>
          </p:nvSpPr>
          <p:spPr>
            <a:xfrm>
              <a:off x="5800394" y="3401807"/>
              <a:ext cx="17897" cy="104707"/>
            </a:xfrm>
            <a:custGeom>
              <a:avLst/>
              <a:gdLst/>
              <a:ahLst/>
              <a:cxnLst/>
              <a:rect l="l" t="t" r="r" b="b"/>
              <a:pathLst>
                <a:path w="976" h="5710" extrusionOk="0">
                  <a:moveTo>
                    <a:pt x="488" y="0"/>
                  </a:moveTo>
                  <a:cubicBezTo>
                    <a:pt x="488" y="0"/>
                    <a:pt x="1" y="839"/>
                    <a:pt x="1" y="1168"/>
                  </a:cubicBezTo>
                  <a:lnTo>
                    <a:pt x="1" y="5710"/>
                  </a:lnTo>
                  <a:lnTo>
                    <a:pt x="975" y="5710"/>
                  </a:lnTo>
                  <a:lnTo>
                    <a:pt x="975" y="1168"/>
                  </a:lnTo>
                  <a:cubicBezTo>
                    <a:pt x="975" y="839"/>
                    <a:pt x="488" y="0"/>
                    <a:pt x="4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41"/>
            <p:cNvSpPr/>
            <p:nvPr/>
          </p:nvSpPr>
          <p:spPr>
            <a:xfrm>
              <a:off x="5823261" y="3401807"/>
              <a:ext cx="17934" cy="104707"/>
            </a:xfrm>
            <a:custGeom>
              <a:avLst/>
              <a:gdLst/>
              <a:ahLst/>
              <a:cxnLst/>
              <a:rect l="l" t="t" r="r" b="b"/>
              <a:pathLst>
                <a:path w="978" h="5710" extrusionOk="0">
                  <a:moveTo>
                    <a:pt x="490" y="0"/>
                  </a:moveTo>
                  <a:cubicBezTo>
                    <a:pt x="490" y="0"/>
                    <a:pt x="1" y="839"/>
                    <a:pt x="1" y="1168"/>
                  </a:cubicBezTo>
                  <a:lnTo>
                    <a:pt x="1" y="5710"/>
                  </a:lnTo>
                  <a:lnTo>
                    <a:pt x="978" y="5710"/>
                  </a:lnTo>
                  <a:lnTo>
                    <a:pt x="978" y="1168"/>
                  </a:lnTo>
                  <a:cubicBezTo>
                    <a:pt x="978" y="839"/>
                    <a:pt x="490" y="0"/>
                    <a:pt x="4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41"/>
            <p:cNvSpPr/>
            <p:nvPr/>
          </p:nvSpPr>
          <p:spPr>
            <a:xfrm>
              <a:off x="5846164" y="3401807"/>
              <a:ext cx="17934" cy="104707"/>
            </a:xfrm>
            <a:custGeom>
              <a:avLst/>
              <a:gdLst/>
              <a:ahLst/>
              <a:cxnLst/>
              <a:rect l="l" t="t" r="r" b="b"/>
              <a:pathLst>
                <a:path w="978" h="5710" extrusionOk="0">
                  <a:moveTo>
                    <a:pt x="488" y="0"/>
                  </a:moveTo>
                  <a:cubicBezTo>
                    <a:pt x="488" y="0"/>
                    <a:pt x="1" y="839"/>
                    <a:pt x="1" y="1168"/>
                  </a:cubicBezTo>
                  <a:lnTo>
                    <a:pt x="1" y="5710"/>
                  </a:lnTo>
                  <a:lnTo>
                    <a:pt x="978" y="5710"/>
                  </a:lnTo>
                  <a:lnTo>
                    <a:pt x="978" y="1168"/>
                  </a:lnTo>
                  <a:cubicBezTo>
                    <a:pt x="978" y="839"/>
                    <a:pt x="488" y="0"/>
                    <a:pt x="4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41"/>
            <p:cNvSpPr/>
            <p:nvPr/>
          </p:nvSpPr>
          <p:spPr>
            <a:xfrm>
              <a:off x="5784349" y="3059410"/>
              <a:ext cx="95777" cy="316872"/>
            </a:xfrm>
            <a:custGeom>
              <a:avLst/>
              <a:gdLst/>
              <a:ahLst/>
              <a:cxnLst/>
              <a:rect l="l" t="t" r="r" b="b"/>
              <a:pathLst>
                <a:path w="5223" h="17280" extrusionOk="0">
                  <a:moveTo>
                    <a:pt x="2612" y="1"/>
                  </a:moveTo>
                  <a:lnTo>
                    <a:pt x="0" y="17280"/>
                  </a:lnTo>
                  <a:lnTo>
                    <a:pt x="5222" y="17280"/>
                  </a:lnTo>
                  <a:lnTo>
                    <a:pt x="26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41"/>
            <p:cNvSpPr/>
            <p:nvPr/>
          </p:nvSpPr>
          <p:spPr>
            <a:xfrm>
              <a:off x="5784349" y="3544932"/>
              <a:ext cx="95777" cy="495461"/>
            </a:xfrm>
            <a:custGeom>
              <a:avLst/>
              <a:gdLst/>
              <a:ahLst/>
              <a:cxnLst/>
              <a:rect l="l" t="t" r="r" b="b"/>
              <a:pathLst>
                <a:path w="5223" h="27019" extrusionOk="0">
                  <a:moveTo>
                    <a:pt x="589" y="0"/>
                  </a:moveTo>
                  <a:lnTo>
                    <a:pt x="0" y="27018"/>
                  </a:lnTo>
                  <a:lnTo>
                    <a:pt x="5222" y="27018"/>
                  </a:lnTo>
                  <a:lnTo>
                    <a:pt x="46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41"/>
            <p:cNvSpPr/>
            <p:nvPr/>
          </p:nvSpPr>
          <p:spPr>
            <a:xfrm>
              <a:off x="5782467" y="3516490"/>
              <a:ext cx="100123" cy="28460"/>
            </a:xfrm>
            <a:custGeom>
              <a:avLst/>
              <a:gdLst/>
              <a:ahLst/>
              <a:cxnLst/>
              <a:rect l="l" t="t" r="r" b="b"/>
              <a:pathLst>
                <a:path w="5460" h="1552" extrusionOk="0">
                  <a:moveTo>
                    <a:pt x="0" y="0"/>
                  </a:moveTo>
                  <a:lnTo>
                    <a:pt x="708" y="1551"/>
                  </a:lnTo>
                  <a:lnTo>
                    <a:pt x="4752" y="1551"/>
                  </a:lnTo>
                  <a:lnTo>
                    <a:pt x="54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41"/>
            <p:cNvSpPr/>
            <p:nvPr/>
          </p:nvSpPr>
          <p:spPr>
            <a:xfrm>
              <a:off x="5775975" y="3480970"/>
              <a:ext cx="17311" cy="19328"/>
            </a:xfrm>
            <a:custGeom>
              <a:avLst/>
              <a:gdLst/>
              <a:ahLst/>
              <a:cxnLst/>
              <a:rect l="l" t="t" r="r" b="b"/>
              <a:pathLst>
                <a:path w="944" h="1054" extrusionOk="0">
                  <a:moveTo>
                    <a:pt x="1" y="0"/>
                  </a:moveTo>
                  <a:lnTo>
                    <a:pt x="194" y="1054"/>
                  </a:lnTo>
                  <a:lnTo>
                    <a:pt x="943" y="1054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41"/>
            <p:cNvSpPr/>
            <p:nvPr/>
          </p:nvSpPr>
          <p:spPr>
            <a:xfrm>
              <a:off x="5808781" y="3480970"/>
              <a:ext cx="15257" cy="19328"/>
            </a:xfrm>
            <a:custGeom>
              <a:avLst/>
              <a:gdLst/>
              <a:ahLst/>
              <a:cxnLst/>
              <a:rect l="l" t="t" r="r" b="b"/>
              <a:pathLst>
                <a:path w="832" h="1054" extrusionOk="0">
                  <a:moveTo>
                    <a:pt x="0" y="0"/>
                  </a:moveTo>
                  <a:lnTo>
                    <a:pt x="82" y="1054"/>
                  </a:lnTo>
                  <a:lnTo>
                    <a:pt x="831" y="1054"/>
                  </a:lnTo>
                  <a:lnTo>
                    <a:pt x="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41"/>
            <p:cNvSpPr/>
            <p:nvPr/>
          </p:nvSpPr>
          <p:spPr>
            <a:xfrm>
              <a:off x="5841018" y="3480970"/>
              <a:ext cx="15275" cy="19328"/>
            </a:xfrm>
            <a:custGeom>
              <a:avLst/>
              <a:gdLst/>
              <a:ahLst/>
              <a:cxnLst/>
              <a:rect l="l" t="t" r="r" b="b"/>
              <a:pathLst>
                <a:path w="833" h="1054" extrusionOk="0">
                  <a:moveTo>
                    <a:pt x="31" y="0"/>
                  </a:moveTo>
                  <a:lnTo>
                    <a:pt x="1" y="1054"/>
                  </a:lnTo>
                  <a:lnTo>
                    <a:pt x="751" y="1054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41"/>
            <p:cNvSpPr/>
            <p:nvPr/>
          </p:nvSpPr>
          <p:spPr>
            <a:xfrm>
              <a:off x="5871788" y="3480970"/>
              <a:ext cx="17292" cy="19328"/>
            </a:xfrm>
            <a:custGeom>
              <a:avLst/>
              <a:gdLst/>
              <a:ahLst/>
              <a:cxnLst/>
              <a:rect l="l" t="t" r="r" b="b"/>
              <a:pathLst>
                <a:path w="943" h="1054" extrusionOk="0">
                  <a:moveTo>
                    <a:pt x="144" y="0"/>
                  </a:moveTo>
                  <a:lnTo>
                    <a:pt x="0" y="1054"/>
                  </a:lnTo>
                  <a:lnTo>
                    <a:pt x="750" y="1054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41"/>
            <p:cNvSpPr/>
            <p:nvPr/>
          </p:nvSpPr>
          <p:spPr>
            <a:xfrm>
              <a:off x="5775675" y="3356165"/>
              <a:ext cx="17311" cy="19346"/>
            </a:xfrm>
            <a:custGeom>
              <a:avLst/>
              <a:gdLst/>
              <a:ahLst/>
              <a:cxnLst/>
              <a:rect l="l" t="t" r="r" b="b"/>
              <a:pathLst>
                <a:path w="944" h="1055" extrusionOk="0">
                  <a:moveTo>
                    <a:pt x="1" y="1"/>
                  </a:moveTo>
                  <a:lnTo>
                    <a:pt x="194" y="1055"/>
                  </a:lnTo>
                  <a:lnTo>
                    <a:pt x="943" y="1055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41"/>
            <p:cNvSpPr/>
            <p:nvPr/>
          </p:nvSpPr>
          <p:spPr>
            <a:xfrm>
              <a:off x="5808481" y="3356165"/>
              <a:ext cx="15257" cy="19346"/>
            </a:xfrm>
            <a:custGeom>
              <a:avLst/>
              <a:gdLst/>
              <a:ahLst/>
              <a:cxnLst/>
              <a:rect l="l" t="t" r="r" b="b"/>
              <a:pathLst>
                <a:path w="832" h="1055" extrusionOk="0">
                  <a:moveTo>
                    <a:pt x="0" y="1"/>
                  </a:moveTo>
                  <a:lnTo>
                    <a:pt x="82" y="1055"/>
                  </a:lnTo>
                  <a:lnTo>
                    <a:pt x="831" y="1055"/>
                  </a:lnTo>
                  <a:lnTo>
                    <a:pt x="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41"/>
            <p:cNvSpPr/>
            <p:nvPr/>
          </p:nvSpPr>
          <p:spPr>
            <a:xfrm>
              <a:off x="5840718" y="3356165"/>
              <a:ext cx="15275" cy="19346"/>
            </a:xfrm>
            <a:custGeom>
              <a:avLst/>
              <a:gdLst/>
              <a:ahLst/>
              <a:cxnLst/>
              <a:rect l="l" t="t" r="r" b="b"/>
              <a:pathLst>
                <a:path w="833" h="1055" extrusionOk="0">
                  <a:moveTo>
                    <a:pt x="31" y="1"/>
                  </a:moveTo>
                  <a:lnTo>
                    <a:pt x="1" y="1055"/>
                  </a:lnTo>
                  <a:lnTo>
                    <a:pt x="751" y="1055"/>
                  </a:lnTo>
                  <a:lnTo>
                    <a:pt x="8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41"/>
            <p:cNvSpPr/>
            <p:nvPr/>
          </p:nvSpPr>
          <p:spPr>
            <a:xfrm>
              <a:off x="5871488" y="3356165"/>
              <a:ext cx="17292" cy="19346"/>
            </a:xfrm>
            <a:custGeom>
              <a:avLst/>
              <a:gdLst/>
              <a:ahLst/>
              <a:cxnLst/>
              <a:rect l="l" t="t" r="r" b="b"/>
              <a:pathLst>
                <a:path w="943" h="1055" extrusionOk="0">
                  <a:moveTo>
                    <a:pt x="144" y="1"/>
                  </a:moveTo>
                  <a:lnTo>
                    <a:pt x="0" y="1055"/>
                  </a:lnTo>
                  <a:lnTo>
                    <a:pt x="750" y="1055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41"/>
            <p:cNvSpPr/>
            <p:nvPr/>
          </p:nvSpPr>
          <p:spPr>
            <a:xfrm>
              <a:off x="5778536" y="3371771"/>
              <a:ext cx="107384" cy="19933"/>
            </a:xfrm>
            <a:custGeom>
              <a:avLst/>
              <a:gdLst/>
              <a:ahLst/>
              <a:cxnLst/>
              <a:rect l="l" t="t" r="r" b="b"/>
              <a:pathLst>
                <a:path w="5856" h="1087" extrusionOk="0">
                  <a:moveTo>
                    <a:pt x="0" y="1"/>
                  </a:moveTo>
                  <a:lnTo>
                    <a:pt x="198" y="1087"/>
                  </a:lnTo>
                  <a:lnTo>
                    <a:pt x="5658" y="1087"/>
                  </a:lnTo>
                  <a:lnTo>
                    <a:pt x="58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41"/>
            <p:cNvSpPr/>
            <p:nvPr/>
          </p:nvSpPr>
          <p:spPr>
            <a:xfrm>
              <a:off x="5778536" y="3496576"/>
              <a:ext cx="107384" cy="19915"/>
            </a:xfrm>
            <a:custGeom>
              <a:avLst/>
              <a:gdLst/>
              <a:ahLst/>
              <a:cxnLst/>
              <a:rect l="l" t="t" r="r" b="b"/>
              <a:pathLst>
                <a:path w="5856" h="1086" extrusionOk="0">
                  <a:moveTo>
                    <a:pt x="0" y="0"/>
                  </a:moveTo>
                  <a:lnTo>
                    <a:pt x="198" y="1086"/>
                  </a:lnTo>
                  <a:lnTo>
                    <a:pt x="5658" y="1086"/>
                  </a:lnTo>
                  <a:lnTo>
                    <a:pt x="58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41"/>
            <p:cNvSpPr/>
            <p:nvPr/>
          </p:nvSpPr>
          <p:spPr>
            <a:xfrm>
              <a:off x="5849704" y="3612285"/>
              <a:ext cx="12506" cy="48558"/>
            </a:xfrm>
            <a:custGeom>
              <a:avLst/>
              <a:gdLst/>
              <a:ahLst/>
              <a:cxnLst/>
              <a:rect l="l" t="t" r="r" b="b"/>
              <a:pathLst>
                <a:path w="682" h="2648" extrusionOk="0">
                  <a:moveTo>
                    <a:pt x="342" y="1"/>
                  </a:moveTo>
                  <a:cubicBezTo>
                    <a:pt x="342" y="1"/>
                    <a:pt x="1" y="587"/>
                    <a:pt x="1" y="814"/>
                  </a:cubicBezTo>
                  <a:lnTo>
                    <a:pt x="1" y="2647"/>
                  </a:lnTo>
                  <a:lnTo>
                    <a:pt x="681" y="2647"/>
                  </a:lnTo>
                  <a:lnTo>
                    <a:pt x="681" y="814"/>
                  </a:lnTo>
                  <a:cubicBezTo>
                    <a:pt x="681" y="587"/>
                    <a:pt x="342" y="1"/>
                    <a:pt x="3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41"/>
            <p:cNvSpPr/>
            <p:nvPr/>
          </p:nvSpPr>
          <p:spPr>
            <a:xfrm>
              <a:off x="5805382" y="3696894"/>
              <a:ext cx="12451" cy="48539"/>
            </a:xfrm>
            <a:custGeom>
              <a:avLst/>
              <a:gdLst/>
              <a:ahLst/>
              <a:cxnLst/>
              <a:rect l="l" t="t" r="r" b="b"/>
              <a:pathLst>
                <a:path w="679" h="2647" extrusionOk="0">
                  <a:moveTo>
                    <a:pt x="340" y="0"/>
                  </a:moveTo>
                  <a:cubicBezTo>
                    <a:pt x="340" y="0"/>
                    <a:pt x="1" y="584"/>
                    <a:pt x="1" y="814"/>
                  </a:cubicBezTo>
                  <a:lnTo>
                    <a:pt x="1" y="2647"/>
                  </a:lnTo>
                  <a:lnTo>
                    <a:pt x="679" y="2647"/>
                  </a:lnTo>
                  <a:lnTo>
                    <a:pt x="679" y="814"/>
                  </a:lnTo>
                  <a:cubicBezTo>
                    <a:pt x="679" y="584"/>
                    <a:pt x="340" y="0"/>
                    <a:pt x="3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41"/>
            <p:cNvSpPr/>
            <p:nvPr/>
          </p:nvSpPr>
          <p:spPr>
            <a:xfrm>
              <a:off x="5837601" y="3778441"/>
              <a:ext cx="12488" cy="48521"/>
            </a:xfrm>
            <a:custGeom>
              <a:avLst/>
              <a:gdLst/>
              <a:ahLst/>
              <a:cxnLst/>
              <a:rect l="l" t="t" r="r" b="b"/>
              <a:pathLst>
                <a:path w="681" h="2646" extrusionOk="0">
                  <a:moveTo>
                    <a:pt x="342" y="1"/>
                  </a:moveTo>
                  <a:cubicBezTo>
                    <a:pt x="342" y="1"/>
                    <a:pt x="0" y="585"/>
                    <a:pt x="0" y="815"/>
                  </a:cubicBezTo>
                  <a:lnTo>
                    <a:pt x="0" y="2645"/>
                  </a:lnTo>
                  <a:lnTo>
                    <a:pt x="681" y="2645"/>
                  </a:lnTo>
                  <a:lnTo>
                    <a:pt x="681" y="815"/>
                  </a:lnTo>
                  <a:cubicBezTo>
                    <a:pt x="681" y="585"/>
                    <a:pt x="342" y="1"/>
                    <a:pt x="3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41"/>
            <p:cNvSpPr/>
            <p:nvPr/>
          </p:nvSpPr>
          <p:spPr>
            <a:xfrm>
              <a:off x="5358625" y="3890575"/>
              <a:ext cx="600828" cy="401610"/>
            </a:xfrm>
            <a:custGeom>
              <a:avLst/>
              <a:gdLst/>
              <a:ahLst/>
              <a:cxnLst/>
              <a:rect l="l" t="t" r="r" b="b"/>
              <a:pathLst>
                <a:path w="32765" h="21901" extrusionOk="0">
                  <a:moveTo>
                    <a:pt x="0" y="1"/>
                  </a:moveTo>
                  <a:lnTo>
                    <a:pt x="0" y="21901"/>
                  </a:lnTo>
                  <a:lnTo>
                    <a:pt x="32765" y="21901"/>
                  </a:lnTo>
                  <a:lnTo>
                    <a:pt x="3276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41"/>
            <p:cNvSpPr/>
            <p:nvPr/>
          </p:nvSpPr>
          <p:spPr>
            <a:xfrm>
              <a:off x="5358625" y="3918246"/>
              <a:ext cx="600828" cy="97005"/>
            </a:xfrm>
            <a:custGeom>
              <a:avLst/>
              <a:gdLst/>
              <a:ahLst/>
              <a:cxnLst/>
              <a:rect l="l" t="t" r="r" b="b"/>
              <a:pathLst>
                <a:path w="32765" h="5290" extrusionOk="0">
                  <a:moveTo>
                    <a:pt x="0" y="1"/>
                  </a:moveTo>
                  <a:lnTo>
                    <a:pt x="0" y="5290"/>
                  </a:lnTo>
                  <a:lnTo>
                    <a:pt x="32765" y="5290"/>
                  </a:lnTo>
                  <a:lnTo>
                    <a:pt x="3276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41"/>
            <p:cNvSpPr/>
            <p:nvPr/>
          </p:nvSpPr>
          <p:spPr>
            <a:xfrm>
              <a:off x="5268753" y="3603483"/>
              <a:ext cx="116425" cy="432637"/>
            </a:xfrm>
            <a:custGeom>
              <a:avLst/>
              <a:gdLst/>
              <a:ahLst/>
              <a:cxnLst/>
              <a:rect l="l" t="t" r="r" b="b"/>
              <a:pathLst>
                <a:path w="6349" h="23593" extrusionOk="0">
                  <a:moveTo>
                    <a:pt x="1" y="1"/>
                  </a:moveTo>
                  <a:lnTo>
                    <a:pt x="1" y="23593"/>
                  </a:lnTo>
                  <a:lnTo>
                    <a:pt x="6348" y="23593"/>
                  </a:lnTo>
                  <a:lnTo>
                    <a:pt x="63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41"/>
            <p:cNvSpPr/>
            <p:nvPr/>
          </p:nvSpPr>
          <p:spPr>
            <a:xfrm>
              <a:off x="5276968" y="3634822"/>
              <a:ext cx="28093" cy="164469"/>
            </a:xfrm>
            <a:custGeom>
              <a:avLst/>
              <a:gdLst/>
              <a:ahLst/>
              <a:cxnLst/>
              <a:rect l="l" t="t" r="r" b="b"/>
              <a:pathLst>
                <a:path w="1532" h="8969" extrusionOk="0">
                  <a:moveTo>
                    <a:pt x="767" y="1"/>
                  </a:moveTo>
                  <a:cubicBezTo>
                    <a:pt x="767" y="1"/>
                    <a:pt x="1" y="1319"/>
                    <a:pt x="1" y="1836"/>
                  </a:cubicBezTo>
                  <a:lnTo>
                    <a:pt x="1" y="8968"/>
                  </a:lnTo>
                  <a:lnTo>
                    <a:pt x="1532" y="8968"/>
                  </a:lnTo>
                  <a:lnTo>
                    <a:pt x="1532" y="1836"/>
                  </a:lnTo>
                  <a:cubicBezTo>
                    <a:pt x="1532" y="1319"/>
                    <a:pt x="767" y="1"/>
                    <a:pt x="7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41"/>
            <p:cNvSpPr/>
            <p:nvPr/>
          </p:nvSpPr>
          <p:spPr>
            <a:xfrm>
              <a:off x="5312892" y="3634822"/>
              <a:ext cx="28148" cy="164469"/>
            </a:xfrm>
            <a:custGeom>
              <a:avLst/>
              <a:gdLst/>
              <a:ahLst/>
              <a:cxnLst/>
              <a:rect l="l" t="t" r="r" b="b"/>
              <a:pathLst>
                <a:path w="1535" h="8969" extrusionOk="0">
                  <a:moveTo>
                    <a:pt x="768" y="1"/>
                  </a:moveTo>
                  <a:cubicBezTo>
                    <a:pt x="768" y="1"/>
                    <a:pt x="1" y="1319"/>
                    <a:pt x="1" y="1836"/>
                  </a:cubicBezTo>
                  <a:lnTo>
                    <a:pt x="1" y="8968"/>
                  </a:lnTo>
                  <a:lnTo>
                    <a:pt x="1534" y="8968"/>
                  </a:lnTo>
                  <a:lnTo>
                    <a:pt x="1534" y="1836"/>
                  </a:lnTo>
                  <a:cubicBezTo>
                    <a:pt x="1534" y="1319"/>
                    <a:pt x="768" y="1"/>
                    <a:pt x="7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14868;p41"/>
            <p:cNvSpPr/>
            <p:nvPr/>
          </p:nvSpPr>
          <p:spPr>
            <a:xfrm>
              <a:off x="5348870" y="3634822"/>
              <a:ext cx="28093" cy="164469"/>
            </a:xfrm>
            <a:custGeom>
              <a:avLst/>
              <a:gdLst/>
              <a:ahLst/>
              <a:cxnLst/>
              <a:rect l="l" t="t" r="r" b="b"/>
              <a:pathLst>
                <a:path w="1532" h="8969" extrusionOk="0">
                  <a:moveTo>
                    <a:pt x="767" y="1"/>
                  </a:moveTo>
                  <a:cubicBezTo>
                    <a:pt x="767" y="1"/>
                    <a:pt x="0" y="1319"/>
                    <a:pt x="0" y="1836"/>
                  </a:cubicBezTo>
                  <a:lnTo>
                    <a:pt x="0" y="8968"/>
                  </a:lnTo>
                  <a:lnTo>
                    <a:pt x="1532" y="8968"/>
                  </a:lnTo>
                  <a:lnTo>
                    <a:pt x="1532" y="1836"/>
                  </a:lnTo>
                  <a:cubicBezTo>
                    <a:pt x="1532" y="1319"/>
                    <a:pt x="767" y="1"/>
                    <a:pt x="7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9" name="Google Shape;14869;p41"/>
            <p:cNvSpPr/>
            <p:nvPr/>
          </p:nvSpPr>
          <p:spPr>
            <a:xfrm>
              <a:off x="5251754" y="3198078"/>
              <a:ext cx="150423" cy="396713"/>
            </a:xfrm>
            <a:custGeom>
              <a:avLst/>
              <a:gdLst/>
              <a:ahLst/>
              <a:cxnLst/>
              <a:rect l="l" t="t" r="r" b="b"/>
              <a:pathLst>
                <a:path w="8203" h="21634" extrusionOk="0">
                  <a:moveTo>
                    <a:pt x="4102" y="1"/>
                  </a:moveTo>
                  <a:lnTo>
                    <a:pt x="0" y="21634"/>
                  </a:lnTo>
                  <a:lnTo>
                    <a:pt x="8203" y="21634"/>
                  </a:lnTo>
                  <a:lnTo>
                    <a:pt x="410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41"/>
            <p:cNvSpPr/>
            <p:nvPr/>
          </p:nvSpPr>
          <p:spPr>
            <a:xfrm>
              <a:off x="5251754" y="3859548"/>
              <a:ext cx="150423" cy="432637"/>
            </a:xfrm>
            <a:custGeom>
              <a:avLst/>
              <a:gdLst/>
              <a:ahLst/>
              <a:cxnLst/>
              <a:rect l="l" t="t" r="r" b="b"/>
              <a:pathLst>
                <a:path w="8203" h="23593" extrusionOk="0">
                  <a:moveTo>
                    <a:pt x="928" y="1"/>
                  </a:moveTo>
                  <a:lnTo>
                    <a:pt x="0" y="23593"/>
                  </a:lnTo>
                  <a:lnTo>
                    <a:pt x="8203" y="23593"/>
                  </a:lnTo>
                  <a:lnTo>
                    <a:pt x="7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41"/>
            <p:cNvSpPr/>
            <p:nvPr/>
          </p:nvSpPr>
          <p:spPr>
            <a:xfrm>
              <a:off x="5248399" y="3814970"/>
              <a:ext cx="157152" cy="44597"/>
            </a:xfrm>
            <a:custGeom>
              <a:avLst/>
              <a:gdLst/>
              <a:ahLst/>
              <a:cxnLst/>
              <a:rect l="l" t="t" r="r" b="b"/>
              <a:pathLst>
                <a:path w="8570" h="2432" extrusionOk="0">
                  <a:moveTo>
                    <a:pt x="0" y="0"/>
                  </a:moveTo>
                  <a:lnTo>
                    <a:pt x="1111" y="2432"/>
                  </a:lnTo>
                  <a:lnTo>
                    <a:pt x="7458" y="2432"/>
                  </a:lnTo>
                  <a:lnTo>
                    <a:pt x="85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41"/>
            <p:cNvSpPr/>
            <p:nvPr/>
          </p:nvSpPr>
          <p:spPr>
            <a:xfrm>
              <a:off x="5238221" y="3759169"/>
              <a:ext cx="27103" cy="30312"/>
            </a:xfrm>
            <a:custGeom>
              <a:avLst/>
              <a:gdLst/>
              <a:ahLst/>
              <a:cxnLst/>
              <a:rect l="l" t="t" r="r" b="b"/>
              <a:pathLst>
                <a:path w="1478" h="1653" extrusionOk="0">
                  <a:moveTo>
                    <a:pt x="1" y="0"/>
                  </a:moveTo>
                  <a:lnTo>
                    <a:pt x="303" y="1653"/>
                  </a:lnTo>
                  <a:lnTo>
                    <a:pt x="1478" y="1653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41"/>
            <p:cNvSpPr/>
            <p:nvPr/>
          </p:nvSpPr>
          <p:spPr>
            <a:xfrm>
              <a:off x="5289713" y="3759169"/>
              <a:ext cx="23930" cy="30312"/>
            </a:xfrm>
            <a:custGeom>
              <a:avLst/>
              <a:gdLst/>
              <a:ahLst/>
              <a:cxnLst/>
              <a:rect l="l" t="t" r="r" b="b"/>
              <a:pathLst>
                <a:path w="1305" h="1653" extrusionOk="0">
                  <a:moveTo>
                    <a:pt x="1" y="0"/>
                  </a:moveTo>
                  <a:lnTo>
                    <a:pt x="127" y="1653"/>
                  </a:lnTo>
                  <a:lnTo>
                    <a:pt x="1304" y="1653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41"/>
            <p:cNvSpPr/>
            <p:nvPr/>
          </p:nvSpPr>
          <p:spPr>
            <a:xfrm>
              <a:off x="5340343" y="3759169"/>
              <a:ext cx="23875" cy="30312"/>
            </a:xfrm>
            <a:custGeom>
              <a:avLst/>
              <a:gdLst/>
              <a:ahLst/>
              <a:cxnLst/>
              <a:rect l="l" t="t" r="r" b="b"/>
              <a:pathLst>
                <a:path w="1302" h="1653" extrusionOk="0">
                  <a:moveTo>
                    <a:pt x="47" y="0"/>
                  </a:moveTo>
                  <a:lnTo>
                    <a:pt x="0" y="1653"/>
                  </a:lnTo>
                  <a:lnTo>
                    <a:pt x="1175" y="1653"/>
                  </a:lnTo>
                  <a:lnTo>
                    <a:pt x="1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41"/>
            <p:cNvSpPr/>
            <p:nvPr/>
          </p:nvSpPr>
          <p:spPr>
            <a:xfrm>
              <a:off x="5388607" y="3759169"/>
              <a:ext cx="27139" cy="30312"/>
            </a:xfrm>
            <a:custGeom>
              <a:avLst/>
              <a:gdLst/>
              <a:ahLst/>
              <a:cxnLst/>
              <a:rect l="l" t="t" r="r" b="b"/>
              <a:pathLst>
                <a:path w="1480" h="1653" extrusionOk="0">
                  <a:moveTo>
                    <a:pt x="223" y="0"/>
                  </a:moveTo>
                  <a:lnTo>
                    <a:pt x="0" y="1653"/>
                  </a:lnTo>
                  <a:lnTo>
                    <a:pt x="1178" y="1653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41"/>
            <p:cNvSpPr/>
            <p:nvPr/>
          </p:nvSpPr>
          <p:spPr>
            <a:xfrm>
              <a:off x="5238221" y="3563251"/>
              <a:ext cx="27103" cy="30312"/>
            </a:xfrm>
            <a:custGeom>
              <a:avLst/>
              <a:gdLst/>
              <a:ahLst/>
              <a:cxnLst/>
              <a:rect l="l" t="t" r="r" b="b"/>
              <a:pathLst>
                <a:path w="1478" h="1653" extrusionOk="0">
                  <a:moveTo>
                    <a:pt x="1" y="0"/>
                  </a:moveTo>
                  <a:lnTo>
                    <a:pt x="303" y="1653"/>
                  </a:lnTo>
                  <a:lnTo>
                    <a:pt x="1478" y="1653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41"/>
            <p:cNvSpPr/>
            <p:nvPr/>
          </p:nvSpPr>
          <p:spPr>
            <a:xfrm>
              <a:off x="5289713" y="3563251"/>
              <a:ext cx="23930" cy="30312"/>
            </a:xfrm>
            <a:custGeom>
              <a:avLst/>
              <a:gdLst/>
              <a:ahLst/>
              <a:cxnLst/>
              <a:rect l="l" t="t" r="r" b="b"/>
              <a:pathLst>
                <a:path w="1305" h="1653" extrusionOk="0">
                  <a:moveTo>
                    <a:pt x="1" y="0"/>
                  </a:moveTo>
                  <a:lnTo>
                    <a:pt x="127" y="1653"/>
                  </a:lnTo>
                  <a:lnTo>
                    <a:pt x="1304" y="1653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41"/>
            <p:cNvSpPr/>
            <p:nvPr/>
          </p:nvSpPr>
          <p:spPr>
            <a:xfrm>
              <a:off x="5340343" y="3563251"/>
              <a:ext cx="23875" cy="30312"/>
            </a:xfrm>
            <a:custGeom>
              <a:avLst/>
              <a:gdLst/>
              <a:ahLst/>
              <a:cxnLst/>
              <a:rect l="l" t="t" r="r" b="b"/>
              <a:pathLst>
                <a:path w="1302" h="1653" extrusionOk="0">
                  <a:moveTo>
                    <a:pt x="47" y="0"/>
                  </a:moveTo>
                  <a:lnTo>
                    <a:pt x="0" y="1653"/>
                  </a:lnTo>
                  <a:lnTo>
                    <a:pt x="1175" y="1653"/>
                  </a:lnTo>
                  <a:lnTo>
                    <a:pt x="1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41"/>
            <p:cNvSpPr/>
            <p:nvPr/>
          </p:nvSpPr>
          <p:spPr>
            <a:xfrm>
              <a:off x="5388607" y="3563251"/>
              <a:ext cx="27139" cy="30312"/>
            </a:xfrm>
            <a:custGeom>
              <a:avLst/>
              <a:gdLst/>
              <a:ahLst/>
              <a:cxnLst/>
              <a:rect l="l" t="t" r="r" b="b"/>
              <a:pathLst>
                <a:path w="1480" h="1653" extrusionOk="0">
                  <a:moveTo>
                    <a:pt x="223" y="0"/>
                  </a:moveTo>
                  <a:lnTo>
                    <a:pt x="0" y="1653"/>
                  </a:lnTo>
                  <a:lnTo>
                    <a:pt x="1178" y="1653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41"/>
            <p:cNvSpPr/>
            <p:nvPr/>
          </p:nvSpPr>
          <p:spPr>
            <a:xfrm>
              <a:off x="5242677" y="3587695"/>
              <a:ext cx="168577" cy="31320"/>
            </a:xfrm>
            <a:custGeom>
              <a:avLst/>
              <a:gdLst/>
              <a:ahLst/>
              <a:cxnLst/>
              <a:rect l="l" t="t" r="r" b="b"/>
              <a:pathLst>
                <a:path w="9193" h="1708" extrusionOk="0">
                  <a:moveTo>
                    <a:pt x="0" y="1"/>
                  </a:moveTo>
                  <a:lnTo>
                    <a:pt x="312" y="1708"/>
                  </a:lnTo>
                  <a:lnTo>
                    <a:pt x="8881" y="1708"/>
                  </a:lnTo>
                  <a:lnTo>
                    <a:pt x="91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41"/>
            <p:cNvSpPr/>
            <p:nvPr/>
          </p:nvSpPr>
          <p:spPr>
            <a:xfrm>
              <a:off x="5242677" y="3783612"/>
              <a:ext cx="168577" cy="31375"/>
            </a:xfrm>
            <a:custGeom>
              <a:avLst/>
              <a:gdLst/>
              <a:ahLst/>
              <a:cxnLst/>
              <a:rect l="l" t="t" r="r" b="b"/>
              <a:pathLst>
                <a:path w="9193" h="1711" extrusionOk="0">
                  <a:moveTo>
                    <a:pt x="0" y="1"/>
                  </a:moveTo>
                  <a:lnTo>
                    <a:pt x="312" y="1710"/>
                  </a:lnTo>
                  <a:lnTo>
                    <a:pt x="8881" y="1710"/>
                  </a:lnTo>
                  <a:lnTo>
                    <a:pt x="91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41"/>
            <p:cNvSpPr/>
            <p:nvPr/>
          </p:nvSpPr>
          <p:spPr>
            <a:xfrm>
              <a:off x="5284817" y="3904952"/>
              <a:ext cx="19566" cy="76192"/>
            </a:xfrm>
            <a:custGeom>
              <a:avLst/>
              <a:gdLst/>
              <a:ahLst/>
              <a:cxnLst/>
              <a:rect l="l" t="t" r="r" b="b"/>
              <a:pathLst>
                <a:path w="1067" h="4155" extrusionOk="0">
                  <a:moveTo>
                    <a:pt x="532" y="1"/>
                  </a:moveTo>
                  <a:cubicBezTo>
                    <a:pt x="532" y="1"/>
                    <a:pt x="0" y="916"/>
                    <a:pt x="0" y="1277"/>
                  </a:cubicBezTo>
                  <a:lnTo>
                    <a:pt x="0" y="4154"/>
                  </a:lnTo>
                  <a:lnTo>
                    <a:pt x="1067" y="4154"/>
                  </a:lnTo>
                  <a:lnTo>
                    <a:pt x="1067" y="1277"/>
                  </a:lnTo>
                  <a:cubicBezTo>
                    <a:pt x="1067" y="916"/>
                    <a:pt x="532" y="1"/>
                    <a:pt x="5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41"/>
            <p:cNvSpPr/>
            <p:nvPr/>
          </p:nvSpPr>
          <p:spPr>
            <a:xfrm>
              <a:off x="5489995" y="4113944"/>
              <a:ext cx="19566" cy="76174"/>
            </a:xfrm>
            <a:custGeom>
              <a:avLst/>
              <a:gdLst/>
              <a:ahLst/>
              <a:cxnLst/>
              <a:rect l="l" t="t" r="r" b="b"/>
              <a:pathLst>
                <a:path w="1067" h="4154" extrusionOk="0">
                  <a:moveTo>
                    <a:pt x="534" y="0"/>
                  </a:moveTo>
                  <a:cubicBezTo>
                    <a:pt x="534" y="0"/>
                    <a:pt x="0" y="918"/>
                    <a:pt x="0" y="1277"/>
                  </a:cubicBezTo>
                  <a:lnTo>
                    <a:pt x="0" y="4154"/>
                  </a:lnTo>
                  <a:lnTo>
                    <a:pt x="1066" y="4154"/>
                  </a:lnTo>
                  <a:lnTo>
                    <a:pt x="1066" y="1277"/>
                  </a:lnTo>
                  <a:cubicBezTo>
                    <a:pt x="1066" y="918"/>
                    <a:pt x="534" y="0"/>
                    <a:pt x="5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41"/>
            <p:cNvSpPr/>
            <p:nvPr/>
          </p:nvSpPr>
          <p:spPr>
            <a:xfrm>
              <a:off x="5808573" y="4113944"/>
              <a:ext cx="19566" cy="76174"/>
            </a:xfrm>
            <a:custGeom>
              <a:avLst/>
              <a:gdLst/>
              <a:ahLst/>
              <a:cxnLst/>
              <a:rect l="l" t="t" r="r" b="b"/>
              <a:pathLst>
                <a:path w="1067" h="4154" extrusionOk="0">
                  <a:moveTo>
                    <a:pt x="532" y="0"/>
                  </a:moveTo>
                  <a:cubicBezTo>
                    <a:pt x="532" y="0"/>
                    <a:pt x="0" y="918"/>
                    <a:pt x="0" y="1277"/>
                  </a:cubicBezTo>
                  <a:lnTo>
                    <a:pt x="0" y="4154"/>
                  </a:lnTo>
                  <a:lnTo>
                    <a:pt x="1066" y="4154"/>
                  </a:lnTo>
                  <a:lnTo>
                    <a:pt x="1066" y="1277"/>
                  </a:lnTo>
                  <a:cubicBezTo>
                    <a:pt x="1066" y="918"/>
                    <a:pt x="532" y="0"/>
                    <a:pt x="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41"/>
            <p:cNvSpPr/>
            <p:nvPr/>
          </p:nvSpPr>
          <p:spPr>
            <a:xfrm>
              <a:off x="5354444" y="4037788"/>
              <a:ext cx="19566" cy="76174"/>
            </a:xfrm>
            <a:custGeom>
              <a:avLst/>
              <a:gdLst/>
              <a:ahLst/>
              <a:cxnLst/>
              <a:rect l="l" t="t" r="r" b="b"/>
              <a:pathLst>
                <a:path w="1067" h="4154" extrusionOk="0">
                  <a:moveTo>
                    <a:pt x="532" y="0"/>
                  </a:moveTo>
                  <a:cubicBezTo>
                    <a:pt x="532" y="0"/>
                    <a:pt x="1" y="918"/>
                    <a:pt x="1" y="1276"/>
                  </a:cubicBezTo>
                  <a:lnTo>
                    <a:pt x="1" y="4153"/>
                  </a:lnTo>
                  <a:lnTo>
                    <a:pt x="1067" y="4153"/>
                  </a:lnTo>
                  <a:lnTo>
                    <a:pt x="1067" y="1276"/>
                  </a:lnTo>
                  <a:cubicBezTo>
                    <a:pt x="1067" y="918"/>
                    <a:pt x="532" y="0"/>
                    <a:pt x="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41"/>
            <p:cNvSpPr/>
            <p:nvPr/>
          </p:nvSpPr>
          <p:spPr>
            <a:xfrm>
              <a:off x="5303814" y="4165839"/>
              <a:ext cx="19584" cy="76174"/>
            </a:xfrm>
            <a:custGeom>
              <a:avLst/>
              <a:gdLst/>
              <a:ahLst/>
              <a:cxnLst/>
              <a:rect l="l" t="t" r="r" b="b"/>
              <a:pathLst>
                <a:path w="1068" h="4154" extrusionOk="0">
                  <a:moveTo>
                    <a:pt x="535" y="0"/>
                  </a:moveTo>
                  <a:cubicBezTo>
                    <a:pt x="535" y="0"/>
                    <a:pt x="1" y="916"/>
                    <a:pt x="1" y="1277"/>
                  </a:cubicBezTo>
                  <a:lnTo>
                    <a:pt x="1" y="4154"/>
                  </a:lnTo>
                  <a:lnTo>
                    <a:pt x="1067" y="4154"/>
                  </a:lnTo>
                  <a:lnTo>
                    <a:pt x="1067" y="1277"/>
                  </a:lnTo>
                  <a:cubicBezTo>
                    <a:pt x="1067" y="916"/>
                    <a:pt x="535" y="0"/>
                    <a:pt x="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41"/>
            <p:cNvSpPr/>
            <p:nvPr/>
          </p:nvSpPr>
          <p:spPr>
            <a:xfrm>
              <a:off x="5927455" y="3603483"/>
              <a:ext cx="116370" cy="432637"/>
            </a:xfrm>
            <a:custGeom>
              <a:avLst/>
              <a:gdLst/>
              <a:ahLst/>
              <a:cxnLst/>
              <a:rect l="l" t="t" r="r" b="b"/>
              <a:pathLst>
                <a:path w="6346" h="23593" extrusionOk="0">
                  <a:moveTo>
                    <a:pt x="1" y="1"/>
                  </a:moveTo>
                  <a:lnTo>
                    <a:pt x="1" y="23593"/>
                  </a:lnTo>
                  <a:lnTo>
                    <a:pt x="6346" y="23593"/>
                  </a:lnTo>
                  <a:lnTo>
                    <a:pt x="63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41"/>
            <p:cNvSpPr/>
            <p:nvPr/>
          </p:nvSpPr>
          <p:spPr>
            <a:xfrm>
              <a:off x="5935633" y="3634822"/>
              <a:ext cx="28130" cy="164469"/>
            </a:xfrm>
            <a:custGeom>
              <a:avLst/>
              <a:gdLst/>
              <a:ahLst/>
              <a:cxnLst/>
              <a:rect l="l" t="t" r="r" b="b"/>
              <a:pathLst>
                <a:path w="1534" h="8969" extrusionOk="0">
                  <a:moveTo>
                    <a:pt x="767" y="1"/>
                  </a:moveTo>
                  <a:cubicBezTo>
                    <a:pt x="767" y="1"/>
                    <a:pt x="0" y="1319"/>
                    <a:pt x="0" y="1836"/>
                  </a:cubicBezTo>
                  <a:lnTo>
                    <a:pt x="0" y="8968"/>
                  </a:lnTo>
                  <a:lnTo>
                    <a:pt x="1534" y="8968"/>
                  </a:lnTo>
                  <a:lnTo>
                    <a:pt x="1534" y="1836"/>
                  </a:lnTo>
                  <a:cubicBezTo>
                    <a:pt x="1534" y="1319"/>
                    <a:pt x="767" y="1"/>
                    <a:pt x="7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41"/>
            <p:cNvSpPr/>
            <p:nvPr/>
          </p:nvSpPr>
          <p:spPr>
            <a:xfrm>
              <a:off x="5971593" y="3634822"/>
              <a:ext cx="28093" cy="164469"/>
            </a:xfrm>
            <a:custGeom>
              <a:avLst/>
              <a:gdLst/>
              <a:ahLst/>
              <a:cxnLst/>
              <a:rect l="l" t="t" r="r" b="b"/>
              <a:pathLst>
                <a:path w="1532" h="8969" extrusionOk="0">
                  <a:moveTo>
                    <a:pt x="765" y="1"/>
                  </a:moveTo>
                  <a:cubicBezTo>
                    <a:pt x="765" y="1"/>
                    <a:pt x="1" y="1319"/>
                    <a:pt x="1" y="1836"/>
                  </a:cubicBezTo>
                  <a:lnTo>
                    <a:pt x="1" y="8968"/>
                  </a:lnTo>
                  <a:lnTo>
                    <a:pt x="1532" y="8968"/>
                  </a:lnTo>
                  <a:lnTo>
                    <a:pt x="1532" y="1836"/>
                  </a:lnTo>
                  <a:cubicBezTo>
                    <a:pt x="1532" y="1319"/>
                    <a:pt x="765" y="1"/>
                    <a:pt x="7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41"/>
            <p:cNvSpPr/>
            <p:nvPr/>
          </p:nvSpPr>
          <p:spPr>
            <a:xfrm>
              <a:off x="6007516" y="3634822"/>
              <a:ext cx="28148" cy="164469"/>
            </a:xfrm>
            <a:custGeom>
              <a:avLst/>
              <a:gdLst/>
              <a:ahLst/>
              <a:cxnLst/>
              <a:rect l="l" t="t" r="r" b="b"/>
              <a:pathLst>
                <a:path w="1535" h="8969" extrusionOk="0">
                  <a:moveTo>
                    <a:pt x="768" y="1"/>
                  </a:moveTo>
                  <a:cubicBezTo>
                    <a:pt x="768" y="1"/>
                    <a:pt x="1" y="1319"/>
                    <a:pt x="1" y="1836"/>
                  </a:cubicBezTo>
                  <a:lnTo>
                    <a:pt x="1" y="8968"/>
                  </a:lnTo>
                  <a:lnTo>
                    <a:pt x="1535" y="8968"/>
                  </a:lnTo>
                  <a:lnTo>
                    <a:pt x="1535" y="1836"/>
                  </a:lnTo>
                  <a:cubicBezTo>
                    <a:pt x="1535" y="1319"/>
                    <a:pt x="768" y="1"/>
                    <a:pt x="7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41"/>
            <p:cNvSpPr/>
            <p:nvPr/>
          </p:nvSpPr>
          <p:spPr>
            <a:xfrm>
              <a:off x="5910456" y="3198078"/>
              <a:ext cx="150386" cy="396713"/>
            </a:xfrm>
            <a:custGeom>
              <a:avLst/>
              <a:gdLst/>
              <a:ahLst/>
              <a:cxnLst/>
              <a:rect l="l" t="t" r="r" b="b"/>
              <a:pathLst>
                <a:path w="8201" h="21634" extrusionOk="0">
                  <a:moveTo>
                    <a:pt x="4099" y="1"/>
                  </a:moveTo>
                  <a:lnTo>
                    <a:pt x="0" y="21634"/>
                  </a:lnTo>
                  <a:lnTo>
                    <a:pt x="8200" y="21634"/>
                  </a:lnTo>
                  <a:lnTo>
                    <a:pt x="409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41"/>
            <p:cNvSpPr/>
            <p:nvPr/>
          </p:nvSpPr>
          <p:spPr>
            <a:xfrm>
              <a:off x="5910456" y="3859548"/>
              <a:ext cx="150386" cy="432637"/>
            </a:xfrm>
            <a:custGeom>
              <a:avLst/>
              <a:gdLst/>
              <a:ahLst/>
              <a:cxnLst/>
              <a:rect l="l" t="t" r="r" b="b"/>
              <a:pathLst>
                <a:path w="8201" h="23593" extrusionOk="0">
                  <a:moveTo>
                    <a:pt x="928" y="1"/>
                  </a:moveTo>
                  <a:lnTo>
                    <a:pt x="0" y="23593"/>
                  </a:lnTo>
                  <a:lnTo>
                    <a:pt x="8200" y="23593"/>
                  </a:lnTo>
                  <a:lnTo>
                    <a:pt x="72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41"/>
            <p:cNvSpPr/>
            <p:nvPr/>
          </p:nvSpPr>
          <p:spPr>
            <a:xfrm>
              <a:off x="5907045" y="3814970"/>
              <a:ext cx="157207" cy="44597"/>
            </a:xfrm>
            <a:custGeom>
              <a:avLst/>
              <a:gdLst/>
              <a:ahLst/>
              <a:cxnLst/>
              <a:rect l="l" t="t" r="r" b="b"/>
              <a:pathLst>
                <a:path w="8573" h="2432" extrusionOk="0">
                  <a:moveTo>
                    <a:pt x="1" y="0"/>
                  </a:moveTo>
                  <a:lnTo>
                    <a:pt x="1114" y="2432"/>
                  </a:lnTo>
                  <a:lnTo>
                    <a:pt x="7459" y="2432"/>
                  </a:lnTo>
                  <a:lnTo>
                    <a:pt x="85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41"/>
            <p:cNvSpPr/>
            <p:nvPr/>
          </p:nvSpPr>
          <p:spPr>
            <a:xfrm>
              <a:off x="5896886" y="3759169"/>
              <a:ext cx="27139" cy="30312"/>
            </a:xfrm>
            <a:custGeom>
              <a:avLst/>
              <a:gdLst/>
              <a:ahLst/>
              <a:cxnLst/>
              <a:rect l="l" t="t" r="r" b="b"/>
              <a:pathLst>
                <a:path w="1480" h="1653" extrusionOk="0">
                  <a:moveTo>
                    <a:pt x="0" y="0"/>
                  </a:moveTo>
                  <a:lnTo>
                    <a:pt x="302" y="1653"/>
                  </a:lnTo>
                  <a:lnTo>
                    <a:pt x="1480" y="1653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41"/>
            <p:cNvSpPr/>
            <p:nvPr/>
          </p:nvSpPr>
          <p:spPr>
            <a:xfrm>
              <a:off x="5948378" y="3759169"/>
              <a:ext cx="23912" cy="30312"/>
            </a:xfrm>
            <a:custGeom>
              <a:avLst/>
              <a:gdLst/>
              <a:ahLst/>
              <a:cxnLst/>
              <a:rect l="l" t="t" r="r" b="b"/>
              <a:pathLst>
                <a:path w="1304" h="1653" extrusionOk="0">
                  <a:moveTo>
                    <a:pt x="0" y="0"/>
                  </a:moveTo>
                  <a:lnTo>
                    <a:pt x="126" y="1653"/>
                  </a:lnTo>
                  <a:lnTo>
                    <a:pt x="1304" y="1653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41"/>
            <p:cNvSpPr/>
            <p:nvPr/>
          </p:nvSpPr>
          <p:spPr>
            <a:xfrm>
              <a:off x="5999289" y="3759169"/>
              <a:ext cx="23930" cy="30312"/>
            </a:xfrm>
            <a:custGeom>
              <a:avLst/>
              <a:gdLst/>
              <a:ahLst/>
              <a:cxnLst/>
              <a:rect l="l" t="t" r="r" b="b"/>
              <a:pathLst>
                <a:path w="1305" h="1653" extrusionOk="0">
                  <a:moveTo>
                    <a:pt x="50" y="0"/>
                  </a:moveTo>
                  <a:lnTo>
                    <a:pt x="1" y="1653"/>
                  </a:lnTo>
                  <a:lnTo>
                    <a:pt x="1178" y="1653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41"/>
            <p:cNvSpPr/>
            <p:nvPr/>
          </p:nvSpPr>
          <p:spPr>
            <a:xfrm>
              <a:off x="6047553" y="3759169"/>
              <a:ext cx="27158" cy="30312"/>
            </a:xfrm>
            <a:custGeom>
              <a:avLst/>
              <a:gdLst/>
              <a:ahLst/>
              <a:cxnLst/>
              <a:rect l="l" t="t" r="r" b="b"/>
              <a:pathLst>
                <a:path w="1481" h="1653" extrusionOk="0">
                  <a:moveTo>
                    <a:pt x="226" y="0"/>
                  </a:moveTo>
                  <a:lnTo>
                    <a:pt x="1" y="1653"/>
                  </a:lnTo>
                  <a:lnTo>
                    <a:pt x="1178" y="1653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41"/>
            <p:cNvSpPr/>
            <p:nvPr/>
          </p:nvSpPr>
          <p:spPr>
            <a:xfrm>
              <a:off x="5897186" y="3563251"/>
              <a:ext cx="27139" cy="30312"/>
            </a:xfrm>
            <a:custGeom>
              <a:avLst/>
              <a:gdLst/>
              <a:ahLst/>
              <a:cxnLst/>
              <a:rect l="l" t="t" r="r" b="b"/>
              <a:pathLst>
                <a:path w="1480" h="1653" extrusionOk="0">
                  <a:moveTo>
                    <a:pt x="0" y="0"/>
                  </a:moveTo>
                  <a:lnTo>
                    <a:pt x="302" y="1653"/>
                  </a:lnTo>
                  <a:lnTo>
                    <a:pt x="1480" y="1653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41"/>
            <p:cNvSpPr/>
            <p:nvPr/>
          </p:nvSpPr>
          <p:spPr>
            <a:xfrm>
              <a:off x="5948678" y="3563251"/>
              <a:ext cx="23912" cy="30312"/>
            </a:xfrm>
            <a:custGeom>
              <a:avLst/>
              <a:gdLst/>
              <a:ahLst/>
              <a:cxnLst/>
              <a:rect l="l" t="t" r="r" b="b"/>
              <a:pathLst>
                <a:path w="1304" h="1653" extrusionOk="0">
                  <a:moveTo>
                    <a:pt x="0" y="0"/>
                  </a:moveTo>
                  <a:lnTo>
                    <a:pt x="126" y="1653"/>
                  </a:lnTo>
                  <a:lnTo>
                    <a:pt x="1304" y="1653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41"/>
            <p:cNvSpPr/>
            <p:nvPr/>
          </p:nvSpPr>
          <p:spPr>
            <a:xfrm>
              <a:off x="5999289" y="3563251"/>
              <a:ext cx="23930" cy="30312"/>
            </a:xfrm>
            <a:custGeom>
              <a:avLst/>
              <a:gdLst/>
              <a:ahLst/>
              <a:cxnLst/>
              <a:rect l="l" t="t" r="r" b="b"/>
              <a:pathLst>
                <a:path w="1305" h="1653" extrusionOk="0">
                  <a:moveTo>
                    <a:pt x="50" y="0"/>
                  </a:moveTo>
                  <a:lnTo>
                    <a:pt x="1" y="1653"/>
                  </a:lnTo>
                  <a:lnTo>
                    <a:pt x="1178" y="1653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41"/>
            <p:cNvSpPr/>
            <p:nvPr/>
          </p:nvSpPr>
          <p:spPr>
            <a:xfrm>
              <a:off x="6047553" y="3563251"/>
              <a:ext cx="27158" cy="30312"/>
            </a:xfrm>
            <a:custGeom>
              <a:avLst/>
              <a:gdLst/>
              <a:ahLst/>
              <a:cxnLst/>
              <a:rect l="l" t="t" r="r" b="b"/>
              <a:pathLst>
                <a:path w="1481" h="1653" extrusionOk="0">
                  <a:moveTo>
                    <a:pt x="226" y="0"/>
                  </a:moveTo>
                  <a:lnTo>
                    <a:pt x="1" y="1653"/>
                  </a:lnTo>
                  <a:lnTo>
                    <a:pt x="1178" y="1653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41"/>
            <p:cNvSpPr/>
            <p:nvPr/>
          </p:nvSpPr>
          <p:spPr>
            <a:xfrm>
              <a:off x="5901324" y="3587695"/>
              <a:ext cx="168632" cy="31320"/>
            </a:xfrm>
            <a:custGeom>
              <a:avLst/>
              <a:gdLst/>
              <a:ahLst/>
              <a:cxnLst/>
              <a:rect l="l" t="t" r="r" b="b"/>
              <a:pathLst>
                <a:path w="9196" h="1708" extrusionOk="0">
                  <a:moveTo>
                    <a:pt x="1" y="1"/>
                  </a:moveTo>
                  <a:lnTo>
                    <a:pt x="313" y="1708"/>
                  </a:lnTo>
                  <a:lnTo>
                    <a:pt x="8884" y="1708"/>
                  </a:lnTo>
                  <a:lnTo>
                    <a:pt x="91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41"/>
            <p:cNvSpPr/>
            <p:nvPr/>
          </p:nvSpPr>
          <p:spPr>
            <a:xfrm>
              <a:off x="5901624" y="3783612"/>
              <a:ext cx="168632" cy="31375"/>
            </a:xfrm>
            <a:custGeom>
              <a:avLst/>
              <a:gdLst/>
              <a:ahLst/>
              <a:cxnLst/>
              <a:rect l="l" t="t" r="r" b="b"/>
              <a:pathLst>
                <a:path w="9196" h="1711" extrusionOk="0">
                  <a:moveTo>
                    <a:pt x="1" y="1"/>
                  </a:moveTo>
                  <a:lnTo>
                    <a:pt x="313" y="1710"/>
                  </a:lnTo>
                  <a:lnTo>
                    <a:pt x="8884" y="1710"/>
                  </a:lnTo>
                  <a:lnTo>
                    <a:pt x="91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41"/>
            <p:cNvSpPr/>
            <p:nvPr/>
          </p:nvSpPr>
          <p:spPr>
            <a:xfrm>
              <a:off x="5943463" y="4002305"/>
              <a:ext cx="19584" cy="76174"/>
            </a:xfrm>
            <a:custGeom>
              <a:avLst/>
              <a:gdLst/>
              <a:ahLst/>
              <a:cxnLst/>
              <a:rect l="l" t="t" r="r" b="b"/>
              <a:pathLst>
                <a:path w="1068" h="4154" extrusionOk="0">
                  <a:moveTo>
                    <a:pt x="535" y="1"/>
                  </a:moveTo>
                  <a:cubicBezTo>
                    <a:pt x="535" y="1"/>
                    <a:pt x="1" y="918"/>
                    <a:pt x="1" y="1277"/>
                  </a:cubicBezTo>
                  <a:lnTo>
                    <a:pt x="1" y="4154"/>
                  </a:lnTo>
                  <a:lnTo>
                    <a:pt x="1067" y="4154"/>
                  </a:lnTo>
                  <a:lnTo>
                    <a:pt x="1067" y="1277"/>
                  </a:lnTo>
                  <a:cubicBezTo>
                    <a:pt x="1067" y="918"/>
                    <a:pt x="535" y="1"/>
                    <a:pt x="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41"/>
            <p:cNvSpPr/>
            <p:nvPr/>
          </p:nvSpPr>
          <p:spPr>
            <a:xfrm>
              <a:off x="6013109" y="3919970"/>
              <a:ext cx="19566" cy="76192"/>
            </a:xfrm>
            <a:custGeom>
              <a:avLst/>
              <a:gdLst/>
              <a:ahLst/>
              <a:cxnLst/>
              <a:rect l="l" t="t" r="r" b="b"/>
              <a:pathLst>
                <a:path w="1067" h="4155" extrusionOk="0">
                  <a:moveTo>
                    <a:pt x="534" y="1"/>
                  </a:moveTo>
                  <a:cubicBezTo>
                    <a:pt x="534" y="1"/>
                    <a:pt x="0" y="919"/>
                    <a:pt x="0" y="1277"/>
                  </a:cubicBezTo>
                  <a:lnTo>
                    <a:pt x="0" y="4154"/>
                  </a:lnTo>
                  <a:lnTo>
                    <a:pt x="1066" y="4154"/>
                  </a:lnTo>
                  <a:lnTo>
                    <a:pt x="1066" y="1277"/>
                  </a:lnTo>
                  <a:cubicBezTo>
                    <a:pt x="1066" y="919"/>
                    <a:pt x="534" y="1"/>
                    <a:pt x="5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41"/>
            <p:cNvSpPr/>
            <p:nvPr/>
          </p:nvSpPr>
          <p:spPr>
            <a:xfrm>
              <a:off x="5989197" y="4118290"/>
              <a:ext cx="19566" cy="76192"/>
            </a:xfrm>
            <a:custGeom>
              <a:avLst/>
              <a:gdLst/>
              <a:ahLst/>
              <a:cxnLst/>
              <a:rect l="l" t="t" r="r" b="b"/>
              <a:pathLst>
                <a:path w="1067" h="4155" extrusionOk="0">
                  <a:moveTo>
                    <a:pt x="535" y="1"/>
                  </a:moveTo>
                  <a:cubicBezTo>
                    <a:pt x="535" y="1"/>
                    <a:pt x="0" y="919"/>
                    <a:pt x="0" y="1277"/>
                  </a:cubicBezTo>
                  <a:lnTo>
                    <a:pt x="0" y="4154"/>
                  </a:lnTo>
                  <a:lnTo>
                    <a:pt x="1067" y="4154"/>
                  </a:lnTo>
                  <a:lnTo>
                    <a:pt x="1067" y="1277"/>
                  </a:lnTo>
                  <a:cubicBezTo>
                    <a:pt x="1067" y="919"/>
                    <a:pt x="535" y="1"/>
                    <a:pt x="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41"/>
            <p:cNvSpPr/>
            <p:nvPr/>
          </p:nvSpPr>
          <p:spPr>
            <a:xfrm>
              <a:off x="5401572" y="3867305"/>
              <a:ext cx="23289" cy="23289"/>
            </a:xfrm>
            <a:custGeom>
              <a:avLst/>
              <a:gdLst/>
              <a:ahLst/>
              <a:cxnLst/>
              <a:rect l="l" t="t" r="r" b="b"/>
              <a:pathLst>
                <a:path w="1270" h="1270" extrusionOk="0">
                  <a:moveTo>
                    <a:pt x="1" y="1"/>
                  </a:moveTo>
                  <a:lnTo>
                    <a:pt x="1" y="1270"/>
                  </a:lnTo>
                  <a:lnTo>
                    <a:pt x="1270" y="1270"/>
                  </a:lnTo>
                  <a:lnTo>
                    <a:pt x="127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41"/>
            <p:cNvSpPr/>
            <p:nvPr/>
          </p:nvSpPr>
          <p:spPr>
            <a:xfrm>
              <a:off x="5450753" y="3867305"/>
              <a:ext cx="23289" cy="23289"/>
            </a:xfrm>
            <a:custGeom>
              <a:avLst/>
              <a:gdLst/>
              <a:ahLst/>
              <a:cxnLst/>
              <a:rect l="l" t="t" r="r" b="b"/>
              <a:pathLst>
                <a:path w="1270" h="1270" extrusionOk="0">
                  <a:moveTo>
                    <a:pt x="0" y="1"/>
                  </a:moveTo>
                  <a:lnTo>
                    <a:pt x="0" y="1270"/>
                  </a:lnTo>
                  <a:lnTo>
                    <a:pt x="1269" y="1270"/>
                  </a:lnTo>
                  <a:lnTo>
                    <a:pt x="12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41"/>
            <p:cNvSpPr/>
            <p:nvPr/>
          </p:nvSpPr>
          <p:spPr>
            <a:xfrm>
              <a:off x="5499916" y="3867305"/>
              <a:ext cx="23289" cy="23289"/>
            </a:xfrm>
            <a:custGeom>
              <a:avLst/>
              <a:gdLst/>
              <a:ahLst/>
              <a:cxnLst/>
              <a:rect l="l" t="t" r="r" b="b"/>
              <a:pathLst>
                <a:path w="1270" h="1270" extrusionOk="0">
                  <a:moveTo>
                    <a:pt x="1" y="1"/>
                  </a:moveTo>
                  <a:lnTo>
                    <a:pt x="1" y="1270"/>
                  </a:lnTo>
                  <a:lnTo>
                    <a:pt x="1270" y="1270"/>
                  </a:lnTo>
                  <a:lnTo>
                    <a:pt x="127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41"/>
            <p:cNvSpPr/>
            <p:nvPr/>
          </p:nvSpPr>
          <p:spPr>
            <a:xfrm>
              <a:off x="5549097" y="3867305"/>
              <a:ext cx="23289" cy="23289"/>
            </a:xfrm>
            <a:custGeom>
              <a:avLst/>
              <a:gdLst/>
              <a:ahLst/>
              <a:cxnLst/>
              <a:rect l="l" t="t" r="r" b="b"/>
              <a:pathLst>
                <a:path w="1270" h="1270" extrusionOk="0">
                  <a:moveTo>
                    <a:pt x="0" y="1"/>
                  </a:moveTo>
                  <a:lnTo>
                    <a:pt x="0" y="1270"/>
                  </a:lnTo>
                  <a:lnTo>
                    <a:pt x="1269" y="1270"/>
                  </a:lnTo>
                  <a:lnTo>
                    <a:pt x="12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41"/>
            <p:cNvSpPr/>
            <p:nvPr/>
          </p:nvSpPr>
          <p:spPr>
            <a:xfrm>
              <a:off x="5598260" y="3867305"/>
              <a:ext cx="23289" cy="23289"/>
            </a:xfrm>
            <a:custGeom>
              <a:avLst/>
              <a:gdLst/>
              <a:ahLst/>
              <a:cxnLst/>
              <a:rect l="l" t="t" r="r" b="b"/>
              <a:pathLst>
                <a:path w="1270" h="1270" extrusionOk="0">
                  <a:moveTo>
                    <a:pt x="1" y="1"/>
                  </a:moveTo>
                  <a:lnTo>
                    <a:pt x="1" y="1270"/>
                  </a:lnTo>
                  <a:lnTo>
                    <a:pt x="1270" y="1270"/>
                  </a:lnTo>
                  <a:lnTo>
                    <a:pt x="127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41"/>
            <p:cNvSpPr/>
            <p:nvPr/>
          </p:nvSpPr>
          <p:spPr>
            <a:xfrm>
              <a:off x="5647386" y="3867305"/>
              <a:ext cx="23344" cy="23289"/>
            </a:xfrm>
            <a:custGeom>
              <a:avLst/>
              <a:gdLst/>
              <a:ahLst/>
              <a:cxnLst/>
              <a:rect l="l" t="t" r="r" b="b"/>
              <a:pathLst>
                <a:path w="1273" h="1270" extrusionOk="0">
                  <a:moveTo>
                    <a:pt x="1" y="1"/>
                  </a:moveTo>
                  <a:lnTo>
                    <a:pt x="1" y="1270"/>
                  </a:lnTo>
                  <a:lnTo>
                    <a:pt x="1272" y="1270"/>
                  </a:lnTo>
                  <a:lnTo>
                    <a:pt x="12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41"/>
            <p:cNvSpPr/>
            <p:nvPr/>
          </p:nvSpPr>
          <p:spPr>
            <a:xfrm>
              <a:off x="5696567" y="3867305"/>
              <a:ext cx="23289" cy="23289"/>
            </a:xfrm>
            <a:custGeom>
              <a:avLst/>
              <a:gdLst/>
              <a:ahLst/>
              <a:cxnLst/>
              <a:rect l="l" t="t" r="r" b="b"/>
              <a:pathLst>
                <a:path w="1270" h="1270" extrusionOk="0">
                  <a:moveTo>
                    <a:pt x="0" y="1"/>
                  </a:moveTo>
                  <a:lnTo>
                    <a:pt x="0" y="1270"/>
                  </a:lnTo>
                  <a:lnTo>
                    <a:pt x="1269" y="1270"/>
                  </a:lnTo>
                  <a:lnTo>
                    <a:pt x="12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41"/>
            <p:cNvSpPr/>
            <p:nvPr/>
          </p:nvSpPr>
          <p:spPr>
            <a:xfrm>
              <a:off x="5745730" y="3867305"/>
              <a:ext cx="23307" cy="23289"/>
            </a:xfrm>
            <a:custGeom>
              <a:avLst/>
              <a:gdLst/>
              <a:ahLst/>
              <a:cxnLst/>
              <a:rect l="l" t="t" r="r" b="b"/>
              <a:pathLst>
                <a:path w="1271" h="1270" extrusionOk="0">
                  <a:moveTo>
                    <a:pt x="1" y="1"/>
                  </a:moveTo>
                  <a:lnTo>
                    <a:pt x="1" y="1270"/>
                  </a:lnTo>
                  <a:lnTo>
                    <a:pt x="1270" y="1270"/>
                  </a:lnTo>
                  <a:lnTo>
                    <a:pt x="127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41"/>
            <p:cNvSpPr/>
            <p:nvPr/>
          </p:nvSpPr>
          <p:spPr>
            <a:xfrm>
              <a:off x="5794911" y="3867305"/>
              <a:ext cx="23289" cy="23289"/>
            </a:xfrm>
            <a:custGeom>
              <a:avLst/>
              <a:gdLst/>
              <a:ahLst/>
              <a:cxnLst/>
              <a:rect l="l" t="t" r="r" b="b"/>
              <a:pathLst>
                <a:path w="1270" h="1270" extrusionOk="0">
                  <a:moveTo>
                    <a:pt x="1" y="1"/>
                  </a:moveTo>
                  <a:lnTo>
                    <a:pt x="1" y="1270"/>
                  </a:lnTo>
                  <a:lnTo>
                    <a:pt x="1270" y="1270"/>
                  </a:lnTo>
                  <a:lnTo>
                    <a:pt x="127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41"/>
            <p:cNvSpPr/>
            <p:nvPr/>
          </p:nvSpPr>
          <p:spPr>
            <a:xfrm>
              <a:off x="5844092" y="3867305"/>
              <a:ext cx="23289" cy="23289"/>
            </a:xfrm>
            <a:custGeom>
              <a:avLst/>
              <a:gdLst/>
              <a:ahLst/>
              <a:cxnLst/>
              <a:rect l="l" t="t" r="r" b="b"/>
              <a:pathLst>
                <a:path w="1270" h="1270" extrusionOk="0">
                  <a:moveTo>
                    <a:pt x="0" y="1"/>
                  </a:moveTo>
                  <a:lnTo>
                    <a:pt x="0" y="1270"/>
                  </a:lnTo>
                  <a:lnTo>
                    <a:pt x="1269" y="1270"/>
                  </a:lnTo>
                  <a:lnTo>
                    <a:pt x="12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41"/>
            <p:cNvSpPr/>
            <p:nvPr/>
          </p:nvSpPr>
          <p:spPr>
            <a:xfrm>
              <a:off x="5893255" y="3867305"/>
              <a:ext cx="23289" cy="23289"/>
            </a:xfrm>
            <a:custGeom>
              <a:avLst/>
              <a:gdLst/>
              <a:ahLst/>
              <a:cxnLst/>
              <a:rect l="l" t="t" r="r" b="b"/>
              <a:pathLst>
                <a:path w="1270" h="1270" extrusionOk="0">
                  <a:moveTo>
                    <a:pt x="1" y="1"/>
                  </a:moveTo>
                  <a:lnTo>
                    <a:pt x="1" y="1270"/>
                  </a:lnTo>
                  <a:lnTo>
                    <a:pt x="1270" y="1270"/>
                  </a:lnTo>
                  <a:lnTo>
                    <a:pt x="127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41"/>
            <p:cNvSpPr/>
            <p:nvPr/>
          </p:nvSpPr>
          <p:spPr>
            <a:xfrm>
              <a:off x="5541340" y="3942709"/>
              <a:ext cx="235454" cy="349623"/>
            </a:xfrm>
            <a:custGeom>
              <a:avLst/>
              <a:gdLst/>
              <a:ahLst/>
              <a:cxnLst/>
              <a:rect l="l" t="t" r="r" b="b"/>
              <a:pathLst>
                <a:path w="12840" h="19066" extrusionOk="0">
                  <a:moveTo>
                    <a:pt x="6420" y="0"/>
                  </a:moveTo>
                  <a:lnTo>
                    <a:pt x="5796" y="458"/>
                  </a:lnTo>
                  <a:cubicBezTo>
                    <a:pt x="5739" y="497"/>
                    <a:pt x="4401" y="1477"/>
                    <a:pt x="3043" y="2667"/>
                  </a:cubicBezTo>
                  <a:cubicBezTo>
                    <a:pt x="362" y="5009"/>
                    <a:pt x="0" y="6053"/>
                    <a:pt x="0" y="6763"/>
                  </a:cubicBezTo>
                  <a:lnTo>
                    <a:pt x="0" y="19065"/>
                  </a:lnTo>
                  <a:lnTo>
                    <a:pt x="12839" y="19065"/>
                  </a:lnTo>
                  <a:lnTo>
                    <a:pt x="12839" y="6763"/>
                  </a:lnTo>
                  <a:cubicBezTo>
                    <a:pt x="12839" y="6053"/>
                    <a:pt x="12478" y="5009"/>
                    <a:pt x="9796" y="2667"/>
                  </a:cubicBezTo>
                  <a:cubicBezTo>
                    <a:pt x="8438" y="1477"/>
                    <a:pt x="7100" y="497"/>
                    <a:pt x="7043" y="458"/>
                  </a:cubicBezTo>
                  <a:lnTo>
                    <a:pt x="64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41"/>
            <p:cNvSpPr/>
            <p:nvPr/>
          </p:nvSpPr>
          <p:spPr>
            <a:xfrm>
              <a:off x="5560705" y="3966749"/>
              <a:ext cx="196706" cy="325436"/>
            </a:xfrm>
            <a:custGeom>
              <a:avLst/>
              <a:gdLst/>
              <a:ahLst/>
              <a:cxnLst/>
              <a:rect l="l" t="t" r="r" b="b"/>
              <a:pathLst>
                <a:path w="10727" h="17747" extrusionOk="0">
                  <a:moveTo>
                    <a:pt x="5364" y="0"/>
                  </a:moveTo>
                  <a:cubicBezTo>
                    <a:pt x="5364" y="0"/>
                    <a:pt x="1" y="3919"/>
                    <a:pt x="1" y="5452"/>
                  </a:cubicBezTo>
                  <a:lnTo>
                    <a:pt x="1" y="17747"/>
                  </a:lnTo>
                  <a:lnTo>
                    <a:pt x="10727" y="17747"/>
                  </a:lnTo>
                  <a:lnTo>
                    <a:pt x="10727" y="5452"/>
                  </a:lnTo>
                  <a:cubicBezTo>
                    <a:pt x="10727" y="3919"/>
                    <a:pt x="5364" y="0"/>
                    <a:pt x="53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20" name="Google Shape;14920;p41"/>
          <p:cNvGrpSpPr/>
          <p:nvPr/>
        </p:nvGrpSpPr>
        <p:grpSpPr>
          <a:xfrm>
            <a:off x="6799965" y="2237054"/>
            <a:ext cx="303667" cy="1620473"/>
            <a:chOff x="5927717" y="2772222"/>
            <a:chExt cx="271010" cy="1446205"/>
          </a:xfrm>
        </p:grpSpPr>
        <p:sp>
          <p:nvSpPr>
            <p:cNvPr id="14921" name="Google Shape;14921;p41"/>
            <p:cNvSpPr/>
            <p:nvPr/>
          </p:nvSpPr>
          <p:spPr>
            <a:xfrm>
              <a:off x="5927717" y="2847204"/>
              <a:ext cx="166981" cy="1371223"/>
            </a:xfrm>
            <a:custGeom>
              <a:avLst/>
              <a:gdLst/>
              <a:ahLst/>
              <a:cxnLst/>
              <a:rect l="l" t="t" r="r" b="b"/>
              <a:pathLst>
                <a:path w="9106" h="74777" extrusionOk="0">
                  <a:moveTo>
                    <a:pt x="8151" y="1"/>
                  </a:moveTo>
                  <a:lnTo>
                    <a:pt x="0" y="74673"/>
                  </a:lnTo>
                  <a:lnTo>
                    <a:pt x="955" y="74777"/>
                  </a:lnTo>
                  <a:lnTo>
                    <a:pt x="9106" y="105"/>
                  </a:lnTo>
                  <a:lnTo>
                    <a:pt x="815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41"/>
            <p:cNvSpPr/>
            <p:nvPr/>
          </p:nvSpPr>
          <p:spPr>
            <a:xfrm>
              <a:off x="5946934" y="2928402"/>
              <a:ext cx="243027" cy="152898"/>
            </a:xfrm>
            <a:custGeom>
              <a:avLst/>
              <a:gdLst/>
              <a:ahLst/>
              <a:cxnLst/>
              <a:rect l="l" t="t" r="r" b="b"/>
              <a:pathLst>
                <a:path w="13253" h="8338" extrusionOk="0">
                  <a:moveTo>
                    <a:pt x="362" y="1"/>
                  </a:moveTo>
                  <a:cubicBezTo>
                    <a:pt x="1" y="4288"/>
                    <a:pt x="2598" y="8021"/>
                    <a:pt x="6153" y="8320"/>
                  </a:cubicBezTo>
                  <a:cubicBezTo>
                    <a:pt x="6304" y="8332"/>
                    <a:pt x="6455" y="8337"/>
                    <a:pt x="6606" y="8337"/>
                  </a:cubicBezTo>
                  <a:lnTo>
                    <a:pt x="6608" y="8337"/>
                  </a:lnTo>
                  <a:cubicBezTo>
                    <a:pt x="9975" y="8337"/>
                    <a:pt x="12906" y="5188"/>
                    <a:pt x="13253" y="1084"/>
                  </a:cubicBezTo>
                  <a:lnTo>
                    <a:pt x="12295" y="1005"/>
                  </a:lnTo>
                  <a:cubicBezTo>
                    <a:pt x="11992" y="4610"/>
                    <a:pt x="9480" y="7378"/>
                    <a:pt x="6605" y="7378"/>
                  </a:cubicBezTo>
                  <a:cubicBezTo>
                    <a:pt x="6482" y="7378"/>
                    <a:pt x="6357" y="7373"/>
                    <a:pt x="6232" y="7363"/>
                  </a:cubicBezTo>
                  <a:cubicBezTo>
                    <a:pt x="3207" y="7108"/>
                    <a:pt x="1000" y="3842"/>
                    <a:pt x="1317" y="80"/>
                  </a:cubicBezTo>
                  <a:lnTo>
                    <a:pt x="3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41"/>
            <p:cNvSpPr/>
            <p:nvPr/>
          </p:nvSpPr>
          <p:spPr>
            <a:xfrm>
              <a:off x="6060077" y="2772222"/>
              <a:ext cx="44523" cy="119469"/>
            </a:xfrm>
            <a:custGeom>
              <a:avLst/>
              <a:gdLst/>
              <a:ahLst/>
              <a:cxnLst/>
              <a:rect l="l" t="t" r="r" b="b"/>
              <a:pathLst>
                <a:path w="2428" h="6515" extrusionOk="0">
                  <a:moveTo>
                    <a:pt x="2007" y="1"/>
                  </a:moveTo>
                  <a:lnTo>
                    <a:pt x="0" y="6254"/>
                  </a:lnTo>
                  <a:lnTo>
                    <a:pt x="2427" y="6514"/>
                  </a:lnTo>
                  <a:lnTo>
                    <a:pt x="2427" y="6514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41"/>
            <p:cNvSpPr/>
            <p:nvPr/>
          </p:nvSpPr>
          <p:spPr>
            <a:xfrm>
              <a:off x="5936922" y="2837448"/>
              <a:ext cx="44468" cy="119414"/>
            </a:xfrm>
            <a:custGeom>
              <a:avLst/>
              <a:gdLst/>
              <a:ahLst/>
              <a:cxnLst/>
              <a:rect l="l" t="t" r="r" b="b"/>
              <a:pathLst>
                <a:path w="2425" h="6512" extrusionOk="0">
                  <a:moveTo>
                    <a:pt x="2004" y="1"/>
                  </a:moveTo>
                  <a:lnTo>
                    <a:pt x="0" y="6255"/>
                  </a:lnTo>
                  <a:lnTo>
                    <a:pt x="2424" y="6512"/>
                  </a:lnTo>
                  <a:lnTo>
                    <a:pt x="2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41"/>
            <p:cNvSpPr/>
            <p:nvPr/>
          </p:nvSpPr>
          <p:spPr>
            <a:xfrm>
              <a:off x="6154240" y="2862039"/>
              <a:ext cx="44487" cy="119414"/>
            </a:xfrm>
            <a:custGeom>
              <a:avLst/>
              <a:gdLst/>
              <a:ahLst/>
              <a:cxnLst/>
              <a:rect l="l" t="t" r="r" b="b"/>
              <a:pathLst>
                <a:path w="2426" h="6512" extrusionOk="0">
                  <a:moveTo>
                    <a:pt x="2005" y="1"/>
                  </a:moveTo>
                  <a:lnTo>
                    <a:pt x="1" y="6254"/>
                  </a:lnTo>
                  <a:lnTo>
                    <a:pt x="2425" y="6512"/>
                  </a:lnTo>
                  <a:lnTo>
                    <a:pt x="20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26" name="Google Shape;14926;p41"/>
          <p:cNvGrpSpPr/>
          <p:nvPr/>
        </p:nvGrpSpPr>
        <p:grpSpPr>
          <a:xfrm>
            <a:off x="4930474" y="2374693"/>
            <a:ext cx="958456" cy="1482833"/>
            <a:chOff x="4989342" y="1487977"/>
            <a:chExt cx="697008" cy="1078345"/>
          </a:xfrm>
        </p:grpSpPr>
        <p:sp>
          <p:nvSpPr>
            <p:cNvPr id="14927" name="Google Shape;14927;p41"/>
            <p:cNvSpPr/>
            <p:nvPr/>
          </p:nvSpPr>
          <p:spPr>
            <a:xfrm>
              <a:off x="5193945" y="1920064"/>
              <a:ext cx="311444" cy="130966"/>
            </a:xfrm>
            <a:custGeom>
              <a:avLst/>
              <a:gdLst/>
              <a:ahLst/>
              <a:cxnLst/>
              <a:rect l="l" t="t" r="r" b="b"/>
              <a:pathLst>
                <a:path w="16984" h="7142" extrusionOk="0">
                  <a:moveTo>
                    <a:pt x="14628" y="0"/>
                  </a:moveTo>
                  <a:lnTo>
                    <a:pt x="464" y="2009"/>
                  </a:lnTo>
                  <a:cubicBezTo>
                    <a:pt x="503" y="4903"/>
                    <a:pt x="1" y="6949"/>
                    <a:pt x="1" y="6949"/>
                  </a:cubicBezTo>
                  <a:cubicBezTo>
                    <a:pt x="443" y="7103"/>
                    <a:pt x="838" y="7142"/>
                    <a:pt x="1122" y="7142"/>
                  </a:cubicBezTo>
                  <a:cubicBezTo>
                    <a:pt x="1409" y="7142"/>
                    <a:pt x="1584" y="7102"/>
                    <a:pt x="1584" y="7102"/>
                  </a:cubicBezTo>
                  <a:lnTo>
                    <a:pt x="1930" y="5598"/>
                  </a:lnTo>
                  <a:lnTo>
                    <a:pt x="2086" y="7102"/>
                  </a:lnTo>
                  <a:cubicBezTo>
                    <a:pt x="4788" y="7065"/>
                    <a:pt x="11464" y="6563"/>
                    <a:pt x="11464" y="6563"/>
                  </a:cubicBezTo>
                  <a:lnTo>
                    <a:pt x="11581" y="5712"/>
                  </a:lnTo>
                  <a:lnTo>
                    <a:pt x="11811" y="6484"/>
                  </a:lnTo>
                  <a:lnTo>
                    <a:pt x="11966" y="5096"/>
                  </a:lnTo>
                  <a:lnTo>
                    <a:pt x="12159" y="6370"/>
                  </a:lnTo>
                  <a:cubicBezTo>
                    <a:pt x="13161" y="6330"/>
                    <a:pt x="14358" y="5907"/>
                    <a:pt x="14358" y="5907"/>
                  </a:cubicBezTo>
                  <a:lnTo>
                    <a:pt x="14089" y="4208"/>
                  </a:lnTo>
                  <a:lnTo>
                    <a:pt x="14784" y="5715"/>
                  </a:lnTo>
                  <a:cubicBezTo>
                    <a:pt x="16211" y="5482"/>
                    <a:pt x="16983" y="4671"/>
                    <a:pt x="16983" y="4671"/>
                  </a:cubicBezTo>
                  <a:cubicBezTo>
                    <a:pt x="14668" y="2741"/>
                    <a:pt x="14628" y="0"/>
                    <a:pt x="146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41"/>
            <p:cNvSpPr/>
            <p:nvPr/>
          </p:nvSpPr>
          <p:spPr>
            <a:xfrm>
              <a:off x="5165778" y="1693889"/>
              <a:ext cx="160967" cy="272917"/>
            </a:xfrm>
            <a:custGeom>
              <a:avLst/>
              <a:gdLst/>
              <a:ahLst/>
              <a:cxnLst/>
              <a:rect l="l" t="t" r="r" b="b"/>
              <a:pathLst>
                <a:path w="8778" h="14883" extrusionOk="0">
                  <a:moveTo>
                    <a:pt x="8303" y="0"/>
                  </a:moveTo>
                  <a:lnTo>
                    <a:pt x="1" y="1900"/>
                  </a:lnTo>
                  <a:cubicBezTo>
                    <a:pt x="1" y="1900"/>
                    <a:pt x="565" y="4760"/>
                    <a:pt x="1401" y="6850"/>
                  </a:cubicBezTo>
                  <a:cubicBezTo>
                    <a:pt x="2324" y="9165"/>
                    <a:pt x="1923" y="14882"/>
                    <a:pt x="1923" y="14882"/>
                  </a:cubicBezTo>
                  <a:lnTo>
                    <a:pt x="8778" y="13254"/>
                  </a:lnTo>
                  <a:lnTo>
                    <a:pt x="83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41"/>
            <p:cNvSpPr/>
            <p:nvPr/>
          </p:nvSpPr>
          <p:spPr>
            <a:xfrm>
              <a:off x="5318163" y="1693889"/>
              <a:ext cx="154383" cy="243064"/>
            </a:xfrm>
            <a:custGeom>
              <a:avLst/>
              <a:gdLst/>
              <a:ahLst/>
              <a:cxnLst/>
              <a:rect l="l" t="t" r="r" b="b"/>
              <a:pathLst>
                <a:path w="8419" h="13255" extrusionOk="0">
                  <a:moveTo>
                    <a:pt x="0" y="0"/>
                  </a:moveTo>
                  <a:lnTo>
                    <a:pt x="475" y="13254"/>
                  </a:lnTo>
                  <a:lnTo>
                    <a:pt x="8092" y="12982"/>
                  </a:lnTo>
                  <a:cubicBezTo>
                    <a:pt x="8092" y="12982"/>
                    <a:pt x="6620" y="8713"/>
                    <a:pt x="7377" y="6340"/>
                  </a:cubicBezTo>
                  <a:cubicBezTo>
                    <a:pt x="8062" y="4193"/>
                    <a:pt x="8418" y="1301"/>
                    <a:pt x="8418" y="13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41"/>
            <p:cNvSpPr/>
            <p:nvPr/>
          </p:nvSpPr>
          <p:spPr>
            <a:xfrm>
              <a:off x="5290712" y="1834648"/>
              <a:ext cx="67427" cy="74909"/>
            </a:xfrm>
            <a:custGeom>
              <a:avLst/>
              <a:gdLst/>
              <a:ahLst/>
              <a:cxnLst/>
              <a:rect l="l" t="t" r="r" b="b"/>
              <a:pathLst>
                <a:path w="3677" h="4085" extrusionOk="0">
                  <a:moveTo>
                    <a:pt x="3535" y="0"/>
                  </a:moveTo>
                  <a:lnTo>
                    <a:pt x="0" y="126"/>
                  </a:lnTo>
                  <a:lnTo>
                    <a:pt x="141" y="4084"/>
                  </a:lnTo>
                  <a:lnTo>
                    <a:pt x="3676" y="3958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A0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41"/>
            <p:cNvSpPr/>
            <p:nvPr/>
          </p:nvSpPr>
          <p:spPr>
            <a:xfrm>
              <a:off x="5290712" y="1834648"/>
              <a:ext cx="65612" cy="22995"/>
            </a:xfrm>
            <a:custGeom>
              <a:avLst/>
              <a:gdLst/>
              <a:ahLst/>
              <a:cxnLst/>
              <a:rect l="l" t="t" r="r" b="b"/>
              <a:pathLst>
                <a:path w="3578" h="1254" extrusionOk="0">
                  <a:moveTo>
                    <a:pt x="3535" y="0"/>
                  </a:moveTo>
                  <a:lnTo>
                    <a:pt x="0" y="126"/>
                  </a:lnTo>
                  <a:lnTo>
                    <a:pt x="18" y="594"/>
                  </a:lnTo>
                  <a:cubicBezTo>
                    <a:pt x="18" y="594"/>
                    <a:pt x="1140" y="1254"/>
                    <a:pt x="2751" y="1254"/>
                  </a:cubicBezTo>
                  <a:cubicBezTo>
                    <a:pt x="3014" y="1254"/>
                    <a:pt x="3291" y="1236"/>
                    <a:pt x="3577" y="1195"/>
                  </a:cubicBezTo>
                  <a:lnTo>
                    <a:pt x="3535" y="0"/>
                  </a:lnTo>
                  <a:close/>
                </a:path>
              </a:pathLst>
            </a:custGeom>
            <a:solidFill>
              <a:srgbClr val="FF7D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41"/>
            <p:cNvSpPr/>
            <p:nvPr/>
          </p:nvSpPr>
          <p:spPr>
            <a:xfrm>
              <a:off x="5160882" y="1691652"/>
              <a:ext cx="64713" cy="72213"/>
            </a:xfrm>
            <a:custGeom>
              <a:avLst/>
              <a:gdLst/>
              <a:ahLst/>
              <a:cxnLst/>
              <a:rect l="l" t="t" r="r" b="b"/>
              <a:pathLst>
                <a:path w="3529" h="3938" extrusionOk="0">
                  <a:moveTo>
                    <a:pt x="1745" y="0"/>
                  </a:moveTo>
                  <a:cubicBezTo>
                    <a:pt x="1728" y="0"/>
                    <a:pt x="1710" y="0"/>
                    <a:pt x="1693" y="1"/>
                  </a:cubicBezTo>
                  <a:cubicBezTo>
                    <a:pt x="740" y="36"/>
                    <a:pt x="1" y="944"/>
                    <a:pt x="38" y="2032"/>
                  </a:cubicBezTo>
                  <a:cubicBezTo>
                    <a:pt x="77" y="3097"/>
                    <a:pt x="850" y="3938"/>
                    <a:pt x="1778" y="3938"/>
                  </a:cubicBezTo>
                  <a:cubicBezTo>
                    <a:pt x="1796" y="3938"/>
                    <a:pt x="1815" y="3937"/>
                    <a:pt x="1834" y="3937"/>
                  </a:cubicBezTo>
                  <a:cubicBezTo>
                    <a:pt x="2786" y="3902"/>
                    <a:pt x="3528" y="2994"/>
                    <a:pt x="3489" y="1908"/>
                  </a:cubicBezTo>
                  <a:cubicBezTo>
                    <a:pt x="3450" y="840"/>
                    <a:pt x="2674" y="0"/>
                    <a:pt x="1745" y="0"/>
                  </a:cubicBezTo>
                  <a:close/>
                </a:path>
              </a:pathLst>
            </a:custGeom>
            <a:solidFill>
              <a:srgbClr val="FF7D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41"/>
            <p:cNvSpPr/>
            <p:nvPr/>
          </p:nvSpPr>
          <p:spPr>
            <a:xfrm>
              <a:off x="5412601" y="1682667"/>
              <a:ext cx="64695" cy="72213"/>
            </a:xfrm>
            <a:custGeom>
              <a:avLst/>
              <a:gdLst/>
              <a:ahLst/>
              <a:cxnLst/>
              <a:rect l="l" t="t" r="r" b="b"/>
              <a:pathLst>
                <a:path w="3528" h="3938" extrusionOk="0">
                  <a:moveTo>
                    <a:pt x="1751" y="0"/>
                  </a:moveTo>
                  <a:cubicBezTo>
                    <a:pt x="1732" y="0"/>
                    <a:pt x="1714" y="1"/>
                    <a:pt x="1695" y="1"/>
                  </a:cubicBezTo>
                  <a:cubicBezTo>
                    <a:pt x="742" y="33"/>
                    <a:pt x="0" y="944"/>
                    <a:pt x="40" y="2030"/>
                  </a:cubicBezTo>
                  <a:cubicBezTo>
                    <a:pt x="79" y="3096"/>
                    <a:pt x="854" y="3938"/>
                    <a:pt x="1784" y="3938"/>
                  </a:cubicBezTo>
                  <a:cubicBezTo>
                    <a:pt x="1801" y="3938"/>
                    <a:pt x="1818" y="3938"/>
                    <a:pt x="1836" y="3937"/>
                  </a:cubicBezTo>
                  <a:cubicBezTo>
                    <a:pt x="2788" y="3902"/>
                    <a:pt x="3528" y="2992"/>
                    <a:pt x="3491" y="1906"/>
                  </a:cubicBezTo>
                  <a:lnTo>
                    <a:pt x="3488" y="1906"/>
                  </a:lnTo>
                  <a:cubicBezTo>
                    <a:pt x="3452" y="841"/>
                    <a:pt x="2679" y="0"/>
                    <a:pt x="1751" y="0"/>
                  </a:cubicBezTo>
                  <a:close/>
                </a:path>
              </a:pathLst>
            </a:custGeom>
            <a:solidFill>
              <a:srgbClr val="FF7D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41"/>
            <p:cNvSpPr/>
            <p:nvPr/>
          </p:nvSpPr>
          <p:spPr>
            <a:xfrm>
              <a:off x="5199453" y="1562116"/>
              <a:ext cx="269525" cy="285497"/>
            </a:xfrm>
            <a:custGeom>
              <a:avLst/>
              <a:gdLst/>
              <a:ahLst/>
              <a:cxnLst/>
              <a:rect l="l" t="t" r="r" b="b"/>
              <a:pathLst>
                <a:path w="14698" h="15569" extrusionOk="0">
                  <a:moveTo>
                    <a:pt x="7324" y="0"/>
                  </a:moveTo>
                  <a:cubicBezTo>
                    <a:pt x="7150" y="0"/>
                    <a:pt x="6971" y="3"/>
                    <a:pt x="6789" y="10"/>
                  </a:cubicBezTo>
                  <a:cubicBezTo>
                    <a:pt x="2052" y="181"/>
                    <a:pt x="6" y="2377"/>
                    <a:pt x="110" y="5274"/>
                  </a:cubicBezTo>
                  <a:cubicBezTo>
                    <a:pt x="212" y="8124"/>
                    <a:pt x="1" y="15569"/>
                    <a:pt x="6978" y="15569"/>
                  </a:cubicBezTo>
                  <a:cubicBezTo>
                    <a:pt x="7098" y="15569"/>
                    <a:pt x="7221" y="15567"/>
                    <a:pt x="7345" y="15562"/>
                  </a:cubicBezTo>
                  <a:cubicBezTo>
                    <a:pt x="14697" y="15300"/>
                    <a:pt x="13928" y="7683"/>
                    <a:pt x="13824" y="4784"/>
                  </a:cubicBezTo>
                  <a:cubicBezTo>
                    <a:pt x="13724" y="1997"/>
                    <a:pt x="11690" y="0"/>
                    <a:pt x="7324" y="0"/>
                  </a:cubicBezTo>
                  <a:close/>
                </a:path>
              </a:pathLst>
            </a:custGeom>
            <a:solidFill>
              <a:srgbClr val="FFA0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41"/>
            <p:cNvSpPr/>
            <p:nvPr/>
          </p:nvSpPr>
          <p:spPr>
            <a:xfrm>
              <a:off x="5291849" y="1862374"/>
              <a:ext cx="64841" cy="17237"/>
            </a:xfrm>
            <a:custGeom>
              <a:avLst/>
              <a:gdLst/>
              <a:ahLst/>
              <a:cxnLst/>
              <a:rect l="l" t="t" r="r" b="b"/>
              <a:pathLst>
                <a:path w="3536" h="940" extrusionOk="0">
                  <a:moveTo>
                    <a:pt x="1864" y="0"/>
                  </a:moveTo>
                  <a:cubicBezTo>
                    <a:pt x="1290" y="0"/>
                    <a:pt x="632" y="86"/>
                    <a:pt x="0" y="361"/>
                  </a:cubicBezTo>
                  <a:cubicBezTo>
                    <a:pt x="0" y="361"/>
                    <a:pt x="503" y="939"/>
                    <a:pt x="1664" y="939"/>
                  </a:cubicBezTo>
                  <a:cubicBezTo>
                    <a:pt x="1705" y="939"/>
                    <a:pt x="1748" y="939"/>
                    <a:pt x="1791" y="937"/>
                  </a:cubicBezTo>
                  <a:cubicBezTo>
                    <a:pt x="3041" y="893"/>
                    <a:pt x="3535" y="235"/>
                    <a:pt x="3535" y="235"/>
                  </a:cubicBezTo>
                  <a:cubicBezTo>
                    <a:pt x="3535" y="235"/>
                    <a:pt x="2814" y="0"/>
                    <a:pt x="1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41"/>
            <p:cNvSpPr/>
            <p:nvPr/>
          </p:nvSpPr>
          <p:spPr>
            <a:xfrm>
              <a:off x="5128278" y="1487977"/>
              <a:ext cx="432087" cy="331524"/>
            </a:xfrm>
            <a:custGeom>
              <a:avLst/>
              <a:gdLst/>
              <a:ahLst/>
              <a:cxnLst/>
              <a:rect l="l" t="t" r="r" b="b"/>
              <a:pathLst>
                <a:path w="23563" h="18079" extrusionOk="0">
                  <a:moveTo>
                    <a:pt x="10244" y="0"/>
                  </a:moveTo>
                  <a:cubicBezTo>
                    <a:pt x="6428" y="0"/>
                    <a:pt x="2640" y="2692"/>
                    <a:pt x="1613" y="7400"/>
                  </a:cubicBezTo>
                  <a:cubicBezTo>
                    <a:pt x="0" y="14784"/>
                    <a:pt x="3446" y="18079"/>
                    <a:pt x="3446" y="18079"/>
                  </a:cubicBezTo>
                  <a:cubicBezTo>
                    <a:pt x="2016" y="13814"/>
                    <a:pt x="4829" y="9250"/>
                    <a:pt x="7372" y="9104"/>
                  </a:cubicBezTo>
                  <a:cubicBezTo>
                    <a:pt x="9912" y="8961"/>
                    <a:pt x="13892" y="7385"/>
                    <a:pt x="13892" y="7385"/>
                  </a:cubicBezTo>
                  <a:cubicBezTo>
                    <a:pt x="13892" y="7385"/>
                    <a:pt x="14691" y="10804"/>
                    <a:pt x="16923" y="11989"/>
                  </a:cubicBezTo>
                  <a:cubicBezTo>
                    <a:pt x="18600" y="12879"/>
                    <a:pt x="18076" y="15694"/>
                    <a:pt x="17719" y="17569"/>
                  </a:cubicBezTo>
                  <a:cubicBezTo>
                    <a:pt x="19288" y="16906"/>
                    <a:pt x="23562" y="4649"/>
                    <a:pt x="16275" y="2734"/>
                  </a:cubicBezTo>
                  <a:cubicBezTo>
                    <a:pt x="14591" y="870"/>
                    <a:pt x="12413" y="0"/>
                    <a:pt x="10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41"/>
            <p:cNvSpPr/>
            <p:nvPr/>
          </p:nvSpPr>
          <p:spPr>
            <a:xfrm>
              <a:off x="5335994" y="2258996"/>
              <a:ext cx="146957" cy="164909"/>
            </a:xfrm>
            <a:custGeom>
              <a:avLst/>
              <a:gdLst/>
              <a:ahLst/>
              <a:cxnLst/>
              <a:rect l="l" t="t" r="r" b="b"/>
              <a:pathLst>
                <a:path w="8014" h="8993" extrusionOk="0">
                  <a:moveTo>
                    <a:pt x="7766" y="1"/>
                  </a:moveTo>
                  <a:lnTo>
                    <a:pt x="3778" y="966"/>
                  </a:lnTo>
                  <a:cubicBezTo>
                    <a:pt x="3778" y="966"/>
                    <a:pt x="4233" y="3083"/>
                    <a:pt x="3986" y="4530"/>
                  </a:cubicBezTo>
                  <a:cubicBezTo>
                    <a:pt x="3739" y="5975"/>
                    <a:pt x="550" y="6851"/>
                    <a:pt x="550" y="6851"/>
                  </a:cubicBezTo>
                  <a:cubicBezTo>
                    <a:pt x="550" y="6851"/>
                    <a:pt x="1" y="8493"/>
                    <a:pt x="807" y="8993"/>
                  </a:cubicBezTo>
                  <a:cubicBezTo>
                    <a:pt x="807" y="8993"/>
                    <a:pt x="5176" y="8372"/>
                    <a:pt x="6596" y="6331"/>
                  </a:cubicBezTo>
                  <a:cubicBezTo>
                    <a:pt x="8013" y="4290"/>
                    <a:pt x="7766" y="1"/>
                    <a:pt x="7766" y="1"/>
                  </a:cubicBezTo>
                  <a:close/>
                </a:path>
              </a:pathLst>
            </a:custGeom>
            <a:solidFill>
              <a:srgbClr val="FFA0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41"/>
            <p:cNvSpPr/>
            <p:nvPr/>
          </p:nvSpPr>
          <p:spPr>
            <a:xfrm>
              <a:off x="5229361" y="2200573"/>
              <a:ext cx="107788" cy="269653"/>
            </a:xfrm>
            <a:custGeom>
              <a:avLst/>
              <a:gdLst/>
              <a:ahLst/>
              <a:cxnLst/>
              <a:rect l="l" t="t" r="r" b="b"/>
              <a:pathLst>
                <a:path w="5878" h="14705" extrusionOk="0">
                  <a:moveTo>
                    <a:pt x="0" y="1"/>
                  </a:moveTo>
                  <a:cubicBezTo>
                    <a:pt x="0" y="1"/>
                    <a:pt x="35" y="5787"/>
                    <a:pt x="611" y="8317"/>
                  </a:cubicBezTo>
                  <a:cubicBezTo>
                    <a:pt x="1185" y="10848"/>
                    <a:pt x="3773" y="14705"/>
                    <a:pt x="3773" y="14705"/>
                  </a:cubicBezTo>
                  <a:lnTo>
                    <a:pt x="5878" y="14680"/>
                  </a:lnTo>
                  <a:cubicBezTo>
                    <a:pt x="5878" y="14680"/>
                    <a:pt x="4666" y="10415"/>
                    <a:pt x="4453" y="8416"/>
                  </a:cubicBezTo>
                  <a:cubicBezTo>
                    <a:pt x="4240" y="6415"/>
                    <a:pt x="5254" y="545"/>
                    <a:pt x="5254" y="54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A0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41"/>
            <p:cNvSpPr/>
            <p:nvPr/>
          </p:nvSpPr>
          <p:spPr>
            <a:xfrm>
              <a:off x="4989342" y="1861311"/>
              <a:ext cx="345809" cy="195753"/>
            </a:xfrm>
            <a:custGeom>
              <a:avLst/>
              <a:gdLst/>
              <a:ahLst/>
              <a:cxnLst/>
              <a:rect l="l" t="t" r="r" b="b"/>
              <a:pathLst>
                <a:path w="18858" h="10675" extrusionOk="0">
                  <a:moveTo>
                    <a:pt x="18774" y="1"/>
                  </a:moveTo>
                  <a:cubicBezTo>
                    <a:pt x="15375" y="1"/>
                    <a:pt x="14316" y="807"/>
                    <a:pt x="13423" y="1700"/>
                  </a:cubicBezTo>
                  <a:cubicBezTo>
                    <a:pt x="12488" y="2635"/>
                    <a:pt x="12659" y="5861"/>
                    <a:pt x="9176" y="7476"/>
                  </a:cubicBezTo>
                  <a:cubicBezTo>
                    <a:pt x="7732" y="8145"/>
                    <a:pt x="6857" y="8361"/>
                    <a:pt x="6292" y="8361"/>
                  </a:cubicBezTo>
                  <a:cubicBezTo>
                    <a:pt x="5493" y="8361"/>
                    <a:pt x="5311" y="7930"/>
                    <a:pt x="5012" y="7731"/>
                  </a:cubicBezTo>
                  <a:cubicBezTo>
                    <a:pt x="4536" y="7412"/>
                    <a:pt x="4133" y="6354"/>
                    <a:pt x="3738" y="6354"/>
                  </a:cubicBezTo>
                  <a:cubicBezTo>
                    <a:pt x="3710" y="6354"/>
                    <a:pt x="3682" y="6360"/>
                    <a:pt x="3654" y="6371"/>
                  </a:cubicBezTo>
                  <a:cubicBezTo>
                    <a:pt x="3229" y="6541"/>
                    <a:pt x="3654" y="7902"/>
                    <a:pt x="3654" y="7902"/>
                  </a:cubicBezTo>
                  <a:cubicBezTo>
                    <a:pt x="3654" y="7902"/>
                    <a:pt x="2503" y="6445"/>
                    <a:pt x="1806" y="6445"/>
                  </a:cubicBezTo>
                  <a:cubicBezTo>
                    <a:pt x="1770" y="6445"/>
                    <a:pt x="1734" y="6449"/>
                    <a:pt x="1700" y="6457"/>
                  </a:cubicBezTo>
                  <a:cubicBezTo>
                    <a:pt x="1020" y="6625"/>
                    <a:pt x="2803" y="8325"/>
                    <a:pt x="2803" y="8325"/>
                  </a:cubicBezTo>
                  <a:cubicBezTo>
                    <a:pt x="2803" y="8325"/>
                    <a:pt x="1732" y="7859"/>
                    <a:pt x="1004" y="7859"/>
                  </a:cubicBezTo>
                  <a:cubicBezTo>
                    <a:pt x="749" y="7859"/>
                    <a:pt x="536" y="7916"/>
                    <a:pt x="426" y="8070"/>
                  </a:cubicBezTo>
                  <a:cubicBezTo>
                    <a:pt x="1" y="8666"/>
                    <a:pt x="2635" y="9176"/>
                    <a:pt x="2635" y="9176"/>
                  </a:cubicBezTo>
                  <a:cubicBezTo>
                    <a:pt x="2635" y="9176"/>
                    <a:pt x="2466" y="9165"/>
                    <a:pt x="2224" y="9165"/>
                  </a:cubicBezTo>
                  <a:cubicBezTo>
                    <a:pt x="1621" y="9165"/>
                    <a:pt x="568" y="9234"/>
                    <a:pt x="557" y="9718"/>
                  </a:cubicBezTo>
                  <a:cubicBezTo>
                    <a:pt x="547" y="10207"/>
                    <a:pt x="2353" y="9995"/>
                    <a:pt x="3372" y="10333"/>
                  </a:cubicBezTo>
                  <a:cubicBezTo>
                    <a:pt x="4085" y="10572"/>
                    <a:pt x="4762" y="10674"/>
                    <a:pt x="5487" y="10674"/>
                  </a:cubicBezTo>
                  <a:cubicBezTo>
                    <a:pt x="5799" y="10674"/>
                    <a:pt x="6120" y="10655"/>
                    <a:pt x="6457" y="10620"/>
                  </a:cubicBezTo>
                  <a:cubicBezTo>
                    <a:pt x="7902" y="10467"/>
                    <a:pt x="12998" y="9176"/>
                    <a:pt x="15375" y="6118"/>
                  </a:cubicBezTo>
                  <a:lnTo>
                    <a:pt x="18858" y="5863"/>
                  </a:lnTo>
                  <a:lnTo>
                    <a:pt x="18774" y="1"/>
                  </a:lnTo>
                  <a:close/>
                </a:path>
              </a:pathLst>
            </a:custGeom>
            <a:solidFill>
              <a:srgbClr val="FFA0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41"/>
            <p:cNvSpPr/>
            <p:nvPr/>
          </p:nvSpPr>
          <p:spPr>
            <a:xfrm>
              <a:off x="5322754" y="1782019"/>
              <a:ext cx="363596" cy="195404"/>
            </a:xfrm>
            <a:custGeom>
              <a:avLst/>
              <a:gdLst/>
              <a:ahLst/>
              <a:cxnLst/>
              <a:rect l="l" t="t" r="r" b="b"/>
              <a:pathLst>
                <a:path w="19828" h="10656" extrusionOk="0">
                  <a:moveTo>
                    <a:pt x="16673" y="1"/>
                  </a:moveTo>
                  <a:cubicBezTo>
                    <a:pt x="16641" y="1"/>
                    <a:pt x="16607" y="9"/>
                    <a:pt x="16570" y="28"/>
                  </a:cubicBezTo>
                  <a:cubicBezTo>
                    <a:pt x="15941" y="342"/>
                    <a:pt x="16020" y="2395"/>
                    <a:pt x="16020" y="2395"/>
                  </a:cubicBezTo>
                  <a:cubicBezTo>
                    <a:pt x="16020" y="2395"/>
                    <a:pt x="15519" y="1221"/>
                    <a:pt x="15098" y="1221"/>
                  </a:cubicBezTo>
                  <a:cubicBezTo>
                    <a:pt x="15074" y="1221"/>
                    <a:pt x="15051" y="1225"/>
                    <a:pt x="15028" y="1233"/>
                  </a:cubicBezTo>
                  <a:cubicBezTo>
                    <a:pt x="14596" y="1381"/>
                    <a:pt x="15046" y="2561"/>
                    <a:pt x="14878" y="3150"/>
                  </a:cubicBezTo>
                  <a:cubicBezTo>
                    <a:pt x="14712" y="3738"/>
                    <a:pt x="15244" y="4624"/>
                    <a:pt x="11548" y="5661"/>
                  </a:cubicBezTo>
                  <a:cubicBezTo>
                    <a:pt x="10874" y="5849"/>
                    <a:pt x="10261" y="5926"/>
                    <a:pt x="9700" y="5926"/>
                  </a:cubicBezTo>
                  <a:cubicBezTo>
                    <a:pt x="7185" y="5926"/>
                    <a:pt x="5729" y="4368"/>
                    <a:pt x="4651" y="4285"/>
                  </a:cubicBezTo>
                  <a:cubicBezTo>
                    <a:pt x="4000" y="4234"/>
                    <a:pt x="3433" y="4193"/>
                    <a:pt x="2780" y="4193"/>
                  </a:cubicBezTo>
                  <a:cubicBezTo>
                    <a:pt x="2172" y="4193"/>
                    <a:pt x="1489" y="4228"/>
                    <a:pt x="592" y="4325"/>
                  </a:cubicBezTo>
                  <a:lnTo>
                    <a:pt x="1" y="10655"/>
                  </a:lnTo>
                  <a:lnTo>
                    <a:pt x="5002" y="8904"/>
                  </a:lnTo>
                  <a:cubicBezTo>
                    <a:pt x="5546" y="9015"/>
                    <a:pt x="6114" y="9065"/>
                    <a:pt x="6693" y="9065"/>
                  </a:cubicBezTo>
                  <a:cubicBezTo>
                    <a:pt x="10147" y="9065"/>
                    <a:pt x="13967" y="7292"/>
                    <a:pt x="15268" y="6380"/>
                  </a:cubicBezTo>
                  <a:cubicBezTo>
                    <a:pt x="16458" y="5547"/>
                    <a:pt x="17279" y="4785"/>
                    <a:pt x="17834" y="3865"/>
                  </a:cubicBezTo>
                  <a:cubicBezTo>
                    <a:pt x="18388" y="2944"/>
                    <a:pt x="19827" y="2400"/>
                    <a:pt x="19387" y="1883"/>
                  </a:cubicBezTo>
                  <a:cubicBezTo>
                    <a:pt x="19315" y="1799"/>
                    <a:pt x="19220" y="1764"/>
                    <a:pt x="19112" y="1764"/>
                  </a:cubicBezTo>
                  <a:cubicBezTo>
                    <a:pt x="18551" y="1764"/>
                    <a:pt x="17623" y="2702"/>
                    <a:pt x="17623" y="2702"/>
                  </a:cubicBezTo>
                  <a:cubicBezTo>
                    <a:pt x="17623" y="2702"/>
                    <a:pt x="19296" y="604"/>
                    <a:pt x="18586" y="429"/>
                  </a:cubicBezTo>
                  <a:cubicBezTo>
                    <a:pt x="18554" y="421"/>
                    <a:pt x="18523" y="417"/>
                    <a:pt x="18491" y="417"/>
                  </a:cubicBezTo>
                  <a:cubicBezTo>
                    <a:pt x="17796" y="417"/>
                    <a:pt x="16943" y="2168"/>
                    <a:pt x="16943" y="2168"/>
                  </a:cubicBezTo>
                  <a:cubicBezTo>
                    <a:pt x="16943" y="2168"/>
                    <a:pt x="17166" y="1"/>
                    <a:pt x="16673" y="1"/>
                  </a:cubicBezTo>
                  <a:close/>
                </a:path>
              </a:pathLst>
            </a:custGeom>
            <a:solidFill>
              <a:srgbClr val="FFA0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41"/>
            <p:cNvSpPr/>
            <p:nvPr/>
          </p:nvSpPr>
          <p:spPr>
            <a:xfrm>
              <a:off x="5036682" y="2103054"/>
              <a:ext cx="583243" cy="233656"/>
            </a:xfrm>
            <a:custGeom>
              <a:avLst/>
              <a:gdLst/>
              <a:ahLst/>
              <a:cxnLst/>
              <a:rect l="l" t="t" r="r" b="b"/>
              <a:pathLst>
                <a:path w="31806" h="12742" extrusionOk="0">
                  <a:moveTo>
                    <a:pt x="12325" y="0"/>
                  </a:moveTo>
                  <a:lnTo>
                    <a:pt x="12325" y="3"/>
                  </a:lnTo>
                  <a:cubicBezTo>
                    <a:pt x="12325" y="3"/>
                    <a:pt x="2076" y="1910"/>
                    <a:pt x="582" y="3073"/>
                  </a:cubicBezTo>
                  <a:cubicBezTo>
                    <a:pt x="582" y="3073"/>
                    <a:pt x="1" y="5106"/>
                    <a:pt x="1534" y="5603"/>
                  </a:cubicBezTo>
                  <a:cubicBezTo>
                    <a:pt x="3070" y="6100"/>
                    <a:pt x="3444" y="6350"/>
                    <a:pt x="4357" y="7929"/>
                  </a:cubicBezTo>
                  <a:cubicBezTo>
                    <a:pt x="5188" y="9363"/>
                    <a:pt x="6500" y="11348"/>
                    <a:pt x="8262" y="11348"/>
                  </a:cubicBezTo>
                  <a:cubicBezTo>
                    <a:pt x="8436" y="11348"/>
                    <a:pt x="8615" y="11329"/>
                    <a:pt x="8797" y="11288"/>
                  </a:cubicBezTo>
                  <a:cubicBezTo>
                    <a:pt x="9182" y="11202"/>
                    <a:pt x="9556" y="11165"/>
                    <a:pt x="9920" y="11165"/>
                  </a:cubicBezTo>
                  <a:cubicBezTo>
                    <a:pt x="11481" y="11165"/>
                    <a:pt x="12857" y="11847"/>
                    <a:pt x="14069" y="12285"/>
                  </a:cubicBezTo>
                  <a:cubicBezTo>
                    <a:pt x="14816" y="12554"/>
                    <a:pt x="15801" y="12741"/>
                    <a:pt x="16750" y="12741"/>
                  </a:cubicBezTo>
                  <a:cubicBezTo>
                    <a:pt x="17699" y="12741"/>
                    <a:pt x="18612" y="12554"/>
                    <a:pt x="19214" y="12077"/>
                  </a:cubicBezTo>
                  <a:cubicBezTo>
                    <a:pt x="20416" y="11122"/>
                    <a:pt x="21910" y="11080"/>
                    <a:pt x="23528" y="11080"/>
                  </a:cubicBezTo>
                  <a:cubicBezTo>
                    <a:pt x="25148" y="11080"/>
                    <a:pt x="26474" y="10333"/>
                    <a:pt x="26890" y="8841"/>
                  </a:cubicBezTo>
                  <a:cubicBezTo>
                    <a:pt x="27306" y="7347"/>
                    <a:pt x="27721" y="6600"/>
                    <a:pt x="29131" y="6142"/>
                  </a:cubicBezTo>
                  <a:cubicBezTo>
                    <a:pt x="30487" y="5705"/>
                    <a:pt x="31805" y="2736"/>
                    <a:pt x="31610" y="1400"/>
                  </a:cubicBezTo>
                  <a:cubicBezTo>
                    <a:pt x="31602" y="1346"/>
                    <a:pt x="31593" y="1294"/>
                    <a:pt x="31580" y="1247"/>
                  </a:cubicBezTo>
                  <a:cubicBezTo>
                    <a:pt x="31437" y="712"/>
                    <a:pt x="29960" y="629"/>
                    <a:pt x="27936" y="629"/>
                  </a:cubicBezTo>
                  <a:cubicBezTo>
                    <a:pt x="27010" y="629"/>
                    <a:pt x="25969" y="646"/>
                    <a:pt x="24889" y="646"/>
                  </a:cubicBezTo>
                  <a:cubicBezTo>
                    <a:pt x="22826" y="646"/>
                    <a:pt x="20620" y="582"/>
                    <a:pt x="18798" y="208"/>
                  </a:cubicBezTo>
                  <a:cubicBezTo>
                    <a:pt x="18798" y="208"/>
                    <a:pt x="17626" y="778"/>
                    <a:pt x="15854" y="778"/>
                  </a:cubicBezTo>
                  <a:cubicBezTo>
                    <a:pt x="14838" y="778"/>
                    <a:pt x="13626" y="591"/>
                    <a:pt x="123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41"/>
            <p:cNvSpPr/>
            <p:nvPr/>
          </p:nvSpPr>
          <p:spPr>
            <a:xfrm>
              <a:off x="5036682" y="2115523"/>
              <a:ext cx="583243" cy="221187"/>
            </a:xfrm>
            <a:custGeom>
              <a:avLst/>
              <a:gdLst/>
              <a:ahLst/>
              <a:cxnLst/>
              <a:rect l="l" t="t" r="r" b="b"/>
              <a:pathLst>
                <a:path w="31806" h="12062" extrusionOk="0">
                  <a:moveTo>
                    <a:pt x="29893" y="1"/>
                  </a:moveTo>
                  <a:cubicBezTo>
                    <a:pt x="29480" y="1173"/>
                    <a:pt x="29299" y="2494"/>
                    <a:pt x="28246" y="3063"/>
                  </a:cubicBezTo>
                  <a:cubicBezTo>
                    <a:pt x="27818" y="3296"/>
                    <a:pt x="27318" y="3345"/>
                    <a:pt x="26858" y="3508"/>
                  </a:cubicBezTo>
                  <a:cubicBezTo>
                    <a:pt x="25975" y="3822"/>
                    <a:pt x="25260" y="4577"/>
                    <a:pt x="24995" y="5477"/>
                  </a:cubicBezTo>
                  <a:cubicBezTo>
                    <a:pt x="24859" y="5940"/>
                    <a:pt x="24824" y="6459"/>
                    <a:pt x="24515" y="6830"/>
                  </a:cubicBezTo>
                  <a:cubicBezTo>
                    <a:pt x="24053" y="7382"/>
                    <a:pt x="23219" y="7355"/>
                    <a:pt x="22502" y="7392"/>
                  </a:cubicBezTo>
                  <a:cubicBezTo>
                    <a:pt x="21309" y="7454"/>
                    <a:pt x="20134" y="7822"/>
                    <a:pt x="19122" y="8453"/>
                  </a:cubicBezTo>
                  <a:cubicBezTo>
                    <a:pt x="18385" y="8913"/>
                    <a:pt x="17695" y="9524"/>
                    <a:pt x="16839" y="9658"/>
                  </a:cubicBezTo>
                  <a:cubicBezTo>
                    <a:pt x="16714" y="9678"/>
                    <a:pt x="16590" y="9687"/>
                    <a:pt x="16467" y="9687"/>
                  </a:cubicBezTo>
                  <a:cubicBezTo>
                    <a:pt x="15173" y="9687"/>
                    <a:pt x="13987" y="8682"/>
                    <a:pt x="12666" y="8515"/>
                  </a:cubicBezTo>
                  <a:cubicBezTo>
                    <a:pt x="12508" y="8495"/>
                    <a:pt x="12347" y="8487"/>
                    <a:pt x="12185" y="8487"/>
                  </a:cubicBezTo>
                  <a:cubicBezTo>
                    <a:pt x="11422" y="8487"/>
                    <a:pt x="10629" y="8672"/>
                    <a:pt x="9888" y="8672"/>
                  </a:cubicBezTo>
                  <a:cubicBezTo>
                    <a:pt x="9401" y="8672"/>
                    <a:pt x="8936" y="8591"/>
                    <a:pt x="8518" y="8325"/>
                  </a:cubicBezTo>
                  <a:cubicBezTo>
                    <a:pt x="6927" y="7305"/>
                    <a:pt x="7360" y="4384"/>
                    <a:pt x="5623" y="3647"/>
                  </a:cubicBezTo>
                  <a:cubicBezTo>
                    <a:pt x="4743" y="3273"/>
                    <a:pt x="3516" y="3605"/>
                    <a:pt x="2942" y="2840"/>
                  </a:cubicBezTo>
                  <a:cubicBezTo>
                    <a:pt x="2657" y="2459"/>
                    <a:pt x="2677" y="1997"/>
                    <a:pt x="2744" y="1514"/>
                  </a:cubicBezTo>
                  <a:lnTo>
                    <a:pt x="2744" y="1514"/>
                  </a:lnTo>
                  <a:cubicBezTo>
                    <a:pt x="1720" y="1824"/>
                    <a:pt x="921" y="2128"/>
                    <a:pt x="582" y="2393"/>
                  </a:cubicBezTo>
                  <a:cubicBezTo>
                    <a:pt x="582" y="2393"/>
                    <a:pt x="1" y="4426"/>
                    <a:pt x="1537" y="4923"/>
                  </a:cubicBezTo>
                  <a:cubicBezTo>
                    <a:pt x="3070" y="5420"/>
                    <a:pt x="3444" y="5670"/>
                    <a:pt x="4357" y="7249"/>
                  </a:cubicBezTo>
                  <a:cubicBezTo>
                    <a:pt x="5190" y="8683"/>
                    <a:pt x="6500" y="10668"/>
                    <a:pt x="8262" y="10668"/>
                  </a:cubicBezTo>
                  <a:cubicBezTo>
                    <a:pt x="8436" y="10668"/>
                    <a:pt x="8615" y="10649"/>
                    <a:pt x="8797" y="10608"/>
                  </a:cubicBezTo>
                  <a:cubicBezTo>
                    <a:pt x="9182" y="10522"/>
                    <a:pt x="9556" y="10485"/>
                    <a:pt x="9920" y="10485"/>
                  </a:cubicBezTo>
                  <a:cubicBezTo>
                    <a:pt x="11481" y="10485"/>
                    <a:pt x="12857" y="11167"/>
                    <a:pt x="14069" y="11605"/>
                  </a:cubicBezTo>
                  <a:cubicBezTo>
                    <a:pt x="14816" y="11874"/>
                    <a:pt x="15802" y="12061"/>
                    <a:pt x="16751" y="12061"/>
                  </a:cubicBezTo>
                  <a:cubicBezTo>
                    <a:pt x="17700" y="12061"/>
                    <a:pt x="18613" y="11874"/>
                    <a:pt x="19214" y="11397"/>
                  </a:cubicBezTo>
                  <a:cubicBezTo>
                    <a:pt x="20419" y="10442"/>
                    <a:pt x="21910" y="10400"/>
                    <a:pt x="23531" y="10400"/>
                  </a:cubicBezTo>
                  <a:cubicBezTo>
                    <a:pt x="25148" y="10400"/>
                    <a:pt x="26477" y="9653"/>
                    <a:pt x="26890" y="8161"/>
                  </a:cubicBezTo>
                  <a:cubicBezTo>
                    <a:pt x="27306" y="6667"/>
                    <a:pt x="27721" y="5920"/>
                    <a:pt x="29131" y="5462"/>
                  </a:cubicBezTo>
                  <a:cubicBezTo>
                    <a:pt x="30487" y="5025"/>
                    <a:pt x="31805" y="2056"/>
                    <a:pt x="31612" y="720"/>
                  </a:cubicBezTo>
                  <a:cubicBezTo>
                    <a:pt x="31602" y="666"/>
                    <a:pt x="31593" y="614"/>
                    <a:pt x="31580" y="567"/>
                  </a:cubicBezTo>
                  <a:cubicBezTo>
                    <a:pt x="31489" y="228"/>
                    <a:pt x="30858" y="70"/>
                    <a:pt x="29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41"/>
            <p:cNvSpPr/>
            <p:nvPr/>
          </p:nvSpPr>
          <p:spPr>
            <a:xfrm>
              <a:off x="5205132" y="2111086"/>
              <a:ext cx="101003" cy="137660"/>
            </a:xfrm>
            <a:custGeom>
              <a:avLst/>
              <a:gdLst/>
              <a:ahLst/>
              <a:cxnLst/>
              <a:rect l="l" t="t" r="r" b="b"/>
              <a:pathLst>
                <a:path w="5508" h="7507" extrusionOk="0">
                  <a:moveTo>
                    <a:pt x="4926" y="0"/>
                  </a:moveTo>
                  <a:cubicBezTo>
                    <a:pt x="4926" y="0"/>
                    <a:pt x="693" y="4482"/>
                    <a:pt x="278" y="5811"/>
                  </a:cubicBezTo>
                  <a:cubicBezTo>
                    <a:pt x="1" y="6696"/>
                    <a:pt x="609" y="7507"/>
                    <a:pt x="1415" y="7507"/>
                  </a:cubicBezTo>
                  <a:cubicBezTo>
                    <a:pt x="1818" y="7507"/>
                    <a:pt x="2270" y="7304"/>
                    <a:pt x="2685" y="6805"/>
                  </a:cubicBezTo>
                  <a:cubicBezTo>
                    <a:pt x="3929" y="5314"/>
                    <a:pt x="5507" y="166"/>
                    <a:pt x="5507" y="166"/>
                  </a:cubicBezTo>
                  <a:lnTo>
                    <a:pt x="49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41"/>
            <p:cNvSpPr/>
            <p:nvPr/>
          </p:nvSpPr>
          <p:spPr>
            <a:xfrm>
              <a:off x="5124447" y="2102962"/>
              <a:ext cx="155777" cy="61907"/>
            </a:xfrm>
            <a:custGeom>
              <a:avLst/>
              <a:gdLst/>
              <a:ahLst/>
              <a:cxnLst/>
              <a:rect l="l" t="t" r="r" b="b"/>
              <a:pathLst>
                <a:path w="8495" h="3376" extrusionOk="0">
                  <a:moveTo>
                    <a:pt x="8191" y="0"/>
                  </a:moveTo>
                  <a:cubicBezTo>
                    <a:pt x="8191" y="0"/>
                    <a:pt x="1358" y="1771"/>
                    <a:pt x="638" y="2076"/>
                  </a:cubicBezTo>
                  <a:cubicBezTo>
                    <a:pt x="1" y="2345"/>
                    <a:pt x="102" y="3375"/>
                    <a:pt x="902" y="3375"/>
                  </a:cubicBezTo>
                  <a:cubicBezTo>
                    <a:pt x="1006" y="3375"/>
                    <a:pt x="1120" y="3358"/>
                    <a:pt x="1247" y="3320"/>
                  </a:cubicBezTo>
                  <a:cubicBezTo>
                    <a:pt x="2353" y="2989"/>
                    <a:pt x="8356" y="361"/>
                    <a:pt x="8495" y="277"/>
                  </a:cubicBezTo>
                  <a:lnTo>
                    <a:pt x="8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41"/>
            <p:cNvSpPr/>
            <p:nvPr/>
          </p:nvSpPr>
          <p:spPr>
            <a:xfrm>
              <a:off x="5310151" y="2120731"/>
              <a:ext cx="64970" cy="139090"/>
            </a:xfrm>
            <a:custGeom>
              <a:avLst/>
              <a:gdLst/>
              <a:ahLst/>
              <a:cxnLst/>
              <a:rect l="l" t="t" r="r" b="b"/>
              <a:pathLst>
                <a:path w="3543" h="7585" extrusionOk="0">
                  <a:moveTo>
                    <a:pt x="802" y="1"/>
                  </a:moveTo>
                  <a:cubicBezTo>
                    <a:pt x="802" y="1"/>
                    <a:pt x="0" y="5671"/>
                    <a:pt x="359" y="6779"/>
                  </a:cubicBezTo>
                  <a:cubicBezTo>
                    <a:pt x="536" y="7322"/>
                    <a:pt x="1213" y="7585"/>
                    <a:pt x="1878" y="7585"/>
                  </a:cubicBezTo>
                  <a:cubicBezTo>
                    <a:pt x="2569" y="7585"/>
                    <a:pt x="3249" y="7301"/>
                    <a:pt x="3347" y="6752"/>
                  </a:cubicBezTo>
                  <a:cubicBezTo>
                    <a:pt x="3543" y="5673"/>
                    <a:pt x="1744" y="1"/>
                    <a:pt x="17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41"/>
            <p:cNvSpPr/>
            <p:nvPr/>
          </p:nvSpPr>
          <p:spPr>
            <a:xfrm>
              <a:off x="5359864" y="2111581"/>
              <a:ext cx="107274" cy="107751"/>
            </a:xfrm>
            <a:custGeom>
              <a:avLst/>
              <a:gdLst/>
              <a:ahLst/>
              <a:cxnLst/>
              <a:rect l="l" t="t" r="r" b="b"/>
              <a:pathLst>
                <a:path w="5850" h="5876" extrusionOk="0">
                  <a:moveTo>
                    <a:pt x="389" y="0"/>
                  </a:moveTo>
                  <a:lnTo>
                    <a:pt x="1" y="223"/>
                  </a:lnTo>
                  <a:cubicBezTo>
                    <a:pt x="1" y="223"/>
                    <a:pt x="2796" y="4567"/>
                    <a:pt x="3625" y="5507"/>
                  </a:cubicBezTo>
                  <a:cubicBezTo>
                    <a:pt x="3853" y="5766"/>
                    <a:pt x="4139" y="5876"/>
                    <a:pt x="4418" y="5876"/>
                  </a:cubicBezTo>
                  <a:cubicBezTo>
                    <a:pt x="5154" y="5876"/>
                    <a:pt x="5849" y="5113"/>
                    <a:pt x="5369" y="4290"/>
                  </a:cubicBezTo>
                  <a:cubicBezTo>
                    <a:pt x="4703" y="3154"/>
                    <a:pt x="389" y="0"/>
                    <a:pt x="3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41"/>
            <p:cNvSpPr/>
            <p:nvPr/>
          </p:nvSpPr>
          <p:spPr>
            <a:xfrm>
              <a:off x="5374571" y="2107033"/>
              <a:ext cx="160581" cy="45495"/>
            </a:xfrm>
            <a:custGeom>
              <a:avLst/>
              <a:gdLst/>
              <a:ahLst/>
              <a:cxnLst/>
              <a:rect l="l" t="t" r="r" b="b"/>
              <a:pathLst>
                <a:path w="8757" h="2481" extrusionOk="0">
                  <a:moveTo>
                    <a:pt x="250" y="1"/>
                  </a:moveTo>
                  <a:lnTo>
                    <a:pt x="0" y="278"/>
                  </a:lnTo>
                  <a:cubicBezTo>
                    <a:pt x="0" y="278"/>
                    <a:pt x="5811" y="2297"/>
                    <a:pt x="7278" y="2462"/>
                  </a:cubicBezTo>
                  <a:cubicBezTo>
                    <a:pt x="7389" y="2475"/>
                    <a:pt x="7493" y="2481"/>
                    <a:pt x="7588" y="2481"/>
                  </a:cubicBezTo>
                  <a:cubicBezTo>
                    <a:pt x="8747" y="2481"/>
                    <a:pt x="8757" y="1615"/>
                    <a:pt x="8245" y="1384"/>
                  </a:cubicBezTo>
                  <a:cubicBezTo>
                    <a:pt x="7691" y="1134"/>
                    <a:pt x="2103" y="748"/>
                    <a:pt x="2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41"/>
            <p:cNvSpPr/>
            <p:nvPr/>
          </p:nvSpPr>
          <p:spPr>
            <a:xfrm>
              <a:off x="5225760" y="1894263"/>
              <a:ext cx="186529" cy="230557"/>
            </a:xfrm>
            <a:custGeom>
              <a:avLst/>
              <a:gdLst/>
              <a:ahLst/>
              <a:cxnLst/>
              <a:rect l="l" t="t" r="r" b="b"/>
              <a:pathLst>
                <a:path w="10172" h="12573" extrusionOk="0">
                  <a:moveTo>
                    <a:pt x="7947" y="1"/>
                  </a:moveTo>
                  <a:cubicBezTo>
                    <a:pt x="7484" y="1"/>
                    <a:pt x="7048" y="136"/>
                    <a:pt x="6758" y="391"/>
                  </a:cubicBezTo>
                  <a:cubicBezTo>
                    <a:pt x="6134" y="943"/>
                    <a:pt x="5802" y="1592"/>
                    <a:pt x="5308" y="1592"/>
                  </a:cubicBezTo>
                  <a:cubicBezTo>
                    <a:pt x="5059" y="1592"/>
                    <a:pt x="4769" y="1427"/>
                    <a:pt x="4379" y="999"/>
                  </a:cubicBezTo>
                  <a:cubicBezTo>
                    <a:pt x="3950" y="530"/>
                    <a:pt x="3227" y="309"/>
                    <a:pt x="2500" y="309"/>
                  </a:cubicBezTo>
                  <a:cubicBezTo>
                    <a:pt x="1257" y="309"/>
                    <a:pt x="0" y="953"/>
                    <a:pt x="173" y="2105"/>
                  </a:cubicBezTo>
                  <a:cubicBezTo>
                    <a:pt x="450" y="3933"/>
                    <a:pt x="2014" y="11389"/>
                    <a:pt x="2014" y="11389"/>
                  </a:cubicBezTo>
                  <a:cubicBezTo>
                    <a:pt x="2014" y="11389"/>
                    <a:pt x="3494" y="12572"/>
                    <a:pt x="5494" y="12572"/>
                  </a:cubicBezTo>
                  <a:cubicBezTo>
                    <a:pt x="6413" y="12572"/>
                    <a:pt x="7442" y="12323"/>
                    <a:pt x="8487" y="11594"/>
                  </a:cubicBezTo>
                  <a:cubicBezTo>
                    <a:pt x="8487" y="11594"/>
                    <a:pt x="10078" y="4430"/>
                    <a:pt x="10132" y="2216"/>
                  </a:cubicBezTo>
                  <a:cubicBezTo>
                    <a:pt x="10172" y="683"/>
                    <a:pt x="8990" y="1"/>
                    <a:pt x="79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41"/>
            <p:cNvSpPr/>
            <p:nvPr/>
          </p:nvSpPr>
          <p:spPr>
            <a:xfrm>
              <a:off x="5282038" y="1934881"/>
              <a:ext cx="79145" cy="60550"/>
            </a:xfrm>
            <a:custGeom>
              <a:avLst/>
              <a:gdLst/>
              <a:ahLst/>
              <a:cxnLst/>
              <a:rect l="l" t="t" r="r" b="b"/>
              <a:pathLst>
                <a:path w="4316" h="3302" extrusionOk="0">
                  <a:moveTo>
                    <a:pt x="3121" y="1"/>
                  </a:moveTo>
                  <a:cubicBezTo>
                    <a:pt x="2592" y="1"/>
                    <a:pt x="2158" y="867"/>
                    <a:pt x="2158" y="867"/>
                  </a:cubicBezTo>
                  <a:cubicBezTo>
                    <a:pt x="2158" y="867"/>
                    <a:pt x="1914" y="138"/>
                    <a:pt x="1373" y="138"/>
                  </a:cubicBezTo>
                  <a:cubicBezTo>
                    <a:pt x="1231" y="138"/>
                    <a:pt x="1068" y="188"/>
                    <a:pt x="884" y="315"/>
                  </a:cubicBezTo>
                  <a:cubicBezTo>
                    <a:pt x="1" y="921"/>
                    <a:pt x="2104" y="3301"/>
                    <a:pt x="2104" y="3301"/>
                  </a:cubicBezTo>
                  <a:cubicBezTo>
                    <a:pt x="2104" y="3301"/>
                    <a:pt x="4315" y="1090"/>
                    <a:pt x="3595" y="258"/>
                  </a:cubicBezTo>
                  <a:cubicBezTo>
                    <a:pt x="3435" y="73"/>
                    <a:pt x="3274" y="1"/>
                    <a:pt x="31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41"/>
            <p:cNvSpPr/>
            <p:nvPr/>
          </p:nvSpPr>
          <p:spPr>
            <a:xfrm>
              <a:off x="5282045" y="2444323"/>
              <a:ext cx="56810" cy="121999"/>
            </a:xfrm>
            <a:custGeom>
              <a:avLst/>
              <a:gdLst/>
              <a:ahLst/>
              <a:cxnLst/>
              <a:rect l="l" t="t" r="r" b="b"/>
              <a:pathLst>
                <a:path w="3098" h="6653" extrusionOk="0">
                  <a:moveTo>
                    <a:pt x="2410" y="0"/>
                  </a:moveTo>
                  <a:lnTo>
                    <a:pt x="2410" y="3"/>
                  </a:lnTo>
                  <a:cubicBezTo>
                    <a:pt x="1536" y="426"/>
                    <a:pt x="389" y="478"/>
                    <a:pt x="389" y="478"/>
                  </a:cubicBezTo>
                  <a:cubicBezTo>
                    <a:pt x="65" y="1126"/>
                    <a:pt x="0" y="4317"/>
                    <a:pt x="35" y="5247"/>
                  </a:cubicBezTo>
                  <a:cubicBezTo>
                    <a:pt x="62" y="5966"/>
                    <a:pt x="391" y="6653"/>
                    <a:pt x="838" y="6653"/>
                  </a:cubicBezTo>
                  <a:cubicBezTo>
                    <a:pt x="969" y="6653"/>
                    <a:pt x="1109" y="6595"/>
                    <a:pt x="1254" y="6462"/>
                  </a:cubicBezTo>
                  <a:cubicBezTo>
                    <a:pt x="1880" y="5893"/>
                    <a:pt x="2959" y="3026"/>
                    <a:pt x="3028" y="2373"/>
                  </a:cubicBezTo>
                  <a:cubicBezTo>
                    <a:pt x="3097" y="1720"/>
                    <a:pt x="3013" y="414"/>
                    <a:pt x="2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41"/>
            <p:cNvSpPr/>
            <p:nvPr/>
          </p:nvSpPr>
          <p:spPr>
            <a:xfrm>
              <a:off x="5318311" y="2378355"/>
              <a:ext cx="63521" cy="122109"/>
            </a:xfrm>
            <a:custGeom>
              <a:avLst/>
              <a:gdLst/>
              <a:ahLst/>
              <a:cxnLst/>
              <a:rect l="l" t="t" r="r" b="b"/>
              <a:pathLst>
                <a:path w="3464" h="6659" extrusionOk="0">
                  <a:moveTo>
                    <a:pt x="1920" y="107"/>
                  </a:moveTo>
                  <a:lnTo>
                    <a:pt x="1920" y="109"/>
                  </a:lnTo>
                  <a:cubicBezTo>
                    <a:pt x="1290" y="475"/>
                    <a:pt x="1" y="0"/>
                    <a:pt x="364" y="2227"/>
                  </a:cubicBezTo>
                  <a:cubicBezTo>
                    <a:pt x="471" y="2875"/>
                    <a:pt x="1250" y="5821"/>
                    <a:pt x="1831" y="6437"/>
                  </a:cubicBezTo>
                  <a:cubicBezTo>
                    <a:pt x="1978" y="6591"/>
                    <a:pt x="2125" y="6659"/>
                    <a:pt x="2264" y="6659"/>
                  </a:cubicBezTo>
                  <a:cubicBezTo>
                    <a:pt x="2696" y="6659"/>
                    <a:pt x="3059" y="6013"/>
                    <a:pt x="3137" y="5314"/>
                  </a:cubicBezTo>
                  <a:cubicBezTo>
                    <a:pt x="3239" y="4391"/>
                    <a:pt x="3464" y="2768"/>
                    <a:pt x="3189" y="2098"/>
                  </a:cubicBezTo>
                  <a:cubicBezTo>
                    <a:pt x="3189" y="2098"/>
                    <a:pt x="2282" y="1044"/>
                    <a:pt x="1920" y="10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41"/>
            <p:cNvSpPr/>
            <p:nvPr/>
          </p:nvSpPr>
          <p:spPr>
            <a:xfrm>
              <a:off x="5322074" y="1709874"/>
              <a:ext cx="24276" cy="50221"/>
            </a:xfrm>
            <a:custGeom>
              <a:avLst/>
              <a:gdLst/>
              <a:ahLst/>
              <a:cxnLst/>
              <a:rect l="l" t="t" r="r" b="b"/>
              <a:pathLst>
                <a:path w="1755" h="3632" extrusionOk="0">
                  <a:moveTo>
                    <a:pt x="0" y="1"/>
                  </a:moveTo>
                  <a:cubicBezTo>
                    <a:pt x="42" y="430"/>
                    <a:pt x="139" y="854"/>
                    <a:pt x="321" y="1259"/>
                  </a:cubicBezTo>
                  <a:cubicBezTo>
                    <a:pt x="412" y="1459"/>
                    <a:pt x="527" y="1659"/>
                    <a:pt x="696" y="1828"/>
                  </a:cubicBezTo>
                  <a:cubicBezTo>
                    <a:pt x="781" y="1913"/>
                    <a:pt x="878" y="1986"/>
                    <a:pt x="993" y="2040"/>
                  </a:cubicBezTo>
                  <a:cubicBezTo>
                    <a:pt x="1101" y="2094"/>
                    <a:pt x="1265" y="2113"/>
                    <a:pt x="1319" y="2131"/>
                  </a:cubicBezTo>
                  <a:cubicBezTo>
                    <a:pt x="1362" y="2131"/>
                    <a:pt x="1374" y="2161"/>
                    <a:pt x="1404" y="2167"/>
                  </a:cubicBezTo>
                  <a:cubicBezTo>
                    <a:pt x="1416" y="2197"/>
                    <a:pt x="1446" y="2209"/>
                    <a:pt x="1446" y="2246"/>
                  </a:cubicBezTo>
                  <a:cubicBezTo>
                    <a:pt x="1477" y="2306"/>
                    <a:pt x="1458" y="2397"/>
                    <a:pt x="1440" y="2482"/>
                  </a:cubicBezTo>
                  <a:cubicBezTo>
                    <a:pt x="1392" y="2663"/>
                    <a:pt x="1277" y="2839"/>
                    <a:pt x="1156" y="2990"/>
                  </a:cubicBezTo>
                  <a:cubicBezTo>
                    <a:pt x="896" y="3305"/>
                    <a:pt x="545" y="3553"/>
                    <a:pt x="115" y="3625"/>
                  </a:cubicBezTo>
                  <a:cubicBezTo>
                    <a:pt x="153" y="3630"/>
                    <a:pt x="191" y="3632"/>
                    <a:pt x="229" y="3632"/>
                  </a:cubicBezTo>
                  <a:cubicBezTo>
                    <a:pt x="410" y="3632"/>
                    <a:pt x="593" y="3586"/>
                    <a:pt x="763" y="3517"/>
                  </a:cubicBezTo>
                  <a:cubicBezTo>
                    <a:pt x="968" y="3432"/>
                    <a:pt x="1156" y="3299"/>
                    <a:pt x="1313" y="3135"/>
                  </a:cubicBezTo>
                  <a:cubicBezTo>
                    <a:pt x="1477" y="2978"/>
                    <a:pt x="1610" y="2790"/>
                    <a:pt x="1688" y="2560"/>
                  </a:cubicBezTo>
                  <a:cubicBezTo>
                    <a:pt x="1725" y="2439"/>
                    <a:pt x="1755" y="2312"/>
                    <a:pt x="1707" y="2167"/>
                  </a:cubicBezTo>
                  <a:cubicBezTo>
                    <a:pt x="1694" y="2094"/>
                    <a:pt x="1640" y="2028"/>
                    <a:pt x="1592" y="1967"/>
                  </a:cubicBezTo>
                  <a:cubicBezTo>
                    <a:pt x="1531" y="1931"/>
                    <a:pt x="1465" y="1871"/>
                    <a:pt x="1398" y="1865"/>
                  </a:cubicBezTo>
                  <a:cubicBezTo>
                    <a:pt x="1247" y="1828"/>
                    <a:pt x="1186" y="1828"/>
                    <a:pt x="1101" y="1792"/>
                  </a:cubicBezTo>
                  <a:cubicBezTo>
                    <a:pt x="1023" y="1762"/>
                    <a:pt x="950" y="1701"/>
                    <a:pt x="878" y="1641"/>
                  </a:cubicBezTo>
                  <a:cubicBezTo>
                    <a:pt x="732" y="1514"/>
                    <a:pt x="623" y="1338"/>
                    <a:pt x="514" y="1163"/>
                  </a:cubicBezTo>
                  <a:cubicBezTo>
                    <a:pt x="315" y="800"/>
                    <a:pt x="145" y="406"/>
                    <a:pt x="6" y="1"/>
                  </a:cubicBezTo>
                  <a:close/>
                </a:path>
              </a:pathLst>
            </a:custGeom>
            <a:solidFill>
              <a:srgbClr val="FF7D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41"/>
            <p:cNvSpPr/>
            <p:nvPr/>
          </p:nvSpPr>
          <p:spPr>
            <a:xfrm>
              <a:off x="5233462" y="1692700"/>
              <a:ext cx="66203" cy="25099"/>
            </a:xfrm>
            <a:custGeom>
              <a:avLst/>
              <a:gdLst/>
              <a:ahLst/>
              <a:cxnLst/>
              <a:rect l="l" t="t" r="r" b="b"/>
              <a:pathLst>
                <a:path w="4285" h="1624" extrusionOk="0">
                  <a:moveTo>
                    <a:pt x="2591" y="1"/>
                  </a:moveTo>
                  <a:cubicBezTo>
                    <a:pt x="2176" y="1"/>
                    <a:pt x="1728" y="221"/>
                    <a:pt x="1277" y="734"/>
                  </a:cubicBezTo>
                  <a:cubicBezTo>
                    <a:pt x="1180" y="847"/>
                    <a:pt x="1060" y="1003"/>
                    <a:pt x="966" y="1134"/>
                  </a:cubicBezTo>
                  <a:lnTo>
                    <a:pt x="966" y="1134"/>
                  </a:lnTo>
                  <a:cubicBezTo>
                    <a:pt x="645" y="910"/>
                    <a:pt x="328" y="687"/>
                    <a:pt x="0" y="474"/>
                  </a:cubicBezTo>
                  <a:lnTo>
                    <a:pt x="0" y="474"/>
                  </a:lnTo>
                  <a:cubicBezTo>
                    <a:pt x="327" y="758"/>
                    <a:pt x="654" y="1031"/>
                    <a:pt x="987" y="1303"/>
                  </a:cubicBezTo>
                  <a:lnTo>
                    <a:pt x="1029" y="1255"/>
                  </a:lnTo>
                  <a:cubicBezTo>
                    <a:pt x="1592" y="514"/>
                    <a:pt x="2121" y="166"/>
                    <a:pt x="2617" y="166"/>
                  </a:cubicBezTo>
                  <a:cubicBezTo>
                    <a:pt x="3219" y="166"/>
                    <a:pt x="3774" y="678"/>
                    <a:pt x="4285" y="1624"/>
                  </a:cubicBezTo>
                  <a:cubicBezTo>
                    <a:pt x="3931" y="667"/>
                    <a:pt x="3312" y="1"/>
                    <a:pt x="2591" y="1"/>
                  </a:cubicBezTo>
                  <a:close/>
                </a:path>
              </a:pathLst>
            </a:custGeom>
            <a:solidFill>
              <a:srgbClr val="2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41"/>
            <p:cNvSpPr/>
            <p:nvPr/>
          </p:nvSpPr>
          <p:spPr>
            <a:xfrm flipH="1">
              <a:off x="5300821" y="1785519"/>
              <a:ext cx="54969" cy="9138"/>
            </a:xfrm>
            <a:custGeom>
              <a:avLst/>
              <a:gdLst/>
              <a:ahLst/>
              <a:cxnLst/>
              <a:rect l="l" t="t" r="r" b="b"/>
              <a:pathLst>
                <a:path w="2457" h="1335" extrusionOk="0">
                  <a:moveTo>
                    <a:pt x="1680" y="1"/>
                  </a:moveTo>
                  <a:cubicBezTo>
                    <a:pt x="1193" y="1"/>
                    <a:pt x="554" y="108"/>
                    <a:pt x="0" y="551"/>
                  </a:cubicBezTo>
                  <a:cubicBezTo>
                    <a:pt x="0" y="551"/>
                    <a:pt x="646" y="1334"/>
                    <a:pt x="1244" y="1334"/>
                  </a:cubicBezTo>
                  <a:cubicBezTo>
                    <a:pt x="1289" y="1334"/>
                    <a:pt x="1333" y="1330"/>
                    <a:pt x="1377" y="1320"/>
                  </a:cubicBezTo>
                  <a:cubicBezTo>
                    <a:pt x="2147" y="1155"/>
                    <a:pt x="2457" y="94"/>
                    <a:pt x="2457" y="94"/>
                  </a:cubicBezTo>
                  <a:cubicBezTo>
                    <a:pt x="2457" y="94"/>
                    <a:pt x="2134" y="1"/>
                    <a:pt x="1680" y="1"/>
                  </a:cubicBezTo>
                  <a:close/>
                </a:path>
              </a:pathLst>
            </a:custGeom>
            <a:solidFill>
              <a:srgbClr val="FC5B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41"/>
            <p:cNvSpPr/>
            <p:nvPr/>
          </p:nvSpPr>
          <p:spPr>
            <a:xfrm flipH="1">
              <a:off x="5356937" y="1692700"/>
              <a:ext cx="66203" cy="25099"/>
            </a:xfrm>
            <a:custGeom>
              <a:avLst/>
              <a:gdLst/>
              <a:ahLst/>
              <a:cxnLst/>
              <a:rect l="l" t="t" r="r" b="b"/>
              <a:pathLst>
                <a:path w="4285" h="1624" extrusionOk="0">
                  <a:moveTo>
                    <a:pt x="2591" y="1"/>
                  </a:moveTo>
                  <a:cubicBezTo>
                    <a:pt x="2176" y="1"/>
                    <a:pt x="1728" y="221"/>
                    <a:pt x="1277" y="734"/>
                  </a:cubicBezTo>
                  <a:cubicBezTo>
                    <a:pt x="1180" y="847"/>
                    <a:pt x="1060" y="1003"/>
                    <a:pt x="966" y="1134"/>
                  </a:cubicBezTo>
                  <a:lnTo>
                    <a:pt x="966" y="1134"/>
                  </a:lnTo>
                  <a:cubicBezTo>
                    <a:pt x="645" y="910"/>
                    <a:pt x="328" y="687"/>
                    <a:pt x="0" y="474"/>
                  </a:cubicBezTo>
                  <a:lnTo>
                    <a:pt x="0" y="474"/>
                  </a:lnTo>
                  <a:cubicBezTo>
                    <a:pt x="327" y="758"/>
                    <a:pt x="654" y="1031"/>
                    <a:pt x="987" y="1303"/>
                  </a:cubicBezTo>
                  <a:lnTo>
                    <a:pt x="1029" y="1255"/>
                  </a:lnTo>
                  <a:cubicBezTo>
                    <a:pt x="1592" y="514"/>
                    <a:pt x="2121" y="166"/>
                    <a:pt x="2617" y="166"/>
                  </a:cubicBezTo>
                  <a:cubicBezTo>
                    <a:pt x="3219" y="166"/>
                    <a:pt x="3774" y="678"/>
                    <a:pt x="4285" y="1624"/>
                  </a:cubicBezTo>
                  <a:cubicBezTo>
                    <a:pt x="3931" y="667"/>
                    <a:pt x="3312" y="1"/>
                    <a:pt x="2591" y="1"/>
                  </a:cubicBezTo>
                  <a:close/>
                </a:path>
              </a:pathLst>
            </a:custGeom>
            <a:solidFill>
              <a:srgbClr val="244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4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1" name="Google Shape;14981;p45"/>
          <p:cNvSpPr txBox="1"/>
          <p:nvPr/>
        </p:nvSpPr>
        <p:spPr>
          <a:xfrm>
            <a:off x="1068100" y="1087849"/>
            <a:ext cx="70473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</a:rPr>
              <a:t>This presentation has been made using the following fonts:</a:t>
            </a:r>
            <a:endParaRPr sz="1100">
              <a:solidFill>
                <a:srgbClr val="FFFFFF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00">
              <a:solidFill>
                <a:srgbClr val="435D74"/>
              </a:solidFill>
            </a:endParaRPr>
          </a:p>
        </p:txBody>
      </p:sp>
      <p:sp>
        <p:nvSpPr>
          <p:cNvPr id="14982" name="Google Shape;14982;p45"/>
          <p:cNvSpPr txBox="1"/>
          <p:nvPr/>
        </p:nvSpPr>
        <p:spPr>
          <a:xfrm>
            <a:off x="1068100" y="1610422"/>
            <a:ext cx="7047300" cy="125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rgbClr val="EFEFEF"/>
                </a:solidFill>
              </a:rPr>
              <a:t>Norican</a:t>
            </a:r>
            <a:endParaRPr sz="1100" b="1">
              <a:solidFill>
                <a:srgbClr val="EFEFEF"/>
              </a:solidFill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</a:rPr>
              <a:t>(</a:t>
            </a:r>
            <a:r>
              <a:rPr lang="en" sz="1100">
                <a:solidFill>
                  <a:srgbClr val="FFFFFF"/>
                </a:solidFill>
                <a:uFill>
                  <a:noFill/>
                </a:uFill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https://fonts.google.com/specimen/Norican</a:t>
            </a:r>
            <a:r>
              <a:rPr lang="en" sz="1100">
                <a:solidFill>
                  <a:srgbClr val="FFFFFF"/>
                </a:solidFill>
              </a:rPr>
              <a:t>)</a:t>
            </a:r>
            <a:endParaRPr sz="1100">
              <a:solidFill>
                <a:srgbClr val="FFFFFF"/>
              </a:solidFill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rgbClr val="435D74"/>
              </a:solidFill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rgbClr val="FFFFFF"/>
                </a:solidFill>
              </a:rPr>
              <a:t>Albert Sans</a:t>
            </a:r>
            <a:endParaRPr sz="1100" b="1">
              <a:solidFill>
                <a:srgbClr val="FFFFFF"/>
              </a:solidFill>
            </a:endParaRPr>
          </a:p>
          <a:p>
            <a:pPr marL="0" marR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</a:rPr>
              <a:t>(</a:t>
            </a:r>
            <a:r>
              <a:rPr lang="en" sz="1100">
                <a:solidFill>
                  <a:srgbClr val="FFFFFF"/>
                </a:solidFill>
                <a:uFill>
                  <a:noFill/>
                </a:uFill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https://fonts.google.com/specimen/Albert+Sans</a:t>
            </a:r>
            <a:r>
              <a:rPr lang="en" sz="1100">
                <a:solidFill>
                  <a:srgbClr val="FFFFFF"/>
                </a:solidFill>
              </a:rPr>
              <a:t>)</a:t>
            </a:r>
            <a:endParaRPr sz="1100">
              <a:solidFill>
                <a:srgbClr val="FFFFFF"/>
              </a:solidFill>
            </a:endParaRPr>
          </a:p>
        </p:txBody>
      </p:sp>
      <p:sp>
        <p:nvSpPr>
          <p:cNvPr id="14983" name="Google Shape;14983;p45"/>
          <p:cNvSpPr/>
          <p:nvPr/>
        </p:nvSpPr>
        <p:spPr>
          <a:xfrm>
            <a:off x="2052650" y="2988225"/>
            <a:ext cx="791400" cy="754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84" name="Google Shape;14984;p45"/>
          <p:cNvSpPr/>
          <p:nvPr/>
        </p:nvSpPr>
        <p:spPr>
          <a:xfrm>
            <a:off x="3114470" y="298822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DEAC31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85" name="Google Shape;14985;p45"/>
          <p:cNvSpPr/>
          <p:nvPr/>
        </p:nvSpPr>
        <p:spPr>
          <a:xfrm>
            <a:off x="4176289" y="298822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F8E3A7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86" name="Google Shape;14986;p45"/>
          <p:cNvSpPr txBox="1"/>
          <p:nvPr/>
        </p:nvSpPr>
        <p:spPr>
          <a:xfrm>
            <a:off x="2052650" y="314527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</a:rPr>
              <a:t>#ffffff</a:t>
            </a:r>
            <a:endParaRPr sz="1000">
              <a:solidFill>
                <a:schemeClr val="dk1"/>
              </a:solidFill>
            </a:endParaRPr>
          </a:p>
        </p:txBody>
      </p:sp>
      <p:sp>
        <p:nvSpPr>
          <p:cNvPr id="14987" name="Google Shape;14987;p45"/>
          <p:cNvSpPr txBox="1"/>
          <p:nvPr/>
        </p:nvSpPr>
        <p:spPr>
          <a:xfrm>
            <a:off x="3114475" y="314527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</a:rPr>
              <a:t>#deac31</a:t>
            </a:r>
            <a:endParaRPr sz="1000">
              <a:solidFill>
                <a:schemeClr val="dk1"/>
              </a:solidFill>
            </a:endParaRPr>
          </a:p>
        </p:txBody>
      </p:sp>
      <p:sp>
        <p:nvSpPr>
          <p:cNvPr id="14988" name="Google Shape;14988;p45"/>
          <p:cNvSpPr txBox="1"/>
          <p:nvPr/>
        </p:nvSpPr>
        <p:spPr>
          <a:xfrm>
            <a:off x="4176300" y="314527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</a:rPr>
              <a:t>#f8e3a7</a:t>
            </a:r>
            <a:endParaRPr sz="1000">
              <a:solidFill>
                <a:schemeClr val="dk1"/>
              </a:solidFill>
            </a:endParaRPr>
          </a:p>
        </p:txBody>
      </p:sp>
      <p:sp>
        <p:nvSpPr>
          <p:cNvPr id="14989" name="Google Shape;14989;p45"/>
          <p:cNvSpPr/>
          <p:nvPr/>
        </p:nvSpPr>
        <p:spPr>
          <a:xfrm>
            <a:off x="5238125" y="298822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B6F0E3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90" name="Google Shape;14990;p45"/>
          <p:cNvSpPr txBox="1"/>
          <p:nvPr/>
        </p:nvSpPr>
        <p:spPr>
          <a:xfrm>
            <a:off x="5238125" y="314527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</a:rPr>
              <a:t>#b6f0e3</a:t>
            </a:r>
            <a:endParaRPr sz="1000">
              <a:solidFill>
                <a:schemeClr val="dk1"/>
              </a:solidFill>
            </a:endParaRPr>
          </a:p>
        </p:txBody>
      </p:sp>
      <p:sp>
        <p:nvSpPr>
          <p:cNvPr id="14991" name="Google Shape;14991;p45"/>
          <p:cNvSpPr/>
          <p:nvPr/>
        </p:nvSpPr>
        <p:spPr>
          <a:xfrm>
            <a:off x="2052650" y="391932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37AEAA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92" name="Google Shape;14992;p45"/>
          <p:cNvSpPr/>
          <p:nvPr/>
        </p:nvSpPr>
        <p:spPr>
          <a:xfrm>
            <a:off x="3114470" y="391932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13436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93" name="Google Shape;14993;p45"/>
          <p:cNvSpPr/>
          <p:nvPr/>
        </p:nvSpPr>
        <p:spPr>
          <a:xfrm>
            <a:off x="4176289" y="391932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4073A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94" name="Google Shape;14994;p45"/>
          <p:cNvSpPr txBox="1"/>
          <p:nvPr/>
        </p:nvSpPr>
        <p:spPr>
          <a:xfrm>
            <a:off x="2052650" y="407637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#37aeaa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14995" name="Google Shape;14995;p45"/>
          <p:cNvSpPr txBox="1"/>
          <p:nvPr/>
        </p:nvSpPr>
        <p:spPr>
          <a:xfrm>
            <a:off x="3114475" y="407637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#13436f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14996" name="Google Shape;14996;p45"/>
          <p:cNvSpPr txBox="1"/>
          <p:nvPr/>
        </p:nvSpPr>
        <p:spPr>
          <a:xfrm>
            <a:off x="4176300" y="407637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#4073ac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14997" name="Google Shape;14997;p45"/>
          <p:cNvSpPr/>
          <p:nvPr/>
        </p:nvSpPr>
        <p:spPr>
          <a:xfrm>
            <a:off x="5238125" y="391932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E77E9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98" name="Google Shape;14998;p45"/>
          <p:cNvSpPr txBox="1"/>
          <p:nvPr/>
        </p:nvSpPr>
        <p:spPr>
          <a:xfrm>
            <a:off x="5238125" y="407637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#e77e94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14999" name="Google Shape;14999;p45"/>
          <p:cNvSpPr/>
          <p:nvPr/>
        </p:nvSpPr>
        <p:spPr>
          <a:xfrm>
            <a:off x="6299950" y="298822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83D0B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00" name="Google Shape;15000;p45"/>
          <p:cNvSpPr txBox="1"/>
          <p:nvPr/>
        </p:nvSpPr>
        <p:spPr>
          <a:xfrm>
            <a:off x="6299950" y="314527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</a:rPr>
              <a:t>#83d0bf</a:t>
            </a:r>
            <a:endParaRPr sz="1000">
              <a:solidFill>
                <a:schemeClr val="dk1"/>
              </a:solidFill>
            </a:endParaRPr>
          </a:p>
        </p:txBody>
      </p:sp>
      <p:sp>
        <p:nvSpPr>
          <p:cNvPr id="15001" name="Google Shape;15001;p45"/>
          <p:cNvSpPr/>
          <p:nvPr/>
        </p:nvSpPr>
        <p:spPr>
          <a:xfrm>
            <a:off x="6299950" y="391932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FCC4C6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02" name="Google Shape;15002;p45"/>
          <p:cNvSpPr txBox="1"/>
          <p:nvPr/>
        </p:nvSpPr>
        <p:spPr>
          <a:xfrm>
            <a:off x="6299950" y="407637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</a:rPr>
              <a:t>#fcc4c6</a:t>
            </a:r>
            <a:endParaRPr sz="1000">
              <a:solidFill>
                <a:schemeClr val="dk1"/>
              </a:solidFill>
            </a:endParaRPr>
          </a:p>
        </p:txBody>
      </p:sp>
      <p:sp>
        <p:nvSpPr>
          <p:cNvPr id="15003" name="Google Shape;15003;p45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Fonts &amp; colors used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Classic Tales by Hans Christian Andersen by Slidesgo">
  <a:themeElements>
    <a:clrScheme name="Simple Light">
      <a:dk1>
        <a:srgbClr val="FFFFFF"/>
      </a:dk1>
      <a:lt1>
        <a:srgbClr val="DEAC31"/>
      </a:lt1>
      <a:dk2>
        <a:srgbClr val="F8E3A7"/>
      </a:dk2>
      <a:lt2>
        <a:srgbClr val="B6F0E3"/>
      </a:lt2>
      <a:accent1>
        <a:srgbClr val="83D0BF"/>
      </a:accent1>
      <a:accent2>
        <a:srgbClr val="37AEAA"/>
      </a:accent2>
      <a:accent3>
        <a:srgbClr val="13436F"/>
      </a:accent3>
      <a:accent4>
        <a:srgbClr val="4073AC"/>
      </a:accent4>
      <a:accent5>
        <a:srgbClr val="E77E94"/>
      </a:accent5>
      <a:accent6>
        <a:srgbClr val="FCC4C6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869FB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103</TotalTime>
  <Words>143</Words>
  <Application>Microsoft Office PowerPoint</Application>
  <PresentationFormat>Diavetítés a képernyőre (16:9 oldalarány)</PresentationFormat>
  <Paragraphs>45</Paragraphs>
  <Slides>9</Slides>
  <Notes>8</Notes>
  <HiddenSlides>0</HiddenSlides>
  <MMClips>0</MMClips>
  <ScaleCrop>false</ScaleCrop>
  <HeadingPairs>
    <vt:vector size="6" baseType="variant">
      <vt:variant>
        <vt:lpstr>Használt betűtípusok</vt:lpstr>
      </vt:variant>
      <vt:variant>
        <vt:i4>5</vt:i4>
      </vt:variant>
      <vt:variant>
        <vt:lpstr>Téma</vt:lpstr>
      </vt:variant>
      <vt:variant>
        <vt:i4>2</vt:i4>
      </vt:variant>
      <vt:variant>
        <vt:lpstr>Diacímek</vt:lpstr>
      </vt:variant>
      <vt:variant>
        <vt:i4>9</vt:i4>
      </vt:variant>
    </vt:vector>
  </HeadingPairs>
  <TitlesOfParts>
    <vt:vector size="16" baseType="lpstr">
      <vt:lpstr>Proxima Nova</vt:lpstr>
      <vt:lpstr>Norican</vt:lpstr>
      <vt:lpstr>Bebas Neue</vt:lpstr>
      <vt:lpstr>Albert Sans</vt:lpstr>
      <vt:lpstr>Arial</vt:lpstr>
      <vt:lpstr>Classic Tales by Hans Christian Andersen by Slidesgo</vt:lpstr>
      <vt:lpstr>Slidesgo Final Pages</vt:lpstr>
      <vt:lpstr>Szilágyság népművészete</vt:lpstr>
      <vt:lpstr>Tartalomjegyzék</vt:lpstr>
      <vt:lpstr>Introduction</vt:lpstr>
      <vt:lpstr>PowerPoint-bemutató</vt:lpstr>
      <vt:lpstr>Fairy tales</vt:lpstr>
      <vt:lpstr>Activities</vt:lpstr>
      <vt:lpstr>Thanks!</vt:lpstr>
      <vt:lpstr>Alternative resources</vt:lpstr>
      <vt:lpstr>Fonts &amp; colors used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Szilágyság népművészete</dc:title>
  <dc:creator>Tengler Johanna</dc:creator>
  <cp:lastModifiedBy>Hegedüs Éva</cp:lastModifiedBy>
  <cp:revision>8</cp:revision>
  <dcterms:modified xsi:type="dcterms:W3CDTF">2023-09-26T17:13:16Z</dcterms:modified>
</cp:coreProperties>
</file>