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294"/>
    <a:srgbClr val="C80064"/>
    <a:srgbClr val="C33A1F"/>
    <a:srgbClr val="0000CC"/>
    <a:srgbClr val="9EFF29"/>
    <a:srgbClr val="FF2549"/>
    <a:srgbClr val="007033"/>
    <a:srgbClr val="003635"/>
    <a:srgbClr val="D6370C"/>
    <a:srgbClr val="1D3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5" d="100"/>
          <a:sy n="85" d="100"/>
        </p:scale>
        <p:origin x="76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459BF3-D5EA-45A6-9AB7-A16A4BA2A57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EED4054-997E-4B06-AA94-9829A47250A4}">
      <dgm:prSet phldrT="[Szöveg]"/>
      <dgm:spPr/>
      <dgm:t>
        <a:bodyPr/>
        <a:lstStyle/>
        <a:p>
          <a:r>
            <a:rPr lang="hu-HU" dirty="0" smtClean="0"/>
            <a:t>Média</a:t>
          </a:r>
          <a:endParaRPr lang="hu-HU" dirty="0"/>
        </a:p>
      </dgm:t>
    </dgm:pt>
    <dgm:pt modelId="{831309C4-A36C-4ECF-A200-F4156AA7669B}" type="parTrans" cxnId="{3964F0F3-05BF-400C-AC04-7F8BA0160292}">
      <dgm:prSet/>
      <dgm:spPr/>
      <dgm:t>
        <a:bodyPr/>
        <a:lstStyle/>
        <a:p>
          <a:endParaRPr lang="hu-HU"/>
        </a:p>
      </dgm:t>
    </dgm:pt>
    <dgm:pt modelId="{CAE38DB5-CCCF-4F87-B874-9B92991A2A8B}" type="sibTrans" cxnId="{3964F0F3-05BF-400C-AC04-7F8BA0160292}">
      <dgm:prSet/>
      <dgm:spPr/>
      <dgm:t>
        <a:bodyPr/>
        <a:lstStyle/>
        <a:p>
          <a:endParaRPr lang="hu-HU"/>
        </a:p>
      </dgm:t>
    </dgm:pt>
    <dgm:pt modelId="{D781C18B-02C3-4389-AEB8-AEC879DA73D8}">
      <dgm:prSet phldrT="[Szöveg]"/>
      <dgm:spPr/>
      <dgm:t>
        <a:bodyPr/>
        <a:lstStyle/>
        <a:p>
          <a:r>
            <a:rPr lang="hu-HU" dirty="0" smtClean="0"/>
            <a:t>Közszolgálati</a:t>
          </a:r>
        </a:p>
      </dgm:t>
    </dgm:pt>
    <dgm:pt modelId="{05C3ADCC-B3C0-4BC6-A12B-9EC074BB8F8C}" type="parTrans" cxnId="{C9C214B5-3AF6-4582-9C6B-AA0AB4A759F6}">
      <dgm:prSet/>
      <dgm:spPr/>
      <dgm:t>
        <a:bodyPr/>
        <a:lstStyle/>
        <a:p>
          <a:endParaRPr lang="hu-HU"/>
        </a:p>
      </dgm:t>
    </dgm:pt>
    <dgm:pt modelId="{F393696D-8B84-4341-8869-C1C40229E4D0}" type="sibTrans" cxnId="{C9C214B5-3AF6-4582-9C6B-AA0AB4A759F6}">
      <dgm:prSet/>
      <dgm:spPr/>
      <dgm:t>
        <a:bodyPr/>
        <a:lstStyle/>
        <a:p>
          <a:endParaRPr lang="hu-HU"/>
        </a:p>
      </dgm:t>
    </dgm:pt>
    <dgm:pt modelId="{661CF3A0-BBD2-4415-BC25-22E8D4704901}">
      <dgm:prSet phldrT="[Szöveg]"/>
      <dgm:spPr/>
      <dgm:t>
        <a:bodyPr/>
        <a:lstStyle/>
        <a:p>
          <a:r>
            <a:rPr lang="hu-HU" dirty="0" smtClean="0"/>
            <a:t>Kereskedelmi</a:t>
          </a:r>
          <a:endParaRPr lang="hu-HU" dirty="0"/>
        </a:p>
      </dgm:t>
    </dgm:pt>
    <dgm:pt modelId="{F845894E-75A2-4B20-9190-07ACEA59C6DE}" type="parTrans" cxnId="{BFD64071-C867-49A4-A6CC-98113941B9B4}">
      <dgm:prSet/>
      <dgm:spPr/>
      <dgm:t>
        <a:bodyPr/>
        <a:lstStyle/>
        <a:p>
          <a:endParaRPr lang="hu-HU"/>
        </a:p>
      </dgm:t>
    </dgm:pt>
    <dgm:pt modelId="{490CD991-F9BD-4359-9950-9FE47580E6F2}" type="sibTrans" cxnId="{BFD64071-C867-49A4-A6CC-98113941B9B4}">
      <dgm:prSet/>
      <dgm:spPr/>
      <dgm:t>
        <a:bodyPr/>
        <a:lstStyle/>
        <a:p>
          <a:endParaRPr lang="hu-HU"/>
        </a:p>
      </dgm:t>
    </dgm:pt>
    <dgm:pt modelId="{5491E134-D03F-48C4-AE2B-70EE2C78CFBD}" type="pres">
      <dgm:prSet presAssocID="{45459BF3-D5EA-45A6-9AB7-A16A4BA2A5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8B2834C-831C-42FC-A4E2-34993387861F}" type="pres">
      <dgm:prSet presAssocID="{2EED4054-997E-4B06-AA94-9829A47250A4}" presName="hierRoot1" presStyleCnt="0">
        <dgm:presLayoutVars>
          <dgm:hierBranch val="init"/>
        </dgm:presLayoutVars>
      </dgm:prSet>
      <dgm:spPr/>
    </dgm:pt>
    <dgm:pt modelId="{5612B5C7-935F-4EC2-AA64-A7281A4A7B56}" type="pres">
      <dgm:prSet presAssocID="{2EED4054-997E-4B06-AA94-9829A47250A4}" presName="rootComposite1" presStyleCnt="0"/>
      <dgm:spPr/>
    </dgm:pt>
    <dgm:pt modelId="{362FD3E8-A8F9-4984-BDD1-8B6B426083D2}" type="pres">
      <dgm:prSet presAssocID="{2EED4054-997E-4B06-AA94-9829A47250A4}" presName="rootText1" presStyleLbl="node0" presStyleIdx="0" presStyleCnt="1" custLinFactNeighborX="802" custLinFactNeighborY="1154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B9C5B7C2-85F2-479C-94A3-BA66AA82EEDC}" type="pres">
      <dgm:prSet presAssocID="{2EED4054-997E-4B06-AA94-9829A47250A4}" presName="rootConnector1" presStyleLbl="node1" presStyleIdx="0" presStyleCnt="0"/>
      <dgm:spPr/>
      <dgm:t>
        <a:bodyPr/>
        <a:lstStyle/>
        <a:p>
          <a:endParaRPr lang="hu-HU"/>
        </a:p>
      </dgm:t>
    </dgm:pt>
    <dgm:pt modelId="{D505DE93-AD7A-4F64-BB05-2252DFBDA7E5}" type="pres">
      <dgm:prSet presAssocID="{2EED4054-997E-4B06-AA94-9829A47250A4}" presName="hierChild2" presStyleCnt="0"/>
      <dgm:spPr/>
    </dgm:pt>
    <dgm:pt modelId="{EEA1DD20-9A6B-4AF4-B9E5-87BA8865872E}" type="pres">
      <dgm:prSet presAssocID="{05C3ADCC-B3C0-4BC6-A12B-9EC074BB8F8C}" presName="Name37" presStyleLbl="parChTrans1D2" presStyleIdx="0" presStyleCnt="2"/>
      <dgm:spPr/>
      <dgm:t>
        <a:bodyPr/>
        <a:lstStyle/>
        <a:p>
          <a:endParaRPr lang="hu-HU"/>
        </a:p>
      </dgm:t>
    </dgm:pt>
    <dgm:pt modelId="{79A14473-D95B-41A0-B025-30E13454CE21}" type="pres">
      <dgm:prSet presAssocID="{D781C18B-02C3-4389-AEB8-AEC879DA73D8}" presName="hierRoot2" presStyleCnt="0">
        <dgm:presLayoutVars>
          <dgm:hierBranch val="init"/>
        </dgm:presLayoutVars>
      </dgm:prSet>
      <dgm:spPr/>
    </dgm:pt>
    <dgm:pt modelId="{F6F4137D-81FE-450E-A221-30EF9385554E}" type="pres">
      <dgm:prSet presAssocID="{D781C18B-02C3-4389-AEB8-AEC879DA73D8}" presName="rootComposite" presStyleCnt="0"/>
      <dgm:spPr/>
    </dgm:pt>
    <dgm:pt modelId="{2A6E6034-1949-45D2-B924-331AC025DF12}" type="pres">
      <dgm:prSet presAssocID="{D781C18B-02C3-4389-AEB8-AEC879DA73D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9C088ED-D14A-4B51-B5A5-BC77184247F6}" type="pres">
      <dgm:prSet presAssocID="{D781C18B-02C3-4389-AEB8-AEC879DA73D8}" presName="rootConnector" presStyleLbl="node2" presStyleIdx="0" presStyleCnt="2"/>
      <dgm:spPr/>
      <dgm:t>
        <a:bodyPr/>
        <a:lstStyle/>
        <a:p>
          <a:endParaRPr lang="hu-HU"/>
        </a:p>
      </dgm:t>
    </dgm:pt>
    <dgm:pt modelId="{494F7122-BB68-44C0-A508-CE4744718AAA}" type="pres">
      <dgm:prSet presAssocID="{D781C18B-02C3-4389-AEB8-AEC879DA73D8}" presName="hierChild4" presStyleCnt="0"/>
      <dgm:spPr/>
    </dgm:pt>
    <dgm:pt modelId="{8FF9EBC1-4D88-4567-80F6-BEF45972B54C}" type="pres">
      <dgm:prSet presAssocID="{D781C18B-02C3-4389-AEB8-AEC879DA73D8}" presName="hierChild5" presStyleCnt="0"/>
      <dgm:spPr/>
    </dgm:pt>
    <dgm:pt modelId="{0C068FFA-03C9-410B-A70C-01103283A6EC}" type="pres">
      <dgm:prSet presAssocID="{F845894E-75A2-4B20-9190-07ACEA59C6DE}" presName="Name37" presStyleLbl="parChTrans1D2" presStyleIdx="1" presStyleCnt="2"/>
      <dgm:spPr/>
      <dgm:t>
        <a:bodyPr/>
        <a:lstStyle/>
        <a:p>
          <a:endParaRPr lang="hu-HU"/>
        </a:p>
      </dgm:t>
    </dgm:pt>
    <dgm:pt modelId="{D77A33F2-9E7F-47C6-AB9E-EF1129406A00}" type="pres">
      <dgm:prSet presAssocID="{661CF3A0-BBD2-4415-BC25-22E8D4704901}" presName="hierRoot2" presStyleCnt="0">
        <dgm:presLayoutVars>
          <dgm:hierBranch val="init"/>
        </dgm:presLayoutVars>
      </dgm:prSet>
      <dgm:spPr/>
    </dgm:pt>
    <dgm:pt modelId="{46ABA5AB-5641-4EBB-A4BB-C69608269666}" type="pres">
      <dgm:prSet presAssocID="{661CF3A0-BBD2-4415-BC25-22E8D4704901}" presName="rootComposite" presStyleCnt="0"/>
      <dgm:spPr/>
    </dgm:pt>
    <dgm:pt modelId="{A391606B-D93F-44F3-A530-65D883B2D8B9}" type="pres">
      <dgm:prSet presAssocID="{661CF3A0-BBD2-4415-BC25-22E8D470490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FFC0721-214C-4771-9FED-79AD1CBB3FCE}" type="pres">
      <dgm:prSet presAssocID="{661CF3A0-BBD2-4415-BC25-22E8D4704901}" presName="rootConnector" presStyleLbl="node2" presStyleIdx="1" presStyleCnt="2"/>
      <dgm:spPr/>
      <dgm:t>
        <a:bodyPr/>
        <a:lstStyle/>
        <a:p>
          <a:endParaRPr lang="hu-HU"/>
        </a:p>
      </dgm:t>
    </dgm:pt>
    <dgm:pt modelId="{6475380D-D9AA-4039-9FC0-9E8ED29FD727}" type="pres">
      <dgm:prSet presAssocID="{661CF3A0-BBD2-4415-BC25-22E8D4704901}" presName="hierChild4" presStyleCnt="0"/>
      <dgm:spPr/>
    </dgm:pt>
    <dgm:pt modelId="{BCEBE3CF-FAD1-4051-8F32-ACBAF4E89122}" type="pres">
      <dgm:prSet presAssocID="{661CF3A0-BBD2-4415-BC25-22E8D4704901}" presName="hierChild5" presStyleCnt="0"/>
      <dgm:spPr/>
    </dgm:pt>
    <dgm:pt modelId="{683EB8A9-003A-49FD-ABA9-74BA38B2E46A}" type="pres">
      <dgm:prSet presAssocID="{2EED4054-997E-4B06-AA94-9829A47250A4}" presName="hierChild3" presStyleCnt="0"/>
      <dgm:spPr/>
    </dgm:pt>
  </dgm:ptLst>
  <dgm:cxnLst>
    <dgm:cxn modelId="{759ECF49-B6BB-4BA3-8C64-36EFAB4AA07E}" type="presOf" srcId="{45459BF3-D5EA-45A6-9AB7-A16A4BA2A574}" destId="{5491E134-D03F-48C4-AE2B-70EE2C78CFBD}" srcOrd="0" destOrd="0" presId="urn:microsoft.com/office/officeart/2005/8/layout/orgChart1"/>
    <dgm:cxn modelId="{BFD64071-C867-49A4-A6CC-98113941B9B4}" srcId="{2EED4054-997E-4B06-AA94-9829A47250A4}" destId="{661CF3A0-BBD2-4415-BC25-22E8D4704901}" srcOrd="1" destOrd="0" parTransId="{F845894E-75A2-4B20-9190-07ACEA59C6DE}" sibTransId="{490CD991-F9BD-4359-9950-9FE47580E6F2}"/>
    <dgm:cxn modelId="{32C99BFD-68CC-4219-BFDD-6C5004A64287}" type="presOf" srcId="{661CF3A0-BBD2-4415-BC25-22E8D4704901}" destId="{A391606B-D93F-44F3-A530-65D883B2D8B9}" srcOrd="0" destOrd="0" presId="urn:microsoft.com/office/officeart/2005/8/layout/orgChart1"/>
    <dgm:cxn modelId="{D1105D24-7CE8-4D55-B279-DE14CD8EB82C}" type="presOf" srcId="{2EED4054-997E-4B06-AA94-9829A47250A4}" destId="{362FD3E8-A8F9-4984-BDD1-8B6B426083D2}" srcOrd="0" destOrd="0" presId="urn:microsoft.com/office/officeart/2005/8/layout/orgChart1"/>
    <dgm:cxn modelId="{3964F0F3-05BF-400C-AC04-7F8BA0160292}" srcId="{45459BF3-D5EA-45A6-9AB7-A16A4BA2A574}" destId="{2EED4054-997E-4B06-AA94-9829A47250A4}" srcOrd="0" destOrd="0" parTransId="{831309C4-A36C-4ECF-A200-F4156AA7669B}" sibTransId="{CAE38DB5-CCCF-4F87-B874-9B92991A2A8B}"/>
    <dgm:cxn modelId="{190D17A7-D3BC-4566-BAC4-634683858284}" type="presOf" srcId="{F845894E-75A2-4B20-9190-07ACEA59C6DE}" destId="{0C068FFA-03C9-410B-A70C-01103283A6EC}" srcOrd="0" destOrd="0" presId="urn:microsoft.com/office/officeart/2005/8/layout/orgChart1"/>
    <dgm:cxn modelId="{488F4E87-C81F-423E-9A48-889ABDF8E3A8}" type="presOf" srcId="{D781C18B-02C3-4389-AEB8-AEC879DA73D8}" destId="{39C088ED-D14A-4B51-B5A5-BC77184247F6}" srcOrd="1" destOrd="0" presId="urn:microsoft.com/office/officeart/2005/8/layout/orgChart1"/>
    <dgm:cxn modelId="{D02F5825-C4CB-4C68-822A-F218E3A8BE6B}" type="presOf" srcId="{2EED4054-997E-4B06-AA94-9829A47250A4}" destId="{B9C5B7C2-85F2-479C-94A3-BA66AA82EEDC}" srcOrd="1" destOrd="0" presId="urn:microsoft.com/office/officeart/2005/8/layout/orgChart1"/>
    <dgm:cxn modelId="{85F2E3C6-C011-48F5-A37A-C23060B37C8D}" type="presOf" srcId="{05C3ADCC-B3C0-4BC6-A12B-9EC074BB8F8C}" destId="{EEA1DD20-9A6B-4AF4-B9E5-87BA8865872E}" srcOrd="0" destOrd="0" presId="urn:microsoft.com/office/officeart/2005/8/layout/orgChart1"/>
    <dgm:cxn modelId="{4E701AE0-2313-4CA0-B6DD-A9A44D548CE8}" type="presOf" srcId="{661CF3A0-BBD2-4415-BC25-22E8D4704901}" destId="{2FFC0721-214C-4771-9FED-79AD1CBB3FCE}" srcOrd="1" destOrd="0" presId="urn:microsoft.com/office/officeart/2005/8/layout/orgChart1"/>
    <dgm:cxn modelId="{C9C214B5-3AF6-4582-9C6B-AA0AB4A759F6}" srcId="{2EED4054-997E-4B06-AA94-9829A47250A4}" destId="{D781C18B-02C3-4389-AEB8-AEC879DA73D8}" srcOrd="0" destOrd="0" parTransId="{05C3ADCC-B3C0-4BC6-A12B-9EC074BB8F8C}" sibTransId="{F393696D-8B84-4341-8869-C1C40229E4D0}"/>
    <dgm:cxn modelId="{6FD1EDB5-1C78-4ECC-B872-47E9A375650C}" type="presOf" srcId="{D781C18B-02C3-4389-AEB8-AEC879DA73D8}" destId="{2A6E6034-1949-45D2-B924-331AC025DF12}" srcOrd="0" destOrd="0" presId="urn:microsoft.com/office/officeart/2005/8/layout/orgChart1"/>
    <dgm:cxn modelId="{6D3E0E72-8630-40FE-8F66-70531D43AD83}" type="presParOf" srcId="{5491E134-D03F-48C4-AE2B-70EE2C78CFBD}" destId="{28B2834C-831C-42FC-A4E2-34993387861F}" srcOrd="0" destOrd="0" presId="urn:microsoft.com/office/officeart/2005/8/layout/orgChart1"/>
    <dgm:cxn modelId="{3FE86962-5DF1-4A9B-AC90-2B93A47D034E}" type="presParOf" srcId="{28B2834C-831C-42FC-A4E2-34993387861F}" destId="{5612B5C7-935F-4EC2-AA64-A7281A4A7B56}" srcOrd="0" destOrd="0" presId="urn:microsoft.com/office/officeart/2005/8/layout/orgChart1"/>
    <dgm:cxn modelId="{E58FB287-BBB2-4D0D-93C5-B3CA349AA9ED}" type="presParOf" srcId="{5612B5C7-935F-4EC2-AA64-A7281A4A7B56}" destId="{362FD3E8-A8F9-4984-BDD1-8B6B426083D2}" srcOrd="0" destOrd="0" presId="urn:microsoft.com/office/officeart/2005/8/layout/orgChart1"/>
    <dgm:cxn modelId="{F6C7B7FB-D0A3-4941-8021-8C3AB4E43885}" type="presParOf" srcId="{5612B5C7-935F-4EC2-AA64-A7281A4A7B56}" destId="{B9C5B7C2-85F2-479C-94A3-BA66AA82EEDC}" srcOrd="1" destOrd="0" presId="urn:microsoft.com/office/officeart/2005/8/layout/orgChart1"/>
    <dgm:cxn modelId="{05D76984-688F-4BD4-8321-14CDD3A4C2D0}" type="presParOf" srcId="{28B2834C-831C-42FC-A4E2-34993387861F}" destId="{D505DE93-AD7A-4F64-BB05-2252DFBDA7E5}" srcOrd="1" destOrd="0" presId="urn:microsoft.com/office/officeart/2005/8/layout/orgChart1"/>
    <dgm:cxn modelId="{C32E24D8-0F32-446F-B580-7A9B4FE02F1B}" type="presParOf" srcId="{D505DE93-AD7A-4F64-BB05-2252DFBDA7E5}" destId="{EEA1DD20-9A6B-4AF4-B9E5-87BA8865872E}" srcOrd="0" destOrd="0" presId="urn:microsoft.com/office/officeart/2005/8/layout/orgChart1"/>
    <dgm:cxn modelId="{B7E33EEA-181C-4E7A-8486-8C6FDCB921D5}" type="presParOf" srcId="{D505DE93-AD7A-4F64-BB05-2252DFBDA7E5}" destId="{79A14473-D95B-41A0-B025-30E13454CE21}" srcOrd="1" destOrd="0" presId="urn:microsoft.com/office/officeart/2005/8/layout/orgChart1"/>
    <dgm:cxn modelId="{5250DBB9-88A2-4AAF-B944-6A4AA3476FC7}" type="presParOf" srcId="{79A14473-D95B-41A0-B025-30E13454CE21}" destId="{F6F4137D-81FE-450E-A221-30EF9385554E}" srcOrd="0" destOrd="0" presId="urn:microsoft.com/office/officeart/2005/8/layout/orgChart1"/>
    <dgm:cxn modelId="{7AE94C40-3425-4984-92DB-6D3141D0C32D}" type="presParOf" srcId="{F6F4137D-81FE-450E-A221-30EF9385554E}" destId="{2A6E6034-1949-45D2-B924-331AC025DF12}" srcOrd="0" destOrd="0" presId="urn:microsoft.com/office/officeart/2005/8/layout/orgChart1"/>
    <dgm:cxn modelId="{2C89F0D6-BE06-416D-826E-9578A0E2D466}" type="presParOf" srcId="{F6F4137D-81FE-450E-A221-30EF9385554E}" destId="{39C088ED-D14A-4B51-B5A5-BC77184247F6}" srcOrd="1" destOrd="0" presId="urn:microsoft.com/office/officeart/2005/8/layout/orgChart1"/>
    <dgm:cxn modelId="{E3A54A33-9448-416C-A927-B1E743AE7516}" type="presParOf" srcId="{79A14473-D95B-41A0-B025-30E13454CE21}" destId="{494F7122-BB68-44C0-A508-CE4744718AAA}" srcOrd="1" destOrd="0" presId="urn:microsoft.com/office/officeart/2005/8/layout/orgChart1"/>
    <dgm:cxn modelId="{5EE7A156-B740-491C-9F93-4284417BCC90}" type="presParOf" srcId="{79A14473-D95B-41A0-B025-30E13454CE21}" destId="{8FF9EBC1-4D88-4567-80F6-BEF45972B54C}" srcOrd="2" destOrd="0" presId="urn:microsoft.com/office/officeart/2005/8/layout/orgChart1"/>
    <dgm:cxn modelId="{ED17C0EB-3486-47AC-8DAA-C5220DE61133}" type="presParOf" srcId="{D505DE93-AD7A-4F64-BB05-2252DFBDA7E5}" destId="{0C068FFA-03C9-410B-A70C-01103283A6EC}" srcOrd="2" destOrd="0" presId="urn:microsoft.com/office/officeart/2005/8/layout/orgChart1"/>
    <dgm:cxn modelId="{21B0953C-1974-47F4-B52A-606BD8EEB8BB}" type="presParOf" srcId="{D505DE93-AD7A-4F64-BB05-2252DFBDA7E5}" destId="{D77A33F2-9E7F-47C6-AB9E-EF1129406A00}" srcOrd="3" destOrd="0" presId="urn:microsoft.com/office/officeart/2005/8/layout/orgChart1"/>
    <dgm:cxn modelId="{B1BC1AB6-C043-419D-810D-DE7AA9681FFE}" type="presParOf" srcId="{D77A33F2-9E7F-47C6-AB9E-EF1129406A00}" destId="{46ABA5AB-5641-4EBB-A4BB-C69608269666}" srcOrd="0" destOrd="0" presId="urn:microsoft.com/office/officeart/2005/8/layout/orgChart1"/>
    <dgm:cxn modelId="{1545D84A-D8B9-4BC1-85E1-A319886FF7D0}" type="presParOf" srcId="{46ABA5AB-5641-4EBB-A4BB-C69608269666}" destId="{A391606B-D93F-44F3-A530-65D883B2D8B9}" srcOrd="0" destOrd="0" presId="urn:microsoft.com/office/officeart/2005/8/layout/orgChart1"/>
    <dgm:cxn modelId="{780DD982-8D75-4482-867C-5ABAA967E018}" type="presParOf" srcId="{46ABA5AB-5641-4EBB-A4BB-C69608269666}" destId="{2FFC0721-214C-4771-9FED-79AD1CBB3FCE}" srcOrd="1" destOrd="0" presId="urn:microsoft.com/office/officeart/2005/8/layout/orgChart1"/>
    <dgm:cxn modelId="{287281FB-E6FF-464E-87FC-B1B48BB37C80}" type="presParOf" srcId="{D77A33F2-9E7F-47C6-AB9E-EF1129406A00}" destId="{6475380D-D9AA-4039-9FC0-9E8ED29FD727}" srcOrd="1" destOrd="0" presId="urn:microsoft.com/office/officeart/2005/8/layout/orgChart1"/>
    <dgm:cxn modelId="{EBE4CA0D-B9AF-44BC-A5B5-153B7F21F112}" type="presParOf" srcId="{D77A33F2-9E7F-47C6-AB9E-EF1129406A00}" destId="{BCEBE3CF-FAD1-4051-8F32-ACBAF4E89122}" srcOrd="2" destOrd="0" presId="urn:microsoft.com/office/officeart/2005/8/layout/orgChart1"/>
    <dgm:cxn modelId="{3A4A7D13-2F0D-4CD3-A0A1-E134A9D98654}" type="presParOf" srcId="{28B2834C-831C-42FC-A4E2-34993387861F}" destId="{683EB8A9-003A-49FD-ABA9-74BA38B2E46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068FFA-03C9-410B-A70C-01103283A6EC}">
      <dsp:nvSpPr>
        <dsp:cNvPr id="0" name=""/>
        <dsp:cNvSpPr/>
      </dsp:nvSpPr>
      <dsp:spPr>
        <a:xfrm>
          <a:off x="2227833" y="1019068"/>
          <a:ext cx="1194349" cy="408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524"/>
              </a:lnTo>
              <a:lnTo>
                <a:pt x="1194349" y="198524"/>
              </a:lnTo>
              <a:lnTo>
                <a:pt x="1194349" y="4085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1DD20-9A6B-4AF4-B9E5-87BA8865872E}">
      <dsp:nvSpPr>
        <dsp:cNvPr id="0" name=""/>
        <dsp:cNvSpPr/>
      </dsp:nvSpPr>
      <dsp:spPr>
        <a:xfrm>
          <a:off x="1001392" y="1019068"/>
          <a:ext cx="1226440" cy="408593"/>
        </a:xfrm>
        <a:custGeom>
          <a:avLst/>
          <a:gdLst/>
          <a:ahLst/>
          <a:cxnLst/>
          <a:rect l="0" t="0" r="0" b="0"/>
          <a:pathLst>
            <a:path>
              <a:moveTo>
                <a:pt x="1226440" y="0"/>
              </a:moveTo>
              <a:lnTo>
                <a:pt x="1226440" y="198524"/>
              </a:lnTo>
              <a:lnTo>
                <a:pt x="0" y="198524"/>
              </a:lnTo>
              <a:lnTo>
                <a:pt x="0" y="4085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2FD3E8-A8F9-4984-BDD1-8B6B426083D2}">
      <dsp:nvSpPr>
        <dsp:cNvPr id="0" name=""/>
        <dsp:cNvSpPr/>
      </dsp:nvSpPr>
      <dsp:spPr>
        <a:xfrm>
          <a:off x="1227506" y="18742"/>
          <a:ext cx="2000652" cy="1000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Média</a:t>
          </a:r>
          <a:endParaRPr lang="hu-HU" sz="2800" kern="1200" dirty="0"/>
        </a:p>
      </dsp:txBody>
      <dsp:txXfrm>
        <a:off x="1227506" y="18742"/>
        <a:ext cx="2000652" cy="1000326"/>
      </dsp:txXfrm>
    </dsp:sp>
    <dsp:sp modelId="{2A6E6034-1949-45D2-B924-331AC025DF12}">
      <dsp:nvSpPr>
        <dsp:cNvPr id="0" name=""/>
        <dsp:cNvSpPr/>
      </dsp:nvSpPr>
      <dsp:spPr>
        <a:xfrm>
          <a:off x="1066" y="1427662"/>
          <a:ext cx="2000652" cy="1000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Közszolgálati</a:t>
          </a:r>
        </a:p>
      </dsp:txBody>
      <dsp:txXfrm>
        <a:off x="1066" y="1427662"/>
        <a:ext cx="2000652" cy="1000326"/>
      </dsp:txXfrm>
    </dsp:sp>
    <dsp:sp modelId="{A391606B-D93F-44F3-A530-65D883B2D8B9}">
      <dsp:nvSpPr>
        <dsp:cNvPr id="0" name=""/>
        <dsp:cNvSpPr/>
      </dsp:nvSpPr>
      <dsp:spPr>
        <a:xfrm>
          <a:off x="2421856" y="1427662"/>
          <a:ext cx="2000652" cy="10003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kern="1200" dirty="0" smtClean="0"/>
            <a:t>Kereskedelmi</a:t>
          </a:r>
          <a:endParaRPr lang="hu-HU" sz="2800" kern="1200" dirty="0"/>
        </a:p>
      </dsp:txBody>
      <dsp:txXfrm>
        <a:off x="2421856" y="1427662"/>
        <a:ext cx="2000652" cy="1000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85452" y="1718186"/>
            <a:ext cx="7005484" cy="1496963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742" y="870156"/>
            <a:ext cx="7382308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73" y="290705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334728"/>
            <a:ext cx="8246070" cy="344374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818" y="318046"/>
            <a:ext cx="682764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8" y="1069258"/>
            <a:ext cx="6850625" cy="361923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70" y="389633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61864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09104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61864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09104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6395" y="1777000"/>
            <a:ext cx="7027605" cy="1334728"/>
          </a:xfrm>
        </p:spPr>
        <p:txBody>
          <a:bodyPr>
            <a:normAutofit/>
          </a:bodyPr>
          <a:lstStyle/>
          <a:p>
            <a:r>
              <a:rPr lang="hu-H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Mindennapi média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0700" y="892275"/>
            <a:ext cx="6950307" cy="73004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 a média?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714" y="1669773"/>
            <a:ext cx="8246070" cy="3395207"/>
          </a:xfrm>
        </p:spPr>
        <p:txBody>
          <a:bodyPr/>
          <a:lstStyle/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Média: latin „médium” (közvetítő) szó többes száma</a:t>
            </a: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Tömegkommunikációs eszközök összessége, amelyeken keresztül az üzenet egyszerre sok emberhez juthat el</a:t>
            </a: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Piac, ahol az információ gazdát cserél</a:t>
            </a:r>
          </a:p>
          <a:p>
            <a:endParaRPr lang="hu-HU" dirty="0">
              <a:solidFill>
                <a:srgbClr val="0152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38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4573" y="290705"/>
            <a:ext cx="8599914" cy="763526"/>
          </a:xfrm>
        </p:spPr>
        <p:txBody>
          <a:bodyPr>
            <a:normAutofit/>
          </a:bodyPr>
          <a:lstStyle/>
          <a:p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Vélemény kinyilvánítása 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714" y="1836750"/>
            <a:ext cx="8246070" cy="3306749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ENSZ 1948. Emberi jogok egyetemes nyilatkozata</a:t>
            </a: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Szólásszabadság, mint állampolgári jog</a:t>
            </a:r>
          </a:p>
          <a:p>
            <a:r>
              <a:rPr lang="hu-HU" dirty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Szigorú</a:t>
            </a:r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korlátok:</a:t>
            </a:r>
          </a:p>
          <a:p>
            <a:pPr lvl="1"/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Tilos </a:t>
            </a:r>
            <a:r>
              <a:rPr lang="hu-HU" dirty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bűncselekményre</a:t>
            </a:r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bujtogatni</a:t>
            </a:r>
          </a:p>
          <a:p>
            <a:pPr lvl="1"/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Törvény tiltja a gyűlöletbeszédet, közerkölcsöt sértő kifejezések használatát</a:t>
            </a:r>
          </a:p>
          <a:p>
            <a:pPr lvl="1"/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Fontos a személyiségi jogok tiszteletben tartása</a:t>
            </a:r>
            <a:endParaRPr lang="hu-HU" dirty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82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negyedik hatalmi ág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714" y="1717482"/>
            <a:ext cx="8246070" cy="3426018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Újkortól megnő a sajtó szerepe</a:t>
            </a: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média a nyilvánosság legfőbb fóruma lett</a:t>
            </a: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média befolyásolja az emberek véleményét</a:t>
            </a:r>
          </a:p>
          <a:p>
            <a:endParaRPr lang="hu-HU" dirty="0" smtClean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Ezek miatt lett a média a </a:t>
            </a:r>
            <a:r>
              <a:rPr lang="hu-HU" b="1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negyedik hatalmi ág</a:t>
            </a:r>
            <a:endParaRPr lang="hu-HU" b="1" dirty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Kanyar felfelé 3"/>
          <p:cNvSpPr/>
          <p:nvPr/>
        </p:nvSpPr>
        <p:spPr>
          <a:xfrm rot="5400000">
            <a:off x="6861975" y="5271717"/>
            <a:ext cx="361785" cy="512859"/>
          </a:xfrm>
          <a:prstGeom prst="bentUpArrow">
            <a:avLst>
              <a:gd name="adj1" fmla="val 22959"/>
              <a:gd name="adj2" fmla="val 25000"/>
              <a:gd name="adj3" fmla="val 25000"/>
            </a:avLst>
          </a:prstGeom>
          <a:solidFill>
            <a:srgbClr val="0152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055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propaganda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714" y="1781092"/>
            <a:ext cx="8246070" cy="3362408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Politikai propaganda </a:t>
            </a:r>
          </a:p>
          <a:p>
            <a:pPr lvl="1"/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Pl. Roosevelt </a:t>
            </a:r>
            <a:r>
              <a:rPr lang="hu-HU" dirty="0" err="1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rádióbeszédei</a:t>
            </a:r>
            <a:endParaRPr lang="hu-HU" dirty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média az egyik legalkalmasabb eszköz a közvélemény manipulálására </a:t>
            </a:r>
          </a:p>
          <a:p>
            <a:pPr lvl="1"/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Pl. hitleri Németország, hamis propaganda</a:t>
            </a:r>
          </a:p>
          <a:p>
            <a:endParaRPr lang="hu-HU" dirty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5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média fajtái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714" y="1757238"/>
            <a:ext cx="8246070" cy="3021237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médiát két csoportra </a:t>
            </a:r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osztjuk</a:t>
            </a:r>
            <a:endParaRPr lang="hu-HU" dirty="0" smtClean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err="1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Közszolgálati</a:t>
            </a:r>
            <a:r>
              <a:rPr lang="hu-HU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/>
            <a:r>
              <a:rPr lang="hu-HU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állami </a:t>
            </a:r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költségvetésből tartja fenn magát</a:t>
            </a:r>
          </a:p>
          <a:p>
            <a:pPr lvl="1"/>
            <a:r>
              <a:rPr lang="hu-HU" dirty="0" smtClean="0">
                <a:solidFill>
                  <a:srgbClr val="01529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Kereskedelmi</a:t>
            </a:r>
          </a:p>
          <a:p>
            <a:pPr marL="457200" lvl="1" indent="0">
              <a:buNone/>
            </a:pPr>
            <a:endParaRPr lang="hu-HU" dirty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4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média fajtái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 flipH="1" flipV="1">
            <a:off x="8709783" y="5057029"/>
            <a:ext cx="2040379" cy="5804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>
              <a:solidFill>
                <a:srgbClr val="01529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5835757"/>
              </p:ext>
            </p:extLst>
          </p:nvPr>
        </p:nvGraphicFramePr>
        <p:xfrm>
          <a:off x="170546" y="2232229"/>
          <a:ext cx="4423576" cy="2435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706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Diavetítés a képernyőre (16:9 oldalarány)</PresentationFormat>
  <Paragraphs>32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Mindennapi média</vt:lpstr>
      <vt:lpstr>Mi a média?</vt:lpstr>
      <vt:lpstr>Vélemény kinyilvánítása </vt:lpstr>
      <vt:lpstr>A negyedik hatalmi ág</vt:lpstr>
      <vt:lpstr>A propaganda</vt:lpstr>
      <vt:lpstr>A média fajtái</vt:lpstr>
      <vt:lpstr>A média fajtái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2020-03-10T19:14:07Z</dcterms:modified>
</cp:coreProperties>
</file>