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1"/>
  </p:notesMasterIdLst>
  <p:sldIdLst>
    <p:sldId id="256" r:id="rId2"/>
    <p:sldId id="280" r:id="rId3"/>
    <p:sldId id="257" r:id="rId4"/>
    <p:sldId id="279" r:id="rId5"/>
    <p:sldId id="278" r:id="rId6"/>
    <p:sldId id="281" r:id="rId7"/>
    <p:sldId id="282" r:id="rId8"/>
    <p:sldId id="284" r:id="rId9"/>
    <p:sldId id="283" r:id="rId10"/>
    <p:sldId id="285" r:id="rId11"/>
    <p:sldId id="286" r:id="rId12"/>
    <p:sldId id="287" r:id="rId13"/>
    <p:sldId id="288" r:id="rId14"/>
    <p:sldId id="289" r:id="rId15"/>
    <p:sldId id="290" r:id="rId16"/>
    <p:sldId id="272" r:id="rId17"/>
    <p:sldId id="291" r:id="rId18"/>
    <p:sldId id="293" r:id="rId19"/>
    <p:sldId id="294" r:id="rId20"/>
  </p:sldIdLst>
  <p:sldSz cx="9144000" cy="5143500" type="screen16x9"/>
  <p:notesSz cx="6858000" cy="9144000"/>
  <p:embeddedFontLst>
    <p:embeddedFont>
      <p:font typeface="Bebas Neue" panose="020B0604020202020204" charset="-18"/>
      <p:regular r:id="rId22"/>
    </p:embeddedFont>
    <p:embeddedFont>
      <p:font typeface="Norican" panose="020B0604020202020204" charset="0"/>
      <p:regular r:id="rId23"/>
    </p:embeddedFont>
    <p:embeddedFont>
      <p:font typeface="Albert Sans" panose="020B0604020202020204" charset="-18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9AA0A6"/>
          </p15:clr>
        </p15:guide>
        <p15:guide id="2" orient="horz" pos="290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3A7"/>
    <a:srgbClr val="13436F"/>
    <a:srgbClr val="B6F0E3"/>
    <a:srgbClr val="FCC4C6"/>
    <a:srgbClr val="E77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C8ED0D-EA33-4904-9C21-5F5ECF9F7F3F}">
  <a:tblStyle styleId="{6AC8ED0D-EA33-4904-9C21-5F5ECF9F7F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>
        <p:guide orient="horz" pos="340"/>
        <p:guide orient="horz" pos="29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3" name="Google Shape;13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4" name="Google Shape;13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4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41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152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79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37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3" name="Google Shape;14733;g137fd00ebf0_1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4" name="Google Shape;14734;g137fd00ebf0_1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3" name="Google Shape;14733;g137fd00ebf0_1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4" name="Google Shape;14734;g137fd00ebf0_1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04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0" name="Google Shape;10;p2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2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237" name="Google Shape;237;p2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38" name="Google Shape;23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" name="Google Shape;245;p2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46" name="Google Shape;24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" name="Google Shape;253;p2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54" name="Google Shape;25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1" name="Google Shape;261;p2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62" name="Google Shape;26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" name="Google Shape;269;p2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70" name="Google Shape;27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" name="Google Shape;277;p2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78" name="Google Shape;27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5" name="Google Shape;285;p2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86" name="Google Shape;28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3" name="Google Shape;293;p2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94" name="Google Shape;29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2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02" name="Google Shape;30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2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10" name="Google Shape;31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7" name="Google Shape;317;p2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18" name="Google Shape;31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" name="Google Shape;325;p2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26" name="Google Shape;32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" name="Google Shape;333;p2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34" name="Google Shape;33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" name="Google Shape;341;p2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42" name="Google Shape;34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" name="Google Shape;349;p2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50" name="Google Shape;35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" name="Google Shape;357;p2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58" name="Google Shape;35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" name="Google Shape;365;p2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66" name="Google Shape;36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" name="Google Shape;373;p2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" name="Google Shape;381;p2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82" name="Google Shape;38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2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90" name="Google Shape;39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" name="Google Shape;397;p2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98" name="Google Shape;39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5" name="Google Shape;405;p2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06" name="Google Shape;40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1" name="Google Shape;421;p2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22" name="Google Shape;42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9" name="Google Shape;429;p2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30" name="Google Shape;43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7" name="Google Shape;437;p2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38" name="Google Shape;43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5" name="Google Shape;445;p2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46" name="Google Shape;44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3" name="Google Shape;453;p2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54" name="Google Shape;45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1" name="Google Shape;461;p2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62" name="Google Shape;46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9" name="Google Shape;469;p2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70" name="Google Shape;47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7" name="Google Shape;477;p2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78" name="Google Shape;47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5" name="Google Shape;485;p2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86" name="Google Shape;48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3" name="Google Shape;493;p2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494" name="Google Shape;494;p2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495" name="Google Shape;49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2" name="Google Shape;502;p2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03" name="Google Shape;50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" name="Google Shape;510;p2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11" name="Google Shape;51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8" name="Google Shape;518;p2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19" name="Google Shape;51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6" name="Google Shape;526;p2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27" name="Google Shape;52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2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35" name="Google Shape;53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2" name="Google Shape;542;p2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543" name="Google Shape;54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0" name="Google Shape;550;p2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551" name="Google Shape;55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8" name="Google Shape;558;p2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559" name="Google Shape;55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6" name="Google Shape;566;p2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67" name="Google Shape;56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" name="Google Shape;574;p2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75" name="Google Shape;57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2" name="Google Shape;582;p2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83" name="Google Shape;58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0" name="Google Shape;590;p2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1" name="Google Shape;59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8" name="Google Shape;598;p2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9" name="Google Shape;59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6" name="Google Shape;606;p2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7" name="Google Shape;60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4" name="Google Shape;614;p2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5" name="Google Shape;61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2" name="Google Shape;622;p2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23" name="Google Shape;623;p2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24" name="Google Shape;62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1" name="Google Shape;631;p2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32" name="Google Shape;63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9" name="Google Shape;639;p2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40" name="Google Shape;64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" name="Google Shape;647;p2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48" name="Google Shape;64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" name="Google Shape;655;p2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56" name="Google Shape;65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2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64" name="Google Shape;66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" name="Google Shape;671;p2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2" name="Google Shape;67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" name="Google Shape;679;p2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0" name="Google Shape;68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" name="Google Shape;687;p2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8" name="Google Shape;68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5" name="Google Shape;695;p2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6" name="Google Shape;69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3" name="Google Shape;703;p2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04" name="Google Shape;70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1" name="Google Shape;711;p2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12" name="Google Shape;71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9" name="Google Shape;719;p2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20" name="Google Shape;72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7" name="Google Shape;727;p2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28" name="Google Shape;72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5" name="Google Shape;735;p2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36" name="Google Shape;73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3" name="Google Shape;743;p2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44" name="Google Shape;74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1" name="Google Shape;751;p2"/>
          <p:cNvSpPr txBox="1">
            <a:spLocks noGrp="1"/>
          </p:cNvSpPr>
          <p:nvPr>
            <p:ph type="ctrTitle"/>
          </p:nvPr>
        </p:nvSpPr>
        <p:spPr>
          <a:xfrm>
            <a:off x="1023550" y="1702038"/>
            <a:ext cx="7096800" cy="17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52" name="Google Shape;752;p2"/>
          <p:cNvSpPr/>
          <p:nvPr/>
        </p:nvSpPr>
        <p:spPr>
          <a:xfrm rot="9250132" flipH="1">
            <a:off x="615913" y="612298"/>
            <a:ext cx="266632" cy="225320"/>
          </a:xfrm>
          <a:custGeom>
            <a:avLst/>
            <a:gdLst/>
            <a:ahLst/>
            <a:cxnLst/>
            <a:rect l="l" t="t" r="r" b="b"/>
            <a:pathLst>
              <a:path w="32497" h="27462" extrusionOk="0">
                <a:moveTo>
                  <a:pt x="20749" y="4439"/>
                </a:moveTo>
                <a:cubicBezTo>
                  <a:pt x="20236" y="4682"/>
                  <a:pt x="20231" y="4727"/>
                  <a:pt x="20615" y="5173"/>
                </a:cubicBezTo>
                <a:cubicBezTo>
                  <a:pt x="20226" y="4727"/>
                  <a:pt x="20236" y="4682"/>
                  <a:pt x="20749" y="4439"/>
                </a:cubicBezTo>
                <a:close/>
                <a:moveTo>
                  <a:pt x="18066" y="10297"/>
                </a:moveTo>
                <a:cubicBezTo>
                  <a:pt x="18049" y="10493"/>
                  <a:pt x="18043" y="10629"/>
                  <a:pt x="18032" y="10758"/>
                </a:cubicBezTo>
                <a:cubicBezTo>
                  <a:pt x="18043" y="10623"/>
                  <a:pt x="18049" y="10493"/>
                  <a:pt x="18066" y="10297"/>
                </a:cubicBezTo>
                <a:close/>
                <a:moveTo>
                  <a:pt x="8728" y="17253"/>
                </a:moveTo>
                <a:cubicBezTo>
                  <a:pt x="8660" y="17456"/>
                  <a:pt x="8586" y="17660"/>
                  <a:pt x="8513" y="17863"/>
                </a:cubicBezTo>
                <a:cubicBezTo>
                  <a:pt x="8586" y="17660"/>
                  <a:pt x="8654" y="17456"/>
                  <a:pt x="8728" y="17253"/>
                </a:cubicBezTo>
                <a:close/>
                <a:moveTo>
                  <a:pt x="16097" y="20979"/>
                </a:moveTo>
                <a:cubicBezTo>
                  <a:pt x="15555" y="21443"/>
                  <a:pt x="15013" y="21906"/>
                  <a:pt x="14465" y="22374"/>
                </a:cubicBezTo>
                <a:cubicBezTo>
                  <a:pt x="15007" y="21906"/>
                  <a:pt x="15555" y="21443"/>
                  <a:pt x="16097" y="20979"/>
                </a:cubicBezTo>
                <a:close/>
                <a:moveTo>
                  <a:pt x="6676" y="23533"/>
                </a:moveTo>
                <a:cubicBezTo>
                  <a:pt x="6704" y="23533"/>
                  <a:pt x="6727" y="23544"/>
                  <a:pt x="6749" y="23556"/>
                </a:cubicBezTo>
                <a:cubicBezTo>
                  <a:pt x="6727" y="23544"/>
                  <a:pt x="6704" y="23539"/>
                  <a:pt x="6676" y="23533"/>
                </a:cubicBezTo>
                <a:close/>
                <a:moveTo>
                  <a:pt x="6354" y="23929"/>
                </a:moveTo>
                <a:cubicBezTo>
                  <a:pt x="6405" y="24093"/>
                  <a:pt x="6438" y="24223"/>
                  <a:pt x="6461" y="24324"/>
                </a:cubicBezTo>
                <a:cubicBezTo>
                  <a:pt x="6438" y="24223"/>
                  <a:pt x="6405" y="24098"/>
                  <a:pt x="6354" y="23929"/>
                </a:cubicBezTo>
                <a:close/>
                <a:moveTo>
                  <a:pt x="12730" y="26026"/>
                </a:moveTo>
                <a:cubicBezTo>
                  <a:pt x="12521" y="26144"/>
                  <a:pt x="12306" y="26263"/>
                  <a:pt x="12091" y="26376"/>
                </a:cubicBezTo>
                <a:cubicBezTo>
                  <a:pt x="12306" y="26263"/>
                  <a:pt x="12515" y="26144"/>
                  <a:pt x="12730" y="26026"/>
                </a:cubicBezTo>
                <a:close/>
                <a:moveTo>
                  <a:pt x="19658" y="0"/>
                </a:moveTo>
                <a:cubicBezTo>
                  <a:pt x="19518" y="0"/>
                  <a:pt x="19360" y="45"/>
                  <a:pt x="19174" y="131"/>
                </a:cubicBezTo>
                <a:cubicBezTo>
                  <a:pt x="18518" y="437"/>
                  <a:pt x="17891" y="793"/>
                  <a:pt x="17258" y="1126"/>
                </a:cubicBezTo>
                <a:cubicBezTo>
                  <a:pt x="16540" y="1595"/>
                  <a:pt x="15827" y="2064"/>
                  <a:pt x="15115" y="2534"/>
                </a:cubicBezTo>
                <a:cubicBezTo>
                  <a:pt x="14833" y="2748"/>
                  <a:pt x="14556" y="2958"/>
                  <a:pt x="14273" y="3172"/>
                </a:cubicBezTo>
                <a:cubicBezTo>
                  <a:pt x="14132" y="3291"/>
                  <a:pt x="13996" y="3404"/>
                  <a:pt x="13855" y="3523"/>
                </a:cubicBezTo>
                <a:cubicBezTo>
                  <a:pt x="13713" y="3636"/>
                  <a:pt x="13572" y="3749"/>
                  <a:pt x="13431" y="3868"/>
                </a:cubicBezTo>
                <a:cubicBezTo>
                  <a:pt x="13193" y="4049"/>
                  <a:pt x="12956" y="4224"/>
                  <a:pt x="12719" y="4405"/>
                </a:cubicBezTo>
                <a:cubicBezTo>
                  <a:pt x="12295" y="4744"/>
                  <a:pt x="11865" y="5083"/>
                  <a:pt x="11441" y="5416"/>
                </a:cubicBezTo>
                <a:cubicBezTo>
                  <a:pt x="10486" y="3947"/>
                  <a:pt x="9186" y="2839"/>
                  <a:pt x="7750" y="1872"/>
                </a:cubicBezTo>
                <a:cubicBezTo>
                  <a:pt x="6110" y="776"/>
                  <a:pt x="4334" y="309"/>
                  <a:pt x="2462" y="309"/>
                </a:cubicBezTo>
                <a:cubicBezTo>
                  <a:pt x="1941" y="309"/>
                  <a:pt x="1412" y="345"/>
                  <a:pt x="876" y="414"/>
                </a:cubicBezTo>
                <a:cubicBezTo>
                  <a:pt x="712" y="437"/>
                  <a:pt x="543" y="470"/>
                  <a:pt x="390" y="544"/>
                </a:cubicBezTo>
                <a:cubicBezTo>
                  <a:pt x="51" y="714"/>
                  <a:pt x="0" y="1007"/>
                  <a:pt x="260" y="1301"/>
                </a:cubicBezTo>
                <a:cubicBezTo>
                  <a:pt x="396" y="1443"/>
                  <a:pt x="565" y="1550"/>
                  <a:pt x="712" y="1686"/>
                </a:cubicBezTo>
                <a:cubicBezTo>
                  <a:pt x="1752" y="2607"/>
                  <a:pt x="2510" y="3692"/>
                  <a:pt x="2730" y="5100"/>
                </a:cubicBezTo>
                <a:cubicBezTo>
                  <a:pt x="2968" y="6620"/>
                  <a:pt x="2979" y="8124"/>
                  <a:pt x="2617" y="9633"/>
                </a:cubicBezTo>
                <a:cubicBezTo>
                  <a:pt x="2267" y="11114"/>
                  <a:pt x="1928" y="12595"/>
                  <a:pt x="1622" y="14088"/>
                </a:cubicBezTo>
                <a:cubicBezTo>
                  <a:pt x="1046" y="16914"/>
                  <a:pt x="1374" y="19638"/>
                  <a:pt x="2646" y="22233"/>
                </a:cubicBezTo>
                <a:cubicBezTo>
                  <a:pt x="2877" y="22696"/>
                  <a:pt x="3239" y="23092"/>
                  <a:pt x="3539" y="23522"/>
                </a:cubicBezTo>
                <a:cubicBezTo>
                  <a:pt x="3680" y="23539"/>
                  <a:pt x="3816" y="23556"/>
                  <a:pt x="3957" y="23573"/>
                </a:cubicBezTo>
                <a:cubicBezTo>
                  <a:pt x="4059" y="23714"/>
                  <a:pt x="4160" y="23850"/>
                  <a:pt x="4375" y="24138"/>
                </a:cubicBezTo>
                <a:cubicBezTo>
                  <a:pt x="4081" y="24025"/>
                  <a:pt x="3968" y="23985"/>
                  <a:pt x="3850" y="23940"/>
                </a:cubicBezTo>
                <a:lnTo>
                  <a:pt x="3850" y="23940"/>
                </a:lnTo>
                <a:cubicBezTo>
                  <a:pt x="4449" y="24539"/>
                  <a:pt x="5048" y="25138"/>
                  <a:pt x="5641" y="25738"/>
                </a:cubicBezTo>
                <a:cubicBezTo>
                  <a:pt x="5901" y="25907"/>
                  <a:pt x="6161" y="26082"/>
                  <a:pt x="6416" y="26252"/>
                </a:cubicBezTo>
                <a:cubicBezTo>
                  <a:pt x="7433" y="26755"/>
                  <a:pt x="8490" y="27151"/>
                  <a:pt x="9627" y="27281"/>
                </a:cubicBezTo>
                <a:cubicBezTo>
                  <a:pt x="10140" y="27405"/>
                  <a:pt x="10639" y="27462"/>
                  <a:pt x="11124" y="27462"/>
                </a:cubicBezTo>
                <a:cubicBezTo>
                  <a:pt x="12741" y="27462"/>
                  <a:pt x="14210" y="26824"/>
                  <a:pt x="15601" y="25884"/>
                </a:cubicBezTo>
                <a:cubicBezTo>
                  <a:pt x="17732" y="24454"/>
                  <a:pt x="19332" y="22482"/>
                  <a:pt x="20971" y="20548"/>
                </a:cubicBezTo>
                <a:cubicBezTo>
                  <a:pt x="22062" y="19265"/>
                  <a:pt x="23193" y="18005"/>
                  <a:pt x="24397" y="16829"/>
                </a:cubicBezTo>
                <a:cubicBezTo>
                  <a:pt x="25759" y="15501"/>
                  <a:pt x="27359" y="14483"/>
                  <a:pt x="29224" y="13991"/>
                </a:cubicBezTo>
                <a:cubicBezTo>
                  <a:pt x="29976" y="13799"/>
                  <a:pt x="30767" y="13737"/>
                  <a:pt x="31547" y="13675"/>
                </a:cubicBezTo>
                <a:cubicBezTo>
                  <a:pt x="31566" y="13674"/>
                  <a:pt x="31584" y="13673"/>
                  <a:pt x="31603" y="13673"/>
                </a:cubicBezTo>
                <a:cubicBezTo>
                  <a:pt x="31709" y="13673"/>
                  <a:pt x="31818" y="13689"/>
                  <a:pt x="31921" y="13689"/>
                </a:cubicBezTo>
                <a:cubicBezTo>
                  <a:pt x="32069" y="13689"/>
                  <a:pt x="32205" y="13656"/>
                  <a:pt x="32305" y="13494"/>
                </a:cubicBezTo>
                <a:cubicBezTo>
                  <a:pt x="32497" y="13183"/>
                  <a:pt x="32373" y="12895"/>
                  <a:pt x="32146" y="12652"/>
                </a:cubicBezTo>
                <a:cubicBezTo>
                  <a:pt x="31779" y="12262"/>
                  <a:pt x="31423" y="11860"/>
                  <a:pt x="31022" y="11510"/>
                </a:cubicBezTo>
                <a:cubicBezTo>
                  <a:pt x="28963" y="9728"/>
                  <a:pt x="26641" y="8864"/>
                  <a:pt x="24073" y="8864"/>
                </a:cubicBezTo>
                <a:cubicBezTo>
                  <a:pt x="23448" y="8864"/>
                  <a:pt x="22807" y="8915"/>
                  <a:pt x="22153" y="9017"/>
                </a:cubicBezTo>
                <a:cubicBezTo>
                  <a:pt x="21717" y="8763"/>
                  <a:pt x="22085" y="8305"/>
                  <a:pt x="21893" y="7983"/>
                </a:cubicBezTo>
                <a:cubicBezTo>
                  <a:pt x="21881" y="7491"/>
                  <a:pt x="21870" y="7005"/>
                  <a:pt x="21859" y="6513"/>
                </a:cubicBezTo>
                <a:cubicBezTo>
                  <a:pt x="21751" y="5727"/>
                  <a:pt x="21650" y="4947"/>
                  <a:pt x="21548" y="4162"/>
                </a:cubicBezTo>
                <a:lnTo>
                  <a:pt x="21152" y="2635"/>
                </a:lnTo>
                <a:cubicBezTo>
                  <a:pt x="21050" y="2375"/>
                  <a:pt x="20954" y="2110"/>
                  <a:pt x="20858" y="1850"/>
                </a:cubicBezTo>
                <a:cubicBezTo>
                  <a:pt x="20672" y="1392"/>
                  <a:pt x="20530" y="906"/>
                  <a:pt x="20293" y="476"/>
                </a:cubicBezTo>
                <a:cubicBezTo>
                  <a:pt x="20107" y="151"/>
                  <a:pt x="19913" y="0"/>
                  <a:pt x="196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2"/>
          <p:cNvGrpSpPr/>
          <p:nvPr/>
        </p:nvGrpSpPr>
        <p:grpSpPr>
          <a:xfrm rot="9250132" flipH="1">
            <a:off x="432169" y="446979"/>
            <a:ext cx="627044" cy="403119"/>
            <a:chOff x="1832825" y="-1358775"/>
            <a:chExt cx="1910600" cy="1228300"/>
          </a:xfrm>
        </p:grpSpPr>
        <p:sp>
          <p:nvSpPr>
            <p:cNvPr id="754" name="Google Shape;754;p2"/>
            <p:cNvSpPr/>
            <p:nvPr/>
          </p:nvSpPr>
          <p:spPr>
            <a:xfrm>
              <a:off x="2461825" y="-664650"/>
              <a:ext cx="53150" cy="92925"/>
            </a:xfrm>
            <a:custGeom>
              <a:avLst/>
              <a:gdLst/>
              <a:ahLst/>
              <a:cxnLst/>
              <a:rect l="l" t="t" r="r" b="b"/>
              <a:pathLst>
                <a:path w="2126" h="3717" extrusionOk="0">
                  <a:moveTo>
                    <a:pt x="1351" y="1"/>
                  </a:moveTo>
                  <a:cubicBezTo>
                    <a:pt x="1289" y="187"/>
                    <a:pt x="1227" y="368"/>
                    <a:pt x="1148" y="549"/>
                  </a:cubicBezTo>
                  <a:cubicBezTo>
                    <a:pt x="769" y="1402"/>
                    <a:pt x="385" y="2256"/>
                    <a:pt x="0" y="3109"/>
                  </a:cubicBezTo>
                  <a:cubicBezTo>
                    <a:pt x="80" y="3251"/>
                    <a:pt x="136" y="3403"/>
                    <a:pt x="238" y="3522"/>
                  </a:cubicBezTo>
                  <a:cubicBezTo>
                    <a:pt x="326" y="3621"/>
                    <a:pt x="427" y="3717"/>
                    <a:pt x="541" y="3717"/>
                  </a:cubicBezTo>
                  <a:cubicBezTo>
                    <a:pt x="611" y="3717"/>
                    <a:pt x="685" y="3682"/>
                    <a:pt x="764" y="3590"/>
                  </a:cubicBezTo>
                  <a:cubicBezTo>
                    <a:pt x="792" y="3460"/>
                    <a:pt x="798" y="3313"/>
                    <a:pt x="854" y="3194"/>
                  </a:cubicBezTo>
                  <a:cubicBezTo>
                    <a:pt x="1272" y="2295"/>
                    <a:pt x="1702" y="1408"/>
                    <a:pt x="2126" y="515"/>
                  </a:cubicBezTo>
                  <a:cubicBezTo>
                    <a:pt x="1871" y="345"/>
                    <a:pt x="1611" y="176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1832825" y="-1358775"/>
              <a:ext cx="1910600" cy="1228300"/>
            </a:xfrm>
            <a:custGeom>
              <a:avLst/>
              <a:gdLst/>
              <a:ahLst/>
              <a:cxnLst/>
              <a:rect l="l" t="t" r="r" b="b"/>
              <a:pathLst>
                <a:path w="76424" h="49132" extrusionOk="0">
                  <a:moveTo>
                    <a:pt x="16263" y="23656"/>
                  </a:moveTo>
                  <a:lnTo>
                    <a:pt x="16263" y="23656"/>
                  </a:lnTo>
                  <a:cubicBezTo>
                    <a:pt x="16297" y="23667"/>
                    <a:pt x="16337" y="23684"/>
                    <a:pt x="16376" y="23701"/>
                  </a:cubicBezTo>
                  <a:cubicBezTo>
                    <a:pt x="16337" y="23690"/>
                    <a:pt x="16297" y="23673"/>
                    <a:pt x="16263" y="23656"/>
                  </a:cubicBezTo>
                  <a:close/>
                  <a:moveTo>
                    <a:pt x="12900" y="26838"/>
                  </a:moveTo>
                  <a:cubicBezTo>
                    <a:pt x="12777" y="27041"/>
                    <a:pt x="12648" y="27125"/>
                    <a:pt x="12504" y="27125"/>
                  </a:cubicBezTo>
                  <a:cubicBezTo>
                    <a:pt x="12404" y="27125"/>
                    <a:pt x="12295" y="27084"/>
                    <a:pt x="12176" y="27014"/>
                  </a:cubicBezTo>
                  <a:cubicBezTo>
                    <a:pt x="12176" y="27014"/>
                    <a:pt x="12171" y="27008"/>
                    <a:pt x="12171" y="27008"/>
                  </a:cubicBezTo>
                  <a:lnTo>
                    <a:pt x="12171" y="27008"/>
                  </a:lnTo>
                  <a:cubicBezTo>
                    <a:pt x="12295" y="27079"/>
                    <a:pt x="12404" y="27119"/>
                    <a:pt x="12505" y="27119"/>
                  </a:cubicBezTo>
                  <a:cubicBezTo>
                    <a:pt x="12652" y="27119"/>
                    <a:pt x="12779" y="27033"/>
                    <a:pt x="12900" y="26838"/>
                  </a:cubicBezTo>
                  <a:close/>
                  <a:moveTo>
                    <a:pt x="2936" y="29580"/>
                  </a:moveTo>
                  <a:lnTo>
                    <a:pt x="2936" y="29580"/>
                  </a:lnTo>
                  <a:cubicBezTo>
                    <a:pt x="3631" y="29755"/>
                    <a:pt x="4184" y="29891"/>
                    <a:pt x="4732" y="30021"/>
                  </a:cubicBezTo>
                  <a:cubicBezTo>
                    <a:pt x="4732" y="30027"/>
                    <a:pt x="4732" y="30027"/>
                    <a:pt x="4732" y="30027"/>
                  </a:cubicBezTo>
                  <a:cubicBezTo>
                    <a:pt x="4179" y="29891"/>
                    <a:pt x="3631" y="29755"/>
                    <a:pt x="2936" y="29580"/>
                  </a:cubicBezTo>
                  <a:close/>
                  <a:moveTo>
                    <a:pt x="43561" y="30979"/>
                  </a:moveTo>
                  <a:lnTo>
                    <a:pt x="43561" y="30979"/>
                  </a:lnTo>
                  <a:cubicBezTo>
                    <a:pt x="43605" y="31057"/>
                    <a:pt x="43628" y="31130"/>
                    <a:pt x="43633" y="31191"/>
                  </a:cubicBezTo>
                  <a:cubicBezTo>
                    <a:pt x="43661" y="31163"/>
                    <a:pt x="43695" y="31140"/>
                    <a:pt x="43718" y="31117"/>
                  </a:cubicBezTo>
                  <a:cubicBezTo>
                    <a:pt x="43828" y="31233"/>
                    <a:pt x="43938" y="31353"/>
                    <a:pt x="44093" y="31518"/>
                  </a:cubicBezTo>
                  <a:lnTo>
                    <a:pt x="44093" y="31518"/>
                  </a:lnTo>
                  <a:cubicBezTo>
                    <a:pt x="43975" y="31394"/>
                    <a:pt x="43876" y="31306"/>
                    <a:pt x="43714" y="31306"/>
                  </a:cubicBezTo>
                  <a:cubicBezTo>
                    <a:pt x="43684" y="31306"/>
                    <a:pt x="43652" y="31309"/>
                    <a:pt x="43616" y="31315"/>
                  </a:cubicBezTo>
                  <a:cubicBezTo>
                    <a:pt x="43605" y="31349"/>
                    <a:pt x="43588" y="31372"/>
                    <a:pt x="43565" y="31389"/>
                  </a:cubicBezTo>
                  <a:cubicBezTo>
                    <a:pt x="43582" y="31366"/>
                    <a:pt x="43594" y="31344"/>
                    <a:pt x="43605" y="31315"/>
                  </a:cubicBezTo>
                  <a:lnTo>
                    <a:pt x="43616" y="31315"/>
                  </a:lnTo>
                  <a:cubicBezTo>
                    <a:pt x="43628" y="31281"/>
                    <a:pt x="43633" y="31242"/>
                    <a:pt x="43633" y="31191"/>
                  </a:cubicBezTo>
                  <a:lnTo>
                    <a:pt x="43633" y="31191"/>
                  </a:lnTo>
                  <a:cubicBezTo>
                    <a:pt x="43628" y="31191"/>
                    <a:pt x="43628" y="31197"/>
                    <a:pt x="43628" y="31197"/>
                  </a:cubicBezTo>
                  <a:cubicBezTo>
                    <a:pt x="43628" y="31130"/>
                    <a:pt x="43605" y="31057"/>
                    <a:pt x="43561" y="30979"/>
                  </a:cubicBezTo>
                  <a:close/>
                  <a:moveTo>
                    <a:pt x="56663" y="31870"/>
                  </a:moveTo>
                  <a:cubicBezTo>
                    <a:pt x="56781" y="32107"/>
                    <a:pt x="56906" y="32350"/>
                    <a:pt x="57013" y="32570"/>
                  </a:cubicBezTo>
                  <a:cubicBezTo>
                    <a:pt x="56900" y="32350"/>
                    <a:pt x="56781" y="32107"/>
                    <a:pt x="56663" y="31870"/>
                  </a:cubicBezTo>
                  <a:close/>
                  <a:moveTo>
                    <a:pt x="41932" y="31615"/>
                  </a:moveTo>
                  <a:cubicBezTo>
                    <a:pt x="41920" y="31694"/>
                    <a:pt x="41971" y="31756"/>
                    <a:pt x="42168" y="31812"/>
                  </a:cubicBezTo>
                  <a:lnTo>
                    <a:pt x="42168" y="31812"/>
                  </a:lnTo>
                  <a:cubicBezTo>
                    <a:pt x="42163" y="31844"/>
                    <a:pt x="42158" y="31871"/>
                    <a:pt x="42152" y="31898"/>
                  </a:cubicBezTo>
                  <a:cubicBezTo>
                    <a:pt x="42157" y="31881"/>
                    <a:pt x="42161" y="31865"/>
                    <a:pt x="42163" y="31851"/>
                  </a:cubicBezTo>
                  <a:lnTo>
                    <a:pt x="42163" y="31851"/>
                  </a:lnTo>
                  <a:cubicBezTo>
                    <a:pt x="42099" y="32275"/>
                    <a:pt x="42055" y="32627"/>
                    <a:pt x="42005" y="33028"/>
                  </a:cubicBezTo>
                  <a:cubicBezTo>
                    <a:pt x="42056" y="32615"/>
                    <a:pt x="42101" y="32254"/>
                    <a:pt x="42147" y="31898"/>
                  </a:cubicBezTo>
                  <a:cubicBezTo>
                    <a:pt x="41949" y="31801"/>
                    <a:pt x="41909" y="31711"/>
                    <a:pt x="41932" y="31615"/>
                  </a:cubicBezTo>
                  <a:close/>
                  <a:moveTo>
                    <a:pt x="2782" y="33373"/>
                  </a:moveTo>
                  <a:cubicBezTo>
                    <a:pt x="2720" y="33401"/>
                    <a:pt x="2663" y="33441"/>
                    <a:pt x="2607" y="33480"/>
                  </a:cubicBezTo>
                  <a:cubicBezTo>
                    <a:pt x="2663" y="33435"/>
                    <a:pt x="2720" y="33401"/>
                    <a:pt x="2782" y="33373"/>
                  </a:cubicBezTo>
                  <a:close/>
                  <a:moveTo>
                    <a:pt x="6264" y="7733"/>
                  </a:moveTo>
                  <a:cubicBezTo>
                    <a:pt x="7027" y="8897"/>
                    <a:pt x="7796" y="10056"/>
                    <a:pt x="8548" y="11226"/>
                  </a:cubicBezTo>
                  <a:cubicBezTo>
                    <a:pt x="8847" y="11695"/>
                    <a:pt x="9101" y="12193"/>
                    <a:pt x="9378" y="12673"/>
                  </a:cubicBezTo>
                  <a:cubicBezTo>
                    <a:pt x="9944" y="13911"/>
                    <a:pt x="10515" y="15149"/>
                    <a:pt x="11080" y="16387"/>
                  </a:cubicBezTo>
                  <a:cubicBezTo>
                    <a:pt x="11232" y="16754"/>
                    <a:pt x="11379" y="17127"/>
                    <a:pt x="11526" y="17495"/>
                  </a:cubicBezTo>
                  <a:cubicBezTo>
                    <a:pt x="12007" y="18902"/>
                    <a:pt x="12487" y="20310"/>
                    <a:pt x="12968" y="21712"/>
                  </a:cubicBezTo>
                  <a:cubicBezTo>
                    <a:pt x="13132" y="22288"/>
                    <a:pt x="13296" y="22865"/>
                    <a:pt x="13460" y="23441"/>
                  </a:cubicBezTo>
                  <a:cubicBezTo>
                    <a:pt x="13578" y="23910"/>
                    <a:pt x="13697" y="24380"/>
                    <a:pt x="13810" y="24849"/>
                  </a:cubicBezTo>
                  <a:cubicBezTo>
                    <a:pt x="14031" y="25736"/>
                    <a:pt x="14245" y="26629"/>
                    <a:pt x="14460" y="27517"/>
                  </a:cubicBezTo>
                  <a:cubicBezTo>
                    <a:pt x="14731" y="28970"/>
                    <a:pt x="14997" y="30422"/>
                    <a:pt x="15268" y="31869"/>
                  </a:cubicBezTo>
                  <a:lnTo>
                    <a:pt x="15314" y="32107"/>
                  </a:lnTo>
                  <a:cubicBezTo>
                    <a:pt x="15370" y="32418"/>
                    <a:pt x="15421" y="32728"/>
                    <a:pt x="15478" y="33034"/>
                  </a:cubicBezTo>
                  <a:cubicBezTo>
                    <a:pt x="15562" y="33672"/>
                    <a:pt x="15653" y="34311"/>
                    <a:pt x="15721" y="34950"/>
                  </a:cubicBezTo>
                  <a:cubicBezTo>
                    <a:pt x="15766" y="35391"/>
                    <a:pt x="15783" y="35837"/>
                    <a:pt x="15811" y="36278"/>
                  </a:cubicBezTo>
                  <a:cubicBezTo>
                    <a:pt x="15721" y="36295"/>
                    <a:pt x="15636" y="36312"/>
                    <a:pt x="15545" y="36329"/>
                  </a:cubicBezTo>
                  <a:cubicBezTo>
                    <a:pt x="15512" y="36301"/>
                    <a:pt x="15472" y="36267"/>
                    <a:pt x="15432" y="36239"/>
                  </a:cubicBezTo>
                  <a:lnTo>
                    <a:pt x="15427" y="36233"/>
                  </a:lnTo>
                  <a:cubicBezTo>
                    <a:pt x="15093" y="34645"/>
                    <a:pt x="14777" y="33051"/>
                    <a:pt x="14421" y="31468"/>
                  </a:cubicBezTo>
                  <a:cubicBezTo>
                    <a:pt x="14155" y="30292"/>
                    <a:pt x="13850" y="29128"/>
                    <a:pt x="13561" y="27958"/>
                  </a:cubicBezTo>
                  <a:cubicBezTo>
                    <a:pt x="13522" y="27845"/>
                    <a:pt x="13488" y="27737"/>
                    <a:pt x="13448" y="27624"/>
                  </a:cubicBezTo>
                  <a:cubicBezTo>
                    <a:pt x="13200" y="26646"/>
                    <a:pt x="12945" y="25674"/>
                    <a:pt x="12697" y="24696"/>
                  </a:cubicBezTo>
                  <a:cubicBezTo>
                    <a:pt x="12680" y="24628"/>
                    <a:pt x="12663" y="24555"/>
                    <a:pt x="12651" y="24481"/>
                  </a:cubicBezTo>
                  <a:cubicBezTo>
                    <a:pt x="12544" y="24131"/>
                    <a:pt x="12436" y="23780"/>
                    <a:pt x="12329" y="23424"/>
                  </a:cubicBezTo>
                  <a:cubicBezTo>
                    <a:pt x="12290" y="23277"/>
                    <a:pt x="12256" y="23125"/>
                    <a:pt x="12216" y="22972"/>
                  </a:cubicBezTo>
                  <a:cubicBezTo>
                    <a:pt x="12131" y="22712"/>
                    <a:pt x="12041" y="22446"/>
                    <a:pt x="11956" y="22186"/>
                  </a:cubicBezTo>
                  <a:cubicBezTo>
                    <a:pt x="11911" y="22028"/>
                    <a:pt x="11866" y="21876"/>
                    <a:pt x="11815" y="21717"/>
                  </a:cubicBezTo>
                  <a:cubicBezTo>
                    <a:pt x="11702" y="21378"/>
                    <a:pt x="11589" y="21033"/>
                    <a:pt x="11476" y="20688"/>
                  </a:cubicBezTo>
                  <a:cubicBezTo>
                    <a:pt x="11317" y="20197"/>
                    <a:pt x="11165" y="19699"/>
                    <a:pt x="10995" y="19207"/>
                  </a:cubicBezTo>
                  <a:cubicBezTo>
                    <a:pt x="10859" y="18829"/>
                    <a:pt x="10695" y="18456"/>
                    <a:pt x="10549" y="18083"/>
                  </a:cubicBezTo>
                  <a:cubicBezTo>
                    <a:pt x="10396" y="17698"/>
                    <a:pt x="10243" y="17320"/>
                    <a:pt x="10091" y="16935"/>
                  </a:cubicBezTo>
                  <a:cubicBezTo>
                    <a:pt x="9989" y="16675"/>
                    <a:pt x="9887" y="16415"/>
                    <a:pt x="9780" y="16155"/>
                  </a:cubicBezTo>
                  <a:cubicBezTo>
                    <a:pt x="9605" y="15709"/>
                    <a:pt x="9429" y="15262"/>
                    <a:pt x="9248" y="14821"/>
                  </a:cubicBezTo>
                  <a:cubicBezTo>
                    <a:pt x="8824" y="13832"/>
                    <a:pt x="8401" y="12848"/>
                    <a:pt x="7977" y="11865"/>
                  </a:cubicBezTo>
                  <a:cubicBezTo>
                    <a:pt x="7445" y="10779"/>
                    <a:pt x="6920" y="9694"/>
                    <a:pt x="6394" y="8609"/>
                  </a:cubicBezTo>
                  <a:cubicBezTo>
                    <a:pt x="6258" y="8332"/>
                    <a:pt x="6123" y="8055"/>
                    <a:pt x="5987" y="7778"/>
                  </a:cubicBezTo>
                  <a:cubicBezTo>
                    <a:pt x="6077" y="7761"/>
                    <a:pt x="6173" y="7744"/>
                    <a:pt x="6264" y="7733"/>
                  </a:cubicBezTo>
                  <a:close/>
                  <a:moveTo>
                    <a:pt x="51309" y="39534"/>
                  </a:moveTo>
                  <a:lnTo>
                    <a:pt x="51309" y="39534"/>
                  </a:lnTo>
                  <a:cubicBezTo>
                    <a:pt x="51321" y="39642"/>
                    <a:pt x="51389" y="39760"/>
                    <a:pt x="51468" y="39890"/>
                  </a:cubicBezTo>
                  <a:cubicBezTo>
                    <a:pt x="51479" y="39873"/>
                    <a:pt x="51490" y="39862"/>
                    <a:pt x="51502" y="39851"/>
                  </a:cubicBezTo>
                  <a:lnTo>
                    <a:pt x="51634" y="40077"/>
                  </a:lnTo>
                  <a:lnTo>
                    <a:pt x="51634" y="40077"/>
                  </a:lnTo>
                  <a:cubicBezTo>
                    <a:pt x="51587" y="40003"/>
                    <a:pt x="51534" y="39937"/>
                    <a:pt x="51468" y="39890"/>
                  </a:cubicBezTo>
                  <a:cubicBezTo>
                    <a:pt x="51451" y="39890"/>
                    <a:pt x="51439" y="39896"/>
                    <a:pt x="51422" y="39902"/>
                  </a:cubicBezTo>
                  <a:cubicBezTo>
                    <a:pt x="51377" y="39749"/>
                    <a:pt x="51315" y="39636"/>
                    <a:pt x="51309" y="39534"/>
                  </a:cubicBezTo>
                  <a:close/>
                  <a:moveTo>
                    <a:pt x="65462" y="29669"/>
                  </a:moveTo>
                  <a:cubicBezTo>
                    <a:pt x="65594" y="29669"/>
                    <a:pt x="65731" y="29708"/>
                    <a:pt x="65876" y="29783"/>
                  </a:cubicBezTo>
                  <a:cubicBezTo>
                    <a:pt x="64604" y="30405"/>
                    <a:pt x="63185" y="30394"/>
                    <a:pt x="61868" y="30784"/>
                  </a:cubicBezTo>
                  <a:cubicBezTo>
                    <a:pt x="60602" y="31044"/>
                    <a:pt x="59336" y="31310"/>
                    <a:pt x="58064" y="31570"/>
                  </a:cubicBezTo>
                  <a:cubicBezTo>
                    <a:pt x="58002" y="31581"/>
                    <a:pt x="57940" y="31598"/>
                    <a:pt x="57878" y="31615"/>
                  </a:cubicBezTo>
                  <a:cubicBezTo>
                    <a:pt x="57471" y="31700"/>
                    <a:pt x="57069" y="31784"/>
                    <a:pt x="56662" y="31869"/>
                  </a:cubicBezTo>
                  <a:cubicBezTo>
                    <a:pt x="55735" y="32084"/>
                    <a:pt x="54808" y="32305"/>
                    <a:pt x="53881" y="32519"/>
                  </a:cubicBezTo>
                  <a:cubicBezTo>
                    <a:pt x="53881" y="32519"/>
                    <a:pt x="53881" y="32519"/>
                    <a:pt x="53881" y="32519"/>
                  </a:cubicBezTo>
                  <a:lnTo>
                    <a:pt x="53881" y="32519"/>
                  </a:lnTo>
                  <a:cubicBezTo>
                    <a:pt x="53537" y="32610"/>
                    <a:pt x="53192" y="32700"/>
                    <a:pt x="52847" y="32791"/>
                  </a:cubicBezTo>
                  <a:cubicBezTo>
                    <a:pt x="52310" y="32932"/>
                    <a:pt x="51779" y="33073"/>
                    <a:pt x="51247" y="33215"/>
                  </a:cubicBezTo>
                  <a:cubicBezTo>
                    <a:pt x="51129" y="33254"/>
                    <a:pt x="51010" y="33294"/>
                    <a:pt x="50891" y="33339"/>
                  </a:cubicBezTo>
                  <a:cubicBezTo>
                    <a:pt x="50733" y="33373"/>
                    <a:pt x="50580" y="33412"/>
                    <a:pt x="50422" y="33452"/>
                  </a:cubicBezTo>
                  <a:cubicBezTo>
                    <a:pt x="49269" y="33774"/>
                    <a:pt x="48116" y="34102"/>
                    <a:pt x="46957" y="34424"/>
                  </a:cubicBezTo>
                  <a:cubicBezTo>
                    <a:pt x="46194" y="34656"/>
                    <a:pt x="45431" y="34882"/>
                    <a:pt x="44668" y="35108"/>
                  </a:cubicBezTo>
                  <a:cubicBezTo>
                    <a:pt x="43198" y="35583"/>
                    <a:pt x="41723" y="36041"/>
                    <a:pt x="40259" y="36527"/>
                  </a:cubicBezTo>
                  <a:cubicBezTo>
                    <a:pt x="38122" y="37239"/>
                    <a:pt x="35997" y="37963"/>
                    <a:pt x="33865" y="38692"/>
                  </a:cubicBezTo>
                  <a:cubicBezTo>
                    <a:pt x="32616" y="39122"/>
                    <a:pt x="31378" y="39585"/>
                    <a:pt x="30135" y="40026"/>
                  </a:cubicBezTo>
                  <a:cubicBezTo>
                    <a:pt x="29863" y="40122"/>
                    <a:pt x="29575" y="40179"/>
                    <a:pt x="29298" y="40252"/>
                  </a:cubicBezTo>
                  <a:cubicBezTo>
                    <a:pt x="29276" y="40190"/>
                    <a:pt x="29247" y="40122"/>
                    <a:pt x="29225" y="40060"/>
                  </a:cubicBezTo>
                  <a:cubicBezTo>
                    <a:pt x="29649" y="39811"/>
                    <a:pt x="30056" y="39529"/>
                    <a:pt x="30502" y="39314"/>
                  </a:cubicBezTo>
                  <a:cubicBezTo>
                    <a:pt x="33685" y="37748"/>
                    <a:pt x="36963" y="36414"/>
                    <a:pt x="40315" y="35250"/>
                  </a:cubicBezTo>
                  <a:cubicBezTo>
                    <a:pt x="41485" y="34843"/>
                    <a:pt x="42650" y="34419"/>
                    <a:pt x="43814" y="34000"/>
                  </a:cubicBezTo>
                  <a:cubicBezTo>
                    <a:pt x="43888" y="33978"/>
                    <a:pt x="43967" y="33961"/>
                    <a:pt x="44046" y="33938"/>
                  </a:cubicBezTo>
                  <a:cubicBezTo>
                    <a:pt x="45041" y="33650"/>
                    <a:pt x="46036" y="33362"/>
                    <a:pt x="47030" y="33073"/>
                  </a:cubicBezTo>
                  <a:cubicBezTo>
                    <a:pt x="47313" y="32994"/>
                    <a:pt x="47596" y="32915"/>
                    <a:pt x="47873" y="32830"/>
                  </a:cubicBezTo>
                  <a:cubicBezTo>
                    <a:pt x="48794" y="32621"/>
                    <a:pt x="49721" y="32412"/>
                    <a:pt x="50642" y="32203"/>
                  </a:cubicBezTo>
                  <a:lnTo>
                    <a:pt x="53231" y="31683"/>
                  </a:lnTo>
                  <a:cubicBezTo>
                    <a:pt x="54249" y="31485"/>
                    <a:pt x="55266" y="31281"/>
                    <a:pt x="56284" y="31078"/>
                  </a:cubicBezTo>
                  <a:cubicBezTo>
                    <a:pt x="56368" y="31067"/>
                    <a:pt x="56448" y="31055"/>
                    <a:pt x="56532" y="31038"/>
                  </a:cubicBezTo>
                  <a:cubicBezTo>
                    <a:pt x="56792" y="30631"/>
                    <a:pt x="56764" y="30168"/>
                    <a:pt x="56809" y="29727"/>
                  </a:cubicBezTo>
                  <a:lnTo>
                    <a:pt x="56809" y="29727"/>
                  </a:lnTo>
                  <a:cubicBezTo>
                    <a:pt x="56770" y="30168"/>
                    <a:pt x="56792" y="30631"/>
                    <a:pt x="56532" y="31038"/>
                  </a:cubicBezTo>
                  <a:lnTo>
                    <a:pt x="59924" y="30405"/>
                  </a:lnTo>
                  <a:cubicBezTo>
                    <a:pt x="60947" y="30247"/>
                    <a:pt x="61970" y="30083"/>
                    <a:pt x="62993" y="29942"/>
                  </a:cubicBezTo>
                  <a:cubicBezTo>
                    <a:pt x="63796" y="29834"/>
                    <a:pt x="64604" y="29755"/>
                    <a:pt x="65413" y="29670"/>
                  </a:cubicBezTo>
                  <a:cubicBezTo>
                    <a:pt x="65429" y="29669"/>
                    <a:pt x="65446" y="29669"/>
                    <a:pt x="65462" y="29669"/>
                  </a:cubicBezTo>
                  <a:close/>
                  <a:moveTo>
                    <a:pt x="37947" y="41089"/>
                  </a:moveTo>
                  <a:cubicBezTo>
                    <a:pt x="37947" y="41094"/>
                    <a:pt x="37947" y="41100"/>
                    <a:pt x="37947" y="41106"/>
                  </a:cubicBezTo>
                  <a:cubicBezTo>
                    <a:pt x="37958" y="41106"/>
                    <a:pt x="37975" y="41111"/>
                    <a:pt x="37986" y="41111"/>
                  </a:cubicBezTo>
                  <a:cubicBezTo>
                    <a:pt x="38020" y="41190"/>
                    <a:pt x="38054" y="41258"/>
                    <a:pt x="38094" y="41315"/>
                  </a:cubicBezTo>
                  <a:cubicBezTo>
                    <a:pt x="38037" y="41241"/>
                    <a:pt x="37986" y="41168"/>
                    <a:pt x="37930" y="41094"/>
                  </a:cubicBezTo>
                  <a:cubicBezTo>
                    <a:pt x="37935" y="41089"/>
                    <a:pt x="37941" y="41089"/>
                    <a:pt x="37947" y="41089"/>
                  </a:cubicBezTo>
                  <a:close/>
                  <a:moveTo>
                    <a:pt x="18306" y="42382"/>
                  </a:moveTo>
                  <a:cubicBezTo>
                    <a:pt x="18242" y="42470"/>
                    <a:pt x="18188" y="42566"/>
                    <a:pt x="18174" y="42694"/>
                  </a:cubicBezTo>
                  <a:cubicBezTo>
                    <a:pt x="18174" y="42700"/>
                    <a:pt x="18174" y="42705"/>
                    <a:pt x="18174" y="42717"/>
                  </a:cubicBezTo>
                  <a:cubicBezTo>
                    <a:pt x="17942" y="42615"/>
                    <a:pt x="17773" y="42536"/>
                    <a:pt x="17603" y="42462"/>
                  </a:cubicBezTo>
                  <a:lnTo>
                    <a:pt x="17603" y="42462"/>
                  </a:lnTo>
                  <a:cubicBezTo>
                    <a:pt x="17790" y="42541"/>
                    <a:pt x="17970" y="42626"/>
                    <a:pt x="18174" y="42694"/>
                  </a:cubicBezTo>
                  <a:lnTo>
                    <a:pt x="18129" y="42626"/>
                  </a:lnTo>
                  <a:cubicBezTo>
                    <a:pt x="18190" y="42542"/>
                    <a:pt x="18246" y="42462"/>
                    <a:pt x="18306" y="4238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69" y="232"/>
                    <a:pt x="199" y="407"/>
                    <a:pt x="289" y="605"/>
                  </a:cubicBezTo>
                  <a:cubicBezTo>
                    <a:pt x="594" y="1300"/>
                    <a:pt x="1018" y="1973"/>
                    <a:pt x="1160" y="2702"/>
                  </a:cubicBezTo>
                  <a:cubicBezTo>
                    <a:pt x="1555" y="4748"/>
                    <a:pt x="1747" y="6817"/>
                    <a:pt x="1177" y="8880"/>
                  </a:cubicBezTo>
                  <a:cubicBezTo>
                    <a:pt x="1080" y="9231"/>
                    <a:pt x="984" y="9587"/>
                    <a:pt x="917" y="9943"/>
                  </a:cubicBezTo>
                  <a:cubicBezTo>
                    <a:pt x="640" y="11407"/>
                    <a:pt x="323" y="12865"/>
                    <a:pt x="125" y="14341"/>
                  </a:cubicBezTo>
                  <a:cubicBezTo>
                    <a:pt x="1" y="15285"/>
                    <a:pt x="86" y="16257"/>
                    <a:pt x="662" y="17093"/>
                  </a:cubicBezTo>
                  <a:cubicBezTo>
                    <a:pt x="1182" y="18060"/>
                    <a:pt x="1940" y="18772"/>
                    <a:pt x="2963" y="19185"/>
                  </a:cubicBezTo>
                  <a:lnTo>
                    <a:pt x="4913" y="20462"/>
                  </a:lnTo>
                  <a:cubicBezTo>
                    <a:pt x="5032" y="20598"/>
                    <a:pt x="5145" y="20739"/>
                    <a:pt x="5258" y="20875"/>
                  </a:cubicBezTo>
                  <a:cubicBezTo>
                    <a:pt x="5320" y="21107"/>
                    <a:pt x="5376" y="21339"/>
                    <a:pt x="5439" y="21570"/>
                  </a:cubicBezTo>
                  <a:cubicBezTo>
                    <a:pt x="5456" y="21853"/>
                    <a:pt x="5472" y="22141"/>
                    <a:pt x="5484" y="22429"/>
                  </a:cubicBezTo>
                  <a:cubicBezTo>
                    <a:pt x="5099" y="23323"/>
                    <a:pt x="4715" y="24221"/>
                    <a:pt x="4331" y="25114"/>
                  </a:cubicBezTo>
                  <a:cubicBezTo>
                    <a:pt x="4093" y="25572"/>
                    <a:pt x="3850" y="26030"/>
                    <a:pt x="3607" y="26488"/>
                  </a:cubicBezTo>
                  <a:lnTo>
                    <a:pt x="3455" y="26759"/>
                  </a:lnTo>
                  <a:cubicBezTo>
                    <a:pt x="3336" y="27025"/>
                    <a:pt x="3217" y="27291"/>
                    <a:pt x="3104" y="27556"/>
                  </a:cubicBezTo>
                  <a:cubicBezTo>
                    <a:pt x="3070" y="27596"/>
                    <a:pt x="3048" y="27647"/>
                    <a:pt x="3031" y="27698"/>
                  </a:cubicBezTo>
                  <a:cubicBezTo>
                    <a:pt x="2918" y="27963"/>
                    <a:pt x="2810" y="28229"/>
                    <a:pt x="2697" y="28495"/>
                  </a:cubicBezTo>
                  <a:cubicBezTo>
                    <a:pt x="2663" y="28540"/>
                    <a:pt x="2635" y="28585"/>
                    <a:pt x="2618" y="28642"/>
                  </a:cubicBezTo>
                  <a:cubicBezTo>
                    <a:pt x="1974" y="29880"/>
                    <a:pt x="1781" y="31208"/>
                    <a:pt x="1860" y="32587"/>
                  </a:cubicBezTo>
                  <a:cubicBezTo>
                    <a:pt x="1900" y="32615"/>
                    <a:pt x="1940" y="32649"/>
                    <a:pt x="1974" y="32678"/>
                  </a:cubicBezTo>
                  <a:cubicBezTo>
                    <a:pt x="1990" y="32881"/>
                    <a:pt x="2007" y="33079"/>
                    <a:pt x="2024" y="33282"/>
                  </a:cubicBezTo>
                  <a:cubicBezTo>
                    <a:pt x="2115" y="33429"/>
                    <a:pt x="2211" y="33582"/>
                    <a:pt x="2301" y="33729"/>
                  </a:cubicBezTo>
                  <a:cubicBezTo>
                    <a:pt x="2330" y="33797"/>
                    <a:pt x="2358" y="33870"/>
                    <a:pt x="2386" y="33938"/>
                  </a:cubicBezTo>
                  <a:cubicBezTo>
                    <a:pt x="2776" y="34684"/>
                    <a:pt x="3353" y="35250"/>
                    <a:pt x="4088" y="35657"/>
                  </a:cubicBezTo>
                  <a:cubicBezTo>
                    <a:pt x="4184" y="35724"/>
                    <a:pt x="4274" y="35787"/>
                    <a:pt x="4370" y="35849"/>
                  </a:cubicBezTo>
                  <a:cubicBezTo>
                    <a:pt x="4562" y="35967"/>
                    <a:pt x="4749" y="36086"/>
                    <a:pt x="4936" y="36205"/>
                  </a:cubicBezTo>
                  <a:cubicBezTo>
                    <a:pt x="4986" y="36239"/>
                    <a:pt x="5037" y="36273"/>
                    <a:pt x="5088" y="36307"/>
                  </a:cubicBezTo>
                  <a:cubicBezTo>
                    <a:pt x="5258" y="36408"/>
                    <a:pt x="5416" y="36521"/>
                    <a:pt x="5591" y="36612"/>
                  </a:cubicBezTo>
                  <a:cubicBezTo>
                    <a:pt x="7021" y="37358"/>
                    <a:pt x="8451" y="38098"/>
                    <a:pt x="9882" y="38845"/>
                  </a:cubicBezTo>
                  <a:cubicBezTo>
                    <a:pt x="10803" y="39523"/>
                    <a:pt x="11753" y="40167"/>
                    <a:pt x="12646" y="40885"/>
                  </a:cubicBezTo>
                  <a:cubicBezTo>
                    <a:pt x="14093" y="42055"/>
                    <a:pt x="14946" y="43593"/>
                    <a:pt x="15263" y="45430"/>
                  </a:cubicBezTo>
                  <a:lnTo>
                    <a:pt x="15263" y="45441"/>
                  </a:lnTo>
                  <a:cubicBezTo>
                    <a:pt x="15365" y="46323"/>
                    <a:pt x="15495" y="47205"/>
                    <a:pt x="15551" y="48092"/>
                  </a:cubicBezTo>
                  <a:cubicBezTo>
                    <a:pt x="15574" y="48488"/>
                    <a:pt x="15658" y="48827"/>
                    <a:pt x="15975" y="49036"/>
                  </a:cubicBezTo>
                  <a:cubicBezTo>
                    <a:pt x="16076" y="49104"/>
                    <a:pt x="16174" y="49131"/>
                    <a:pt x="16269" y="49131"/>
                  </a:cubicBezTo>
                  <a:cubicBezTo>
                    <a:pt x="16491" y="49131"/>
                    <a:pt x="16695" y="48979"/>
                    <a:pt x="16885" y="48833"/>
                  </a:cubicBezTo>
                  <a:cubicBezTo>
                    <a:pt x="16908" y="48816"/>
                    <a:pt x="16930" y="48793"/>
                    <a:pt x="16953" y="48782"/>
                  </a:cubicBezTo>
                  <a:cubicBezTo>
                    <a:pt x="18835" y="47572"/>
                    <a:pt x="20791" y="46504"/>
                    <a:pt x="22899" y="45729"/>
                  </a:cubicBezTo>
                  <a:cubicBezTo>
                    <a:pt x="23131" y="45645"/>
                    <a:pt x="23352" y="45515"/>
                    <a:pt x="23578" y="45407"/>
                  </a:cubicBezTo>
                  <a:cubicBezTo>
                    <a:pt x="24397" y="45255"/>
                    <a:pt x="25228" y="45119"/>
                    <a:pt x="26042" y="44938"/>
                  </a:cubicBezTo>
                  <a:cubicBezTo>
                    <a:pt x="27241" y="44678"/>
                    <a:pt x="28440" y="44489"/>
                    <a:pt x="29647" y="44489"/>
                  </a:cubicBezTo>
                  <a:cubicBezTo>
                    <a:pt x="30278" y="44489"/>
                    <a:pt x="30911" y="44541"/>
                    <a:pt x="31548" y="44661"/>
                  </a:cubicBezTo>
                  <a:cubicBezTo>
                    <a:pt x="32458" y="44831"/>
                    <a:pt x="33368" y="44989"/>
                    <a:pt x="34278" y="45153"/>
                  </a:cubicBezTo>
                  <a:cubicBezTo>
                    <a:pt x="35708" y="45571"/>
                    <a:pt x="37127" y="46012"/>
                    <a:pt x="38563" y="46402"/>
                  </a:cubicBezTo>
                  <a:cubicBezTo>
                    <a:pt x="39586" y="46685"/>
                    <a:pt x="40626" y="46905"/>
                    <a:pt x="41660" y="47154"/>
                  </a:cubicBezTo>
                  <a:lnTo>
                    <a:pt x="44283" y="47453"/>
                  </a:lnTo>
                  <a:cubicBezTo>
                    <a:pt x="44769" y="47436"/>
                    <a:pt x="45255" y="47420"/>
                    <a:pt x="45742" y="47408"/>
                  </a:cubicBezTo>
                  <a:cubicBezTo>
                    <a:pt x="46414" y="47301"/>
                    <a:pt x="47081" y="47205"/>
                    <a:pt x="47754" y="47097"/>
                  </a:cubicBezTo>
                  <a:cubicBezTo>
                    <a:pt x="47957" y="47018"/>
                    <a:pt x="48178" y="46956"/>
                    <a:pt x="48370" y="46849"/>
                  </a:cubicBezTo>
                  <a:cubicBezTo>
                    <a:pt x="49625" y="46148"/>
                    <a:pt x="50484" y="45192"/>
                    <a:pt x="50411" y="43644"/>
                  </a:cubicBezTo>
                  <a:cubicBezTo>
                    <a:pt x="50405" y="43474"/>
                    <a:pt x="50388" y="43304"/>
                    <a:pt x="50377" y="43141"/>
                  </a:cubicBezTo>
                  <a:cubicBezTo>
                    <a:pt x="50394" y="42892"/>
                    <a:pt x="50416" y="42637"/>
                    <a:pt x="50433" y="42389"/>
                  </a:cubicBezTo>
                  <a:cubicBezTo>
                    <a:pt x="50507" y="41965"/>
                    <a:pt x="50580" y="41535"/>
                    <a:pt x="50654" y="41106"/>
                  </a:cubicBezTo>
                  <a:cubicBezTo>
                    <a:pt x="51004" y="40800"/>
                    <a:pt x="51349" y="40489"/>
                    <a:pt x="51694" y="40179"/>
                  </a:cubicBezTo>
                  <a:cubicBezTo>
                    <a:pt x="51818" y="40184"/>
                    <a:pt x="51942" y="40190"/>
                    <a:pt x="52067" y="40196"/>
                  </a:cubicBezTo>
                  <a:cubicBezTo>
                    <a:pt x="52146" y="40184"/>
                    <a:pt x="52219" y="40173"/>
                    <a:pt x="52293" y="40162"/>
                  </a:cubicBezTo>
                  <a:cubicBezTo>
                    <a:pt x="52615" y="40111"/>
                    <a:pt x="52937" y="40066"/>
                    <a:pt x="53254" y="40020"/>
                  </a:cubicBezTo>
                  <a:cubicBezTo>
                    <a:pt x="54164" y="40071"/>
                    <a:pt x="55074" y="40122"/>
                    <a:pt x="55984" y="40173"/>
                  </a:cubicBezTo>
                  <a:cubicBezTo>
                    <a:pt x="56387" y="40180"/>
                    <a:pt x="56795" y="40220"/>
                    <a:pt x="57196" y="40220"/>
                  </a:cubicBezTo>
                  <a:cubicBezTo>
                    <a:pt x="57403" y="40220"/>
                    <a:pt x="57608" y="40209"/>
                    <a:pt x="57810" y="40179"/>
                  </a:cubicBezTo>
                  <a:cubicBezTo>
                    <a:pt x="59879" y="39879"/>
                    <a:pt x="61575" y="38850"/>
                    <a:pt x="63016" y="37369"/>
                  </a:cubicBezTo>
                  <a:cubicBezTo>
                    <a:pt x="63717" y="36651"/>
                    <a:pt x="64384" y="35905"/>
                    <a:pt x="65068" y="35170"/>
                  </a:cubicBezTo>
                  <a:lnTo>
                    <a:pt x="65068" y="35165"/>
                  </a:lnTo>
                  <a:cubicBezTo>
                    <a:pt x="65769" y="34136"/>
                    <a:pt x="66543" y="33175"/>
                    <a:pt x="67600" y="32485"/>
                  </a:cubicBezTo>
                  <a:cubicBezTo>
                    <a:pt x="68318" y="32005"/>
                    <a:pt x="69042" y="31519"/>
                    <a:pt x="69810" y="31129"/>
                  </a:cubicBezTo>
                  <a:cubicBezTo>
                    <a:pt x="70579" y="30744"/>
                    <a:pt x="71393" y="30411"/>
                    <a:pt x="72218" y="30174"/>
                  </a:cubicBezTo>
                  <a:cubicBezTo>
                    <a:pt x="73315" y="29851"/>
                    <a:pt x="74445" y="29637"/>
                    <a:pt x="75565" y="29382"/>
                  </a:cubicBezTo>
                  <a:cubicBezTo>
                    <a:pt x="75853" y="29348"/>
                    <a:pt x="76136" y="29314"/>
                    <a:pt x="76424" y="29280"/>
                  </a:cubicBezTo>
                  <a:cubicBezTo>
                    <a:pt x="76407" y="29196"/>
                    <a:pt x="76390" y="29111"/>
                    <a:pt x="76373" y="29026"/>
                  </a:cubicBezTo>
                  <a:cubicBezTo>
                    <a:pt x="76198" y="28975"/>
                    <a:pt x="76023" y="28919"/>
                    <a:pt x="75847" y="28868"/>
                  </a:cubicBezTo>
                  <a:cubicBezTo>
                    <a:pt x="75531" y="28749"/>
                    <a:pt x="75226" y="28591"/>
                    <a:pt x="74898" y="28523"/>
                  </a:cubicBezTo>
                  <a:cubicBezTo>
                    <a:pt x="73694" y="28246"/>
                    <a:pt x="72490" y="27929"/>
                    <a:pt x="71263" y="27766"/>
                  </a:cubicBezTo>
                  <a:cubicBezTo>
                    <a:pt x="69008" y="27460"/>
                    <a:pt x="66741" y="27200"/>
                    <a:pt x="64474" y="27019"/>
                  </a:cubicBezTo>
                  <a:cubicBezTo>
                    <a:pt x="63728" y="26961"/>
                    <a:pt x="62979" y="26948"/>
                    <a:pt x="62229" y="26948"/>
                  </a:cubicBezTo>
                  <a:cubicBezTo>
                    <a:pt x="61591" y="26948"/>
                    <a:pt x="60952" y="26958"/>
                    <a:pt x="60314" y="26958"/>
                  </a:cubicBezTo>
                  <a:cubicBezTo>
                    <a:pt x="60240" y="26958"/>
                    <a:pt x="60167" y="26957"/>
                    <a:pt x="60094" y="26957"/>
                  </a:cubicBezTo>
                  <a:cubicBezTo>
                    <a:pt x="59935" y="26957"/>
                    <a:pt x="59777" y="27048"/>
                    <a:pt x="59619" y="27093"/>
                  </a:cubicBezTo>
                  <a:cubicBezTo>
                    <a:pt x="58646" y="27161"/>
                    <a:pt x="57674" y="27229"/>
                    <a:pt x="56702" y="27296"/>
                  </a:cubicBezTo>
                  <a:cubicBezTo>
                    <a:pt x="56335" y="27336"/>
                    <a:pt x="55967" y="27375"/>
                    <a:pt x="55605" y="27415"/>
                  </a:cubicBezTo>
                  <a:cubicBezTo>
                    <a:pt x="54707" y="27539"/>
                    <a:pt x="53802" y="27658"/>
                    <a:pt x="52903" y="27777"/>
                  </a:cubicBezTo>
                  <a:cubicBezTo>
                    <a:pt x="52547" y="27833"/>
                    <a:pt x="52191" y="27896"/>
                    <a:pt x="51829" y="27952"/>
                  </a:cubicBezTo>
                  <a:cubicBezTo>
                    <a:pt x="50976" y="28127"/>
                    <a:pt x="50117" y="28302"/>
                    <a:pt x="49263" y="28478"/>
                  </a:cubicBezTo>
                  <a:lnTo>
                    <a:pt x="49258" y="28478"/>
                  </a:lnTo>
                  <a:cubicBezTo>
                    <a:pt x="48975" y="28557"/>
                    <a:pt x="48698" y="28630"/>
                    <a:pt x="48421" y="28704"/>
                  </a:cubicBezTo>
                  <a:cubicBezTo>
                    <a:pt x="47890" y="28834"/>
                    <a:pt x="47353" y="28964"/>
                    <a:pt x="46821" y="29088"/>
                  </a:cubicBezTo>
                  <a:lnTo>
                    <a:pt x="45549" y="29467"/>
                  </a:lnTo>
                  <a:cubicBezTo>
                    <a:pt x="44933" y="29665"/>
                    <a:pt x="44317" y="29868"/>
                    <a:pt x="43701" y="30066"/>
                  </a:cubicBezTo>
                  <a:cubicBezTo>
                    <a:pt x="43633" y="30089"/>
                    <a:pt x="43560" y="30111"/>
                    <a:pt x="43486" y="30134"/>
                  </a:cubicBezTo>
                  <a:cubicBezTo>
                    <a:pt x="42616" y="30450"/>
                    <a:pt x="41740" y="30767"/>
                    <a:pt x="40869" y="31078"/>
                  </a:cubicBezTo>
                  <a:cubicBezTo>
                    <a:pt x="39264" y="31768"/>
                    <a:pt x="37658" y="32457"/>
                    <a:pt x="36047" y="33147"/>
                  </a:cubicBezTo>
                  <a:cubicBezTo>
                    <a:pt x="35838" y="33271"/>
                    <a:pt x="35623" y="33395"/>
                    <a:pt x="35409" y="33520"/>
                  </a:cubicBezTo>
                  <a:cubicBezTo>
                    <a:pt x="35228" y="33582"/>
                    <a:pt x="35024" y="33616"/>
                    <a:pt x="34860" y="33712"/>
                  </a:cubicBezTo>
                  <a:cubicBezTo>
                    <a:pt x="32577" y="35029"/>
                    <a:pt x="30282" y="36324"/>
                    <a:pt x="28026" y="37691"/>
                  </a:cubicBezTo>
                  <a:cubicBezTo>
                    <a:pt x="27077" y="38268"/>
                    <a:pt x="26212" y="38997"/>
                    <a:pt x="25313" y="39659"/>
                  </a:cubicBezTo>
                  <a:cubicBezTo>
                    <a:pt x="24256" y="40456"/>
                    <a:pt x="23188" y="41230"/>
                    <a:pt x="22153" y="42050"/>
                  </a:cubicBezTo>
                  <a:cubicBezTo>
                    <a:pt x="21481" y="42581"/>
                    <a:pt x="20848" y="43174"/>
                    <a:pt x="20198" y="43740"/>
                  </a:cubicBezTo>
                  <a:cubicBezTo>
                    <a:pt x="20452" y="42965"/>
                    <a:pt x="20848" y="42293"/>
                    <a:pt x="21192" y="41597"/>
                  </a:cubicBezTo>
                  <a:cubicBezTo>
                    <a:pt x="22329" y="39274"/>
                    <a:pt x="23470" y="36957"/>
                    <a:pt x="24573" y="34616"/>
                  </a:cubicBezTo>
                  <a:cubicBezTo>
                    <a:pt x="25070" y="33554"/>
                    <a:pt x="25477" y="32446"/>
                    <a:pt x="25924" y="31361"/>
                  </a:cubicBezTo>
                  <a:lnTo>
                    <a:pt x="25924" y="31361"/>
                  </a:lnTo>
                  <a:cubicBezTo>
                    <a:pt x="25846" y="31449"/>
                    <a:pt x="25772" y="31483"/>
                    <a:pt x="25704" y="31483"/>
                  </a:cubicBezTo>
                  <a:cubicBezTo>
                    <a:pt x="25588" y="31483"/>
                    <a:pt x="25487" y="31386"/>
                    <a:pt x="25398" y="31287"/>
                  </a:cubicBezTo>
                  <a:cubicBezTo>
                    <a:pt x="25296" y="31168"/>
                    <a:pt x="25234" y="31016"/>
                    <a:pt x="25155" y="30880"/>
                  </a:cubicBezTo>
                  <a:cubicBezTo>
                    <a:pt x="24567" y="32022"/>
                    <a:pt x="23968" y="33164"/>
                    <a:pt x="23386" y="34311"/>
                  </a:cubicBezTo>
                  <a:cubicBezTo>
                    <a:pt x="22594" y="35888"/>
                    <a:pt x="21820" y="37471"/>
                    <a:pt x="21017" y="39042"/>
                  </a:cubicBezTo>
                  <a:cubicBezTo>
                    <a:pt x="20361" y="40309"/>
                    <a:pt x="19683" y="41563"/>
                    <a:pt x="19016" y="42824"/>
                  </a:cubicBezTo>
                  <a:cubicBezTo>
                    <a:pt x="18909" y="43118"/>
                    <a:pt x="18801" y="43412"/>
                    <a:pt x="18660" y="43796"/>
                  </a:cubicBezTo>
                  <a:cubicBezTo>
                    <a:pt x="18298" y="43316"/>
                    <a:pt x="18762" y="43135"/>
                    <a:pt x="18784" y="42852"/>
                  </a:cubicBezTo>
                  <a:lnTo>
                    <a:pt x="18343" y="42332"/>
                  </a:lnTo>
                  <a:cubicBezTo>
                    <a:pt x="18366" y="41965"/>
                    <a:pt x="18389" y="41597"/>
                    <a:pt x="18417" y="41230"/>
                  </a:cubicBezTo>
                  <a:cubicBezTo>
                    <a:pt x="18473" y="40393"/>
                    <a:pt x="18598" y="39557"/>
                    <a:pt x="18570" y="38726"/>
                  </a:cubicBezTo>
                  <a:cubicBezTo>
                    <a:pt x="18519" y="36962"/>
                    <a:pt x="18394" y="35199"/>
                    <a:pt x="18298" y="33435"/>
                  </a:cubicBezTo>
                  <a:cubicBezTo>
                    <a:pt x="18236" y="32740"/>
                    <a:pt x="18208" y="32045"/>
                    <a:pt x="18106" y="31355"/>
                  </a:cubicBezTo>
                  <a:cubicBezTo>
                    <a:pt x="17948" y="30264"/>
                    <a:pt x="17739" y="29184"/>
                    <a:pt x="17546" y="28099"/>
                  </a:cubicBezTo>
                  <a:cubicBezTo>
                    <a:pt x="17518" y="27941"/>
                    <a:pt x="17484" y="27788"/>
                    <a:pt x="17456" y="27635"/>
                  </a:cubicBezTo>
                  <a:cubicBezTo>
                    <a:pt x="17620" y="27025"/>
                    <a:pt x="17236" y="26539"/>
                    <a:pt x="17089" y="26002"/>
                  </a:cubicBezTo>
                  <a:cubicBezTo>
                    <a:pt x="16919" y="25227"/>
                    <a:pt x="16749" y="24447"/>
                    <a:pt x="16580" y="23673"/>
                  </a:cubicBezTo>
                  <a:cubicBezTo>
                    <a:pt x="16495" y="23402"/>
                    <a:pt x="16416" y="23130"/>
                    <a:pt x="16331" y="22859"/>
                  </a:cubicBezTo>
                  <a:cubicBezTo>
                    <a:pt x="16184" y="22356"/>
                    <a:pt x="16043" y="21859"/>
                    <a:pt x="15896" y="21355"/>
                  </a:cubicBezTo>
                  <a:cubicBezTo>
                    <a:pt x="15687" y="20751"/>
                    <a:pt x="15478" y="20140"/>
                    <a:pt x="15268" y="19535"/>
                  </a:cubicBezTo>
                  <a:cubicBezTo>
                    <a:pt x="15020" y="18670"/>
                    <a:pt x="14754" y="17817"/>
                    <a:pt x="14234" y="17071"/>
                  </a:cubicBezTo>
                  <a:cubicBezTo>
                    <a:pt x="14087" y="16686"/>
                    <a:pt x="13940" y="16308"/>
                    <a:pt x="13793" y="15923"/>
                  </a:cubicBezTo>
                  <a:cubicBezTo>
                    <a:pt x="13448" y="15166"/>
                    <a:pt x="13137" y="14391"/>
                    <a:pt x="12759" y="13645"/>
                  </a:cubicBezTo>
                  <a:cubicBezTo>
                    <a:pt x="12369" y="12888"/>
                    <a:pt x="11916" y="12159"/>
                    <a:pt x="11493" y="11413"/>
                  </a:cubicBezTo>
                  <a:cubicBezTo>
                    <a:pt x="8858" y="6404"/>
                    <a:pt x="5015" y="261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2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757" name="Google Shape;757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59" name="Google Shape;759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1" name="Google Shape;761;p2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762" name="Google Shape;762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64" name="Google Shape;764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6" name="Google Shape;766;p2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767" name="Google Shape;767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8" name="Google Shape;768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69" name="Google Shape;769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1" name="Google Shape;771;p2"/>
          <p:cNvGrpSpPr/>
          <p:nvPr/>
        </p:nvGrpSpPr>
        <p:grpSpPr>
          <a:xfrm>
            <a:off x="1273850" y="1025450"/>
            <a:ext cx="6596300" cy="261775"/>
            <a:chOff x="1259150" y="911262"/>
            <a:chExt cx="6596300" cy="261775"/>
          </a:xfrm>
        </p:grpSpPr>
        <p:cxnSp>
          <p:nvCxnSpPr>
            <p:cNvPr id="772" name="Google Shape;772;p2"/>
            <p:cNvCxnSpPr/>
            <p:nvPr/>
          </p:nvCxnSpPr>
          <p:spPr>
            <a:xfrm>
              <a:off x="5218450" y="1004950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73" name="Google Shape;773;p2"/>
            <p:cNvCxnSpPr/>
            <p:nvPr/>
          </p:nvCxnSpPr>
          <p:spPr>
            <a:xfrm rot="10800000">
              <a:off x="1259150" y="1004950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774" name="Google Shape;774;p2"/>
            <p:cNvGrpSpPr/>
            <p:nvPr/>
          </p:nvGrpSpPr>
          <p:grpSpPr>
            <a:xfrm>
              <a:off x="3895635" y="911262"/>
              <a:ext cx="1352731" cy="261775"/>
              <a:chOff x="3895576" y="959675"/>
              <a:chExt cx="1352731" cy="261775"/>
            </a:xfrm>
          </p:grpSpPr>
          <p:sp>
            <p:nvSpPr>
              <p:cNvPr id="775" name="Google Shape;775;p2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0" name="Google Shape;790;p2"/>
          <p:cNvGrpSpPr/>
          <p:nvPr/>
        </p:nvGrpSpPr>
        <p:grpSpPr>
          <a:xfrm>
            <a:off x="1273850" y="3856287"/>
            <a:ext cx="6596300" cy="261775"/>
            <a:chOff x="1259150" y="4046900"/>
            <a:chExt cx="6596300" cy="261775"/>
          </a:xfrm>
        </p:grpSpPr>
        <p:cxnSp>
          <p:nvCxnSpPr>
            <p:cNvPr id="791" name="Google Shape;791;p2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92" name="Google Shape;792;p2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793" name="Google Shape;793;p2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794" name="Google Shape;794;p2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">
    <p:spTree>
      <p:nvGrpSpPr>
        <p:cNvPr id="1" name="Shape 1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1" name="Google Shape;12391;p20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2392" name="Google Shape;12392;p20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93" name="Google Shape;12393;p20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2394" name="Google Shape;12394;p20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5" name="Google Shape;12395;p20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6" name="Google Shape;12396;p20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7" name="Google Shape;12397;p20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8" name="Google Shape;12398;p20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9" name="Google Shape;12399;p20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0" name="Google Shape;12400;p20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1" name="Google Shape;12401;p20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2" name="Google Shape;12402;p20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3" name="Google Shape;12403;p20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4" name="Google Shape;12404;p20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5" name="Google Shape;12405;p20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6" name="Google Shape;12406;p20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7" name="Google Shape;12407;p20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8" name="Google Shape;12408;p20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9" name="Google Shape;12409;p20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0" name="Google Shape;12410;p20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1" name="Google Shape;12411;p20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2" name="Google Shape;12412;p20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3" name="Google Shape;12413;p20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4" name="Google Shape;12414;p20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5" name="Google Shape;12415;p20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6" name="Google Shape;12416;p20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7" name="Google Shape;12417;p20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8" name="Google Shape;12418;p20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9" name="Google Shape;12419;p20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0" name="Google Shape;12420;p20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1" name="Google Shape;12421;p20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2" name="Google Shape;12422;p20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3" name="Google Shape;12423;p20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4" name="Google Shape;12424;p20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5" name="Google Shape;12425;p20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6" name="Google Shape;12426;p20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7" name="Google Shape;12427;p20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8" name="Google Shape;12428;p20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9" name="Google Shape;12429;p20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0" name="Google Shape;12430;p20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1" name="Google Shape;12431;p20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2" name="Google Shape;12432;p20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3" name="Google Shape;12433;p20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4" name="Google Shape;12434;p20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5" name="Google Shape;12435;p20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6" name="Google Shape;12436;p20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7" name="Google Shape;12437;p20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8" name="Google Shape;12438;p20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9" name="Google Shape;12439;p20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0" name="Google Shape;12440;p20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1" name="Google Shape;12441;p20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2" name="Google Shape;12442;p20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3" name="Google Shape;12443;p20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4" name="Google Shape;12444;p20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5" name="Google Shape;12445;p20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6" name="Google Shape;12446;p20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7" name="Google Shape;12447;p20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8" name="Google Shape;12448;p20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9" name="Google Shape;12449;p20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0" name="Google Shape;12450;p20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1" name="Google Shape;12451;p20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2" name="Google Shape;12452;p20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3" name="Google Shape;12453;p20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4" name="Google Shape;12454;p20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5" name="Google Shape;12455;p20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6" name="Google Shape;12456;p20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7" name="Google Shape;12457;p20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8" name="Google Shape;12458;p20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9" name="Google Shape;12459;p20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0" name="Google Shape;12460;p20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1" name="Google Shape;12461;p20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2" name="Google Shape;12462;p20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3" name="Google Shape;12463;p20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4" name="Google Shape;12464;p20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5" name="Google Shape;12465;p20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6" name="Google Shape;12466;p20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7" name="Google Shape;12467;p20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8" name="Google Shape;12468;p20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9" name="Google Shape;12469;p20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0" name="Google Shape;12470;p20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1" name="Google Shape;12471;p20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2" name="Google Shape;12472;p20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3" name="Google Shape;12473;p20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4" name="Google Shape;12474;p20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5" name="Google Shape;12475;p20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6" name="Google Shape;12476;p20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7" name="Google Shape;12477;p20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8" name="Google Shape;12478;p20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9" name="Google Shape;12479;p20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0" name="Google Shape;12480;p20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1" name="Google Shape;12481;p20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2" name="Google Shape;12482;p20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3" name="Google Shape;12483;p20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4" name="Google Shape;12484;p20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5" name="Google Shape;12485;p20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6" name="Google Shape;12486;p20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7" name="Google Shape;12487;p20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8" name="Google Shape;12488;p20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9" name="Google Shape;12489;p20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0" name="Google Shape;12490;p20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1" name="Google Shape;12491;p20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2" name="Google Shape;12492;p20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3" name="Google Shape;12493;p20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4" name="Google Shape;12494;p20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5" name="Google Shape;12495;p20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6" name="Google Shape;12496;p20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7" name="Google Shape;12497;p20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8" name="Google Shape;12498;p20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9" name="Google Shape;12499;p20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0" name="Google Shape;12500;p20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1" name="Google Shape;12501;p20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2" name="Google Shape;12502;p20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3" name="Google Shape;12503;p20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4" name="Google Shape;12504;p20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5" name="Google Shape;12505;p20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6" name="Google Shape;12506;p20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7" name="Google Shape;12507;p20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8" name="Google Shape;12508;p20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9" name="Google Shape;12509;p20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0" name="Google Shape;12510;p20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1" name="Google Shape;12511;p20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2" name="Google Shape;12512;p20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3" name="Google Shape;12513;p20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4" name="Google Shape;12514;p20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5" name="Google Shape;12515;p20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6" name="Google Shape;12516;p20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7" name="Google Shape;12517;p20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8" name="Google Shape;12518;p20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9" name="Google Shape;12519;p20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0" name="Google Shape;12520;p20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1" name="Google Shape;12521;p20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2" name="Google Shape;12522;p20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3" name="Google Shape;12523;p20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4" name="Google Shape;12524;p20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5" name="Google Shape;12525;p20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6" name="Google Shape;12526;p20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7" name="Google Shape;12527;p20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8" name="Google Shape;12528;p20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9" name="Google Shape;12529;p20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0" name="Google Shape;12530;p20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1" name="Google Shape;12531;p20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2" name="Google Shape;12532;p20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3" name="Google Shape;12533;p20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4" name="Google Shape;12534;p20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5" name="Google Shape;12535;p20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6" name="Google Shape;12536;p20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7" name="Google Shape;12537;p20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8" name="Google Shape;12538;p20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9" name="Google Shape;12539;p20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0" name="Google Shape;12540;p20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1" name="Google Shape;12541;p20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2" name="Google Shape;12542;p20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3" name="Google Shape;12543;p20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4" name="Google Shape;12544;p20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5" name="Google Shape;12545;p20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6" name="Google Shape;12546;p20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7" name="Google Shape;12547;p20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8" name="Google Shape;12548;p20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9" name="Google Shape;12549;p20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0" name="Google Shape;12550;p20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1" name="Google Shape;12551;p20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2" name="Google Shape;12552;p20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3" name="Google Shape;12553;p20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4" name="Google Shape;12554;p20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5" name="Google Shape;12555;p20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6" name="Google Shape;12556;p20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7" name="Google Shape;12557;p20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8" name="Google Shape;12558;p20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9" name="Google Shape;12559;p20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0" name="Google Shape;12560;p20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1" name="Google Shape;12561;p20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2" name="Google Shape;12562;p20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3" name="Google Shape;12563;p20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4" name="Google Shape;12564;p20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5" name="Google Shape;12565;p20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6" name="Google Shape;12566;p20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7" name="Google Shape;12567;p20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8" name="Google Shape;12568;p20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9" name="Google Shape;12569;p20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0" name="Google Shape;12570;p20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1" name="Google Shape;12571;p20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2" name="Google Shape;12572;p20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3" name="Google Shape;12573;p20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4" name="Google Shape;12574;p20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5" name="Google Shape;12575;p20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6" name="Google Shape;12576;p20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7" name="Google Shape;12577;p20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8" name="Google Shape;12578;p20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9" name="Google Shape;12579;p20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0" name="Google Shape;12580;p20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1" name="Google Shape;12581;p20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2" name="Google Shape;12582;p20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3" name="Google Shape;12583;p20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4" name="Google Shape;12584;p20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5" name="Google Shape;12585;p20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6" name="Google Shape;12586;p20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7" name="Google Shape;12587;p20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8" name="Google Shape;12588;p20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9" name="Google Shape;12589;p20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0" name="Google Shape;12590;p20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1" name="Google Shape;12591;p20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2" name="Google Shape;12592;p20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3" name="Google Shape;12593;p20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4" name="Google Shape;12594;p20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5" name="Google Shape;12595;p20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6" name="Google Shape;12596;p20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7" name="Google Shape;12597;p20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8" name="Google Shape;12598;p20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9" name="Google Shape;12599;p20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0" name="Google Shape;12600;p20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1" name="Google Shape;12601;p20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2" name="Google Shape;12602;p20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3" name="Google Shape;12603;p20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4" name="Google Shape;12604;p20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5" name="Google Shape;12605;p20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6" name="Google Shape;12606;p20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7" name="Google Shape;12607;p20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8" name="Google Shape;12608;p20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9" name="Google Shape;12609;p20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0" name="Google Shape;12610;p20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1" name="Google Shape;12611;p20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2" name="Google Shape;12612;p20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3" name="Google Shape;12613;p20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4" name="Google Shape;12614;p20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5" name="Google Shape;12615;p20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6" name="Google Shape;12616;p20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7" name="Google Shape;12617;p20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8" name="Google Shape;12618;p20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2619" name="Google Shape;12619;p20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20" name="Google Shape;1262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1" name="Google Shape;1262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2" name="Google Shape;1262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3" name="Google Shape;1262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4" name="Google Shape;1262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5" name="Google Shape;1262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6" name="Google Shape;1262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27" name="Google Shape;12627;p20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28" name="Google Shape;1262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9" name="Google Shape;1262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0" name="Google Shape;1263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1" name="Google Shape;1263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2" name="Google Shape;1263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3" name="Google Shape;1263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4" name="Google Shape;1263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35" name="Google Shape;12635;p20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36" name="Google Shape;1263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7" name="Google Shape;1263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8" name="Google Shape;1263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9" name="Google Shape;1263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0" name="Google Shape;1264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1" name="Google Shape;1264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2" name="Google Shape;1264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43" name="Google Shape;12643;p20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44" name="Google Shape;1264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5" name="Google Shape;1264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6" name="Google Shape;1264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7" name="Google Shape;1264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8" name="Google Shape;1264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9" name="Google Shape;1264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0" name="Google Shape;1265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51" name="Google Shape;12651;p20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52" name="Google Shape;1265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3" name="Google Shape;1265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4" name="Google Shape;1265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5" name="Google Shape;1265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6" name="Google Shape;1265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7" name="Google Shape;1265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8" name="Google Shape;1265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59" name="Google Shape;12659;p20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60" name="Google Shape;1266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1" name="Google Shape;1266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2" name="Google Shape;1266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3" name="Google Shape;1266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4" name="Google Shape;1266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5" name="Google Shape;1266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6" name="Google Shape;1266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67" name="Google Shape;12667;p20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68" name="Google Shape;1266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9" name="Google Shape;1266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0" name="Google Shape;1267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1" name="Google Shape;1267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2" name="Google Shape;1267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3" name="Google Shape;1267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4" name="Google Shape;1267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75" name="Google Shape;12675;p20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76" name="Google Shape;1267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7" name="Google Shape;1267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8" name="Google Shape;1267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9" name="Google Shape;1267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0" name="Google Shape;1268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1" name="Google Shape;1268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2" name="Google Shape;1268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83" name="Google Shape;12683;p20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84" name="Google Shape;1268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5" name="Google Shape;1268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6" name="Google Shape;1268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7" name="Google Shape;1268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8" name="Google Shape;1268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9" name="Google Shape;1268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0" name="Google Shape;1269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91" name="Google Shape;12691;p20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92" name="Google Shape;1269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3" name="Google Shape;1269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4" name="Google Shape;1269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5" name="Google Shape;1269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6" name="Google Shape;1269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7" name="Google Shape;1269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8" name="Google Shape;1269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99" name="Google Shape;12699;p20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00" name="Google Shape;1270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1" name="Google Shape;1270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2" name="Google Shape;1270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3" name="Google Shape;1270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4" name="Google Shape;1270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5" name="Google Shape;1270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6" name="Google Shape;1270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07" name="Google Shape;12707;p20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08" name="Google Shape;1270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9" name="Google Shape;1270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0" name="Google Shape;1271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1" name="Google Shape;1271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2" name="Google Shape;1271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3" name="Google Shape;1271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4" name="Google Shape;1271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15" name="Google Shape;12715;p20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16" name="Google Shape;1271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7" name="Google Shape;1271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8" name="Google Shape;1271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9" name="Google Shape;1271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0" name="Google Shape;1272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1" name="Google Shape;1272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2" name="Google Shape;1272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23" name="Google Shape;12723;p20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24" name="Google Shape;1272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5" name="Google Shape;1272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6" name="Google Shape;1272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7" name="Google Shape;1272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8" name="Google Shape;1272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9" name="Google Shape;1272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0" name="Google Shape;1273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31" name="Google Shape;12731;p20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32" name="Google Shape;1273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3" name="Google Shape;1273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4" name="Google Shape;1273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5" name="Google Shape;1273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6" name="Google Shape;1273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7" name="Google Shape;1273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8" name="Google Shape;1273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39" name="Google Shape;12739;p20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40" name="Google Shape;1274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1" name="Google Shape;1274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2" name="Google Shape;1274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3" name="Google Shape;1274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4" name="Google Shape;1274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5" name="Google Shape;1274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6" name="Google Shape;1274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47" name="Google Shape;12747;p20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48" name="Google Shape;1274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9" name="Google Shape;1274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0" name="Google Shape;1275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1" name="Google Shape;1275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2" name="Google Shape;1275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3" name="Google Shape;1275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4" name="Google Shape;1275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55" name="Google Shape;12755;p20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56" name="Google Shape;1275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7" name="Google Shape;1275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8" name="Google Shape;1275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9" name="Google Shape;1275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0" name="Google Shape;1276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1" name="Google Shape;1276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2" name="Google Shape;1276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63" name="Google Shape;12763;p20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64" name="Google Shape;1276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5" name="Google Shape;1276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6" name="Google Shape;1276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7" name="Google Shape;1276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8" name="Google Shape;1276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9" name="Google Shape;1276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0" name="Google Shape;1277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71" name="Google Shape;12771;p20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72" name="Google Shape;1277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3" name="Google Shape;1277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4" name="Google Shape;1277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5" name="Google Shape;1277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6" name="Google Shape;1277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7" name="Google Shape;1277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8" name="Google Shape;1277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79" name="Google Shape;12779;p20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80" name="Google Shape;1278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1" name="Google Shape;1278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2" name="Google Shape;1278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3" name="Google Shape;1278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4" name="Google Shape;1278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5" name="Google Shape;1278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6" name="Google Shape;1278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87" name="Google Shape;12787;p20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88" name="Google Shape;1278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9" name="Google Shape;1278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0" name="Google Shape;1279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1" name="Google Shape;1279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2" name="Google Shape;1279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3" name="Google Shape;1279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4" name="Google Shape;1279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95" name="Google Shape;12795;p20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96" name="Google Shape;1279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7" name="Google Shape;1279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8" name="Google Shape;1279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9" name="Google Shape;1279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0" name="Google Shape;1280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1" name="Google Shape;1280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2" name="Google Shape;1280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03" name="Google Shape;12803;p20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04" name="Google Shape;1280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5" name="Google Shape;1280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6" name="Google Shape;1280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7" name="Google Shape;1280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8" name="Google Shape;1280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9" name="Google Shape;1280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0" name="Google Shape;1281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11" name="Google Shape;12811;p20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12" name="Google Shape;1281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3" name="Google Shape;1281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4" name="Google Shape;1281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5" name="Google Shape;1281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6" name="Google Shape;1281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7" name="Google Shape;1281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8" name="Google Shape;1281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19" name="Google Shape;12819;p20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20" name="Google Shape;1282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1" name="Google Shape;1282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2" name="Google Shape;1282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3" name="Google Shape;1282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4" name="Google Shape;1282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5" name="Google Shape;1282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6" name="Google Shape;1282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27" name="Google Shape;12827;p20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28" name="Google Shape;1282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9" name="Google Shape;1282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0" name="Google Shape;1283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1" name="Google Shape;1283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2" name="Google Shape;1283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3" name="Google Shape;1283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4" name="Google Shape;1283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35" name="Google Shape;12835;p20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36" name="Google Shape;1283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7" name="Google Shape;1283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8" name="Google Shape;1283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9" name="Google Shape;1283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0" name="Google Shape;1284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1" name="Google Shape;1284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2" name="Google Shape;1284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43" name="Google Shape;12843;p20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44" name="Google Shape;1284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5" name="Google Shape;1284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6" name="Google Shape;1284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7" name="Google Shape;1284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8" name="Google Shape;1284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9" name="Google Shape;1284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0" name="Google Shape;1285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51" name="Google Shape;12851;p20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52" name="Google Shape;1285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3" name="Google Shape;1285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4" name="Google Shape;1285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5" name="Google Shape;1285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6" name="Google Shape;1285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7" name="Google Shape;1285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8" name="Google Shape;1285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59" name="Google Shape;12859;p20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60" name="Google Shape;1286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1" name="Google Shape;1286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2" name="Google Shape;1286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3" name="Google Shape;1286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4" name="Google Shape;1286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5" name="Google Shape;1286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6" name="Google Shape;1286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67" name="Google Shape;12867;p20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68" name="Google Shape;1286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9" name="Google Shape;1286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0" name="Google Shape;1287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1" name="Google Shape;1287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2" name="Google Shape;1287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3" name="Google Shape;1287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4" name="Google Shape;1287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875" name="Google Shape;12875;p20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876" name="Google Shape;12876;p20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877" name="Google Shape;1287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8" name="Google Shape;1287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9" name="Google Shape;1287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0" name="Google Shape;1288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1" name="Google Shape;1288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2" name="Google Shape;1288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3" name="Google Shape;1288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84" name="Google Shape;12884;p20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885" name="Google Shape;1288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6" name="Google Shape;1288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7" name="Google Shape;1288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8" name="Google Shape;1288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9" name="Google Shape;1288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0" name="Google Shape;1289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1" name="Google Shape;1289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92" name="Google Shape;12892;p20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893" name="Google Shape;1289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4" name="Google Shape;1289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5" name="Google Shape;1289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6" name="Google Shape;1289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7" name="Google Shape;1289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8" name="Google Shape;1289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9" name="Google Shape;1289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00" name="Google Shape;12900;p20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01" name="Google Shape;1290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2" name="Google Shape;1290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3" name="Google Shape;1290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4" name="Google Shape;1290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5" name="Google Shape;1290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6" name="Google Shape;1290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7" name="Google Shape;1290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08" name="Google Shape;12908;p20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09" name="Google Shape;1290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0" name="Google Shape;1291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1" name="Google Shape;1291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2" name="Google Shape;1291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3" name="Google Shape;1291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4" name="Google Shape;1291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5" name="Google Shape;1291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16" name="Google Shape;12916;p20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17" name="Google Shape;1291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8" name="Google Shape;1291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9" name="Google Shape;1291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0" name="Google Shape;1292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1" name="Google Shape;1292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2" name="Google Shape;1292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3" name="Google Shape;1292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24" name="Google Shape;12924;p20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25" name="Google Shape;1292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6" name="Google Shape;1292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7" name="Google Shape;1292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8" name="Google Shape;1292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9" name="Google Shape;1292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0" name="Google Shape;1293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1" name="Google Shape;1293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32" name="Google Shape;12932;p20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33" name="Google Shape;1293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4" name="Google Shape;1293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5" name="Google Shape;1293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6" name="Google Shape;1293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7" name="Google Shape;1293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8" name="Google Shape;1293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9" name="Google Shape;1293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40" name="Google Shape;12940;p20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41" name="Google Shape;1294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2" name="Google Shape;1294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3" name="Google Shape;1294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4" name="Google Shape;1294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5" name="Google Shape;1294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6" name="Google Shape;1294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7" name="Google Shape;1294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48" name="Google Shape;12948;p20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49" name="Google Shape;1294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0" name="Google Shape;1295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1" name="Google Shape;1295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2" name="Google Shape;1295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3" name="Google Shape;1295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4" name="Google Shape;1295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5" name="Google Shape;1295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56" name="Google Shape;12956;p20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57" name="Google Shape;1295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8" name="Google Shape;1295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9" name="Google Shape;1295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0" name="Google Shape;1296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1" name="Google Shape;1296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2" name="Google Shape;1296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3" name="Google Shape;1296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64" name="Google Shape;12964;p20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65" name="Google Shape;1296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6" name="Google Shape;1296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7" name="Google Shape;1296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8" name="Google Shape;1296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9" name="Google Shape;1296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0" name="Google Shape;1297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1" name="Google Shape;1297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72" name="Google Shape;12972;p20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73" name="Google Shape;1297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4" name="Google Shape;1297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5" name="Google Shape;1297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6" name="Google Shape;1297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7" name="Google Shape;1297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8" name="Google Shape;1297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9" name="Google Shape;1297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80" name="Google Shape;12980;p20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81" name="Google Shape;1298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2" name="Google Shape;1298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3" name="Google Shape;1298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4" name="Google Shape;1298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5" name="Google Shape;1298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6" name="Google Shape;1298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7" name="Google Shape;1298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88" name="Google Shape;12988;p20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89" name="Google Shape;1298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0" name="Google Shape;1299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1" name="Google Shape;1299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2" name="Google Shape;1299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3" name="Google Shape;1299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4" name="Google Shape;1299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5" name="Google Shape;1299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96" name="Google Shape;12996;p20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97" name="Google Shape;1299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8" name="Google Shape;1299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9" name="Google Shape;1299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0" name="Google Shape;1300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1" name="Google Shape;1300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2" name="Google Shape;1300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3" name="Google Shape;1300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004" name="Google Shape;13004;p20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3005" name="Google Shape;13005;p20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06" name="Google Shape;1300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7" name="Google Shape;1300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8" name="Google Shape;1300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9" name="Google Shape;1300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0" name="Google Shape;1301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1" name="Google Shape;1301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2" name="Google Shape;1301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13" name="Google Shape;13013;p20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14" name="Google Shape;1301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5" name="Google Shape;1301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6" name="Google Shape;1301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7" name="Google Shape;1301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8" name="Google Shape;1301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9" name="Google Shape;1301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0" name="Google Shape;1302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21" name="Google Shape;13021;p20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22" name="Google Shape;1302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3" name="Google Shape;1302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4" name="Google Shape;1302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5" name="Google Shape;1302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6" name="Google Shape;1302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7" name="Google Shape;1302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8" name="Google Shape;1302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29" name="Google Shape;13029;p20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30" name="Google Shape;1303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1" name="Google Shape;1303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2" name="Google Shape;1303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3" name="Google Shape;1303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4" name="Google Shape;1303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5" name="Google Shape;1303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6" name="Google Shape;1303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37" name="Google Shape;13037;p20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38" name="Google Shape;1303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9" name="Google Shape;1303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0" name="Google Shape;1304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1" name="Google Shape;1304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2" name="Google Shape;1304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3" name="Google Shape;1304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4" name="Google Shape;1304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5" name="Google Shape;13045;p20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46" name="Google Shape;1304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7" name="Google Shape;1304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8" name="Google Shape;1304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9" name="Google Shape;1304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0" name="Google Shape;1305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1" name="Google Shape;1305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2" name="Google Shape;1305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53" name="Google Shape;13053;p20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54" name="Google Shape;1305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5" name="Google Shape;1305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6" name="Google Shape;1305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7" name="Google Shape;1305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8" name="Google Shape;1305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9" name="Google Shape;1305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0" name="Google Shape;1306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61" name="Google Shape;13061;p20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62" name="Google Shape;1306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3" name="Google Shape;1306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4" name="Google Shape;1306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5" name="Google Shape;1306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6" name="Google Shape;1306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7" name="Google Shape;1306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8" name="Google Shape;1306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69" name="Google Shape;13069;p20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70" name="Google Shape;1307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1" name="Google Shape;1307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2" name="Google Shape;1307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3" name="Google Shape;1307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4" name="Google Shape;1307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5" name="Google Shape;1307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6" name="Google Shape;1307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77" name="Google Shape;13077;p20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78" name="Google Shape;1307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9" name="Google Shape;1307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0" name="Google Shape;1308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1" name="Google Shape;1308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2" name="Google Shape;1308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3" name="Google Shape;1308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4" name="Google Shape;1308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85" name="Google Shape;13085;p20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86" name="Google Shape;1308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7" name="Google Shape;1308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8" name="Google Shape;1308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9" name="Google Shape;1308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0" name="Google Shape;1309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1" name="Google Shape;1309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2" name="Google Shape;1309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93" name="Google Shape;13093;p20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94" name="Google Shape;1309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5" name="Google Shape;1309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6" name="Google Shape;1309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7" name="Google Shape;1309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8" name="Google Shape;1309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9" name="Google Shape;1309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0" name="Google Shape;1310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01" name="Google Shape;13101;p20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02" name="Google Shape;1310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3" name="Google Shape;1310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4" name="Google Shape;1310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5" name="Google Shape;1310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6" name="Google Shape;1310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7" name="Google Shape;1310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8" name="Google Shape;1310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09" name="Google Shape;13109;p20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110" name="Google Shape;1311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1" name="Google Shape;1311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2" name="Google Shape;1311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3" name="Google Shape;1311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4" name="Google Shape;1311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5" name="Google Shape;1311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6" name="Google Shape;1311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17" name="Google Shape;13117;p20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18" name="Google Shape;1311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9" name="Google Shape;1311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0" name="Google Shape;1312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1" name="Google Shape;1312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2" name="Google Shape;1312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3" name="Google Shape;1312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4" name="Google Shape;1312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25" name="Google Shape;13125;p20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126" name="Google Shape;1312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7" name="Google Shape;1312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8" name="Google Shape;1312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9" name="Google Shape;1312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0" name="Google Shape;1313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1" name="Google Shape;1313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2" name="Google Shape;1313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33" name="Google Shape;13133;p20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3134" name="Google Shape;13134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35" name="Google Shape;13135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36" name="Google Shape;13136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38" name="Google Shape;13138;p20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3139" name="Google Shape;13139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0" name="Google Shape;13140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41" name="Google Shape;13141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43" name="Google Shape;13143;p20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3144" name="Google Shape;13144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5" name="Google Shape;13145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46" name="Google Shape;13146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48" name="Google Shape;13148;p20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3149" name="Google Shape;13149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50" name="Google Shape;13150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51" name="Google Shape;13151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53" name="Google Shape;13153;p20"/>
          <p:cNvGrpSpPr/>
          <p:nvPr/>
        </p:nvGrpSpPr>
        <p:grpSpPr>
          <a:xfrm>
            <a:off x="1636650" y="1194655"/>
            <a:ext cx="5870700" cy="124147"/>
            <a:chOff x="1636650" y="1194655"/>
            <a:chExt cx="5870700" cy="124147"/>
          </a:xfrm>
        </p:grpSpPr>
        <p:cxnSp>
          <p:nvCxnSpPr>
            <p:cNvPr id="13154" name="Google Shape;13154;p20"/>
            <p:cNvCxnSpPr/>
            <p:nvPr/>
          </p:nvCxnSpPr>
          <p:spPr>
            <a:xfrm rot="10800000">
              <a:off x="1636650" y="1256725"/>
              <a:ext cx="5870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13155" name="Google Shape;13155;p20"/>
            <p:cNvSpPr/>
            <p:nvPr/>
          </p:nvSpPr>
          <p:spPr>
            <a:xfrm>
              <a:off x="4509930" y="1194655"/>
              <a:ext cx="124147" cy="124147"/>
            </a:xfrm>
            <a:custGeom>
              <a:avLst/>
              <a:gdLst/>
              <a:ahLst/>
              <a:cxnLst/>
              <a:rect l="l" t="t" r="r" b="b"/>
              <a:pathLst>
                <a:path w="15071" h="15071" extrusionOk="0">
                  <a:moveTo>
                    <a:pt x="7533" y="0"/>
                  </a:moveTo>
                  <a:cubicBezTo>
                    <a:pt x="7533" y="4164"/>
                    <a:pt x="4158" y="7538"/>
                    <a:pt x="1" y="7538"/>
                  </a:cubicBezTo>
                  <a:cubicBezTo>
                    <a:pt x="4158" y="7538"/>
                    <a:pt x="7533" y="10912"/>
                    <a:pt x="7533" y="15070"/>
                  </a:cubicBezTo>
                  <a:cubicBezTo>
                    <a:pt x="7533" y="10912"/>
                    <a:pt x="10907" y="7538"/>
                    <a:pt x="15071" y="7538"/>
                  </a:cubicBezTo>
                  <a:cubicBezTo>
                    <a:pt x="10907" y="7538"/>
                    <a:pt x="7533" y="4164"/>
                    <a:pt x="7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"/>
          <p:cNvSpPr txBox="1">
            <a:spLocks noGrp="1"/>
          </p:cNvSpPr>
          <p:nvPr>
            <p:ph type="title"/>
          </p:nvPr>
        </p:nvSpPr>
        <p:spPr>
          <a:xfrm>
            <a:off x="2549400" y="2740725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11" name="Google Shape;811;p3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812" name="Google Shape;812;p3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3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814" name="Google Shape;814;p3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8" name="Google Shape;1038;p3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039" name="Google Shape;1039;p3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40" name="Google Shape;104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7" name="Google Shape;1047;p3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48" name="Google Shape;104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5" name="Google Shape;1055;p3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56" name="Google Shape;105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3" name="Google Shape;1063;p3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64" name="Google Shape;106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1" name="Google Shape;1071;p3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72" name="Google Shape;107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9" name="Google Shape;1079;p3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80" name="Google Shape;108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7" name="Google Shape;1087;p3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88" name="Google Shape;108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5" name="Google Shape;1095;p3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96" name="Google Shape;109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3" name="Google Shape;1103;p3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4" name="Google Shape;110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1" name="Google Shape;1111;p3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2" name="Google Shape;111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" name="Google Shape;1119;p3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0" name="Google Shape;112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7" name="Google Shape;1127;p3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8" name="Google Shape;112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5" name="Google Shape;1135;p3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36" name="Google Shape;113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3" name="Google Shape;1143;p3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44" name="Google Shape;114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" name="Google Shape;1151;p3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52" name="Google Shape;115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9" name="Google Shape;1159;p3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60" name="Google Shape;116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7" name="Google Shape;1167;p3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68" name="Google Shape;116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5" name="Google Shape;1175;p3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76" name="Google Shape;117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3" name="Google Shape;1183;p3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4" name="Google Shape;118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1" name="Google Shape;1191;p3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2" name="Google Shape;119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" name="Google Shape;1199;p3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0" name="Google Shape;120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7" name="Google Shape;1207;p3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8" name="Google Shape;120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" name="Google Shape;1215;p3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16" name="Google Shape;121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" name="Google Shape;1223;p3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" name="Google Shape;122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" name="Google Shape;1231;p3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" name="Google Shape;123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9" name="Google Shape;1239;p3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40" name="Google Shape;124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7" name="Google Shape;1247;p3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48" name="Google Shape;124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5" name="Google Shape;1255;p3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56" name="Google Shape;125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3" name="Google Shape;1263;p3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4" name="Google Shape;126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1" name="Google Shape;1271;p3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2" name="Google Shape;127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9" name="Google Shape;1279;p3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0" name="Google Shape;128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7" name="Google Shape;1287;p3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8" name="Google Shape;128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5" name="Google Shape;1295;p3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96" name="Google Shape;1296;p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7" name="Google Shape;129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" name="Google Shape;1304;p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5" name="Google Shape;130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2" name="Google Shape;1312;p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3" name="Google Shape;131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0" name="Google Shape;1320;p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21" name="Google Shape;132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8" name="Google Shape;1328;p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29" name="Google Shape;132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6" name="Google Shape;1336;p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37" name="Google Shape;133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4" name="Google Shape;1344;p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45" name="Google Shape;134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52" name="Google Shape;1352;p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53" name="Google Shape;135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0" name="Google Shape;1360;p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61" name="Google Shape;136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8" name="Google Shape;1368;p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69" name="Google Shape;136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6" name="Google Shape;1376;p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77" name="Google Shape;137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4" name="Google Shape;1384;p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85" name="Google Shape;138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93" name="Google Shape;139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0" name="Google Shape;1400;p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01" name="Google Shape;140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8" name="Google Shape;1408;p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09" name="Google Shape;140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17" name="Google Shape;141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4" name="Google Shape;1424;p3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425" name="Google Shape;1425;p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26" name="Google Shape;142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3" name="Google Shape;1433;p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34" name="Google Shape;143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1" name="Google Shape;1441;p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42" name="Google Shape;144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9" name="Google Shape;1449;p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50" name="Google Shape;145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7" name="Google Shape;1457;p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58" name="Google Shape;145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5" name="Google Shape;1465;p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66" name="Google Shape;146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73" name="Google Shape;1473;p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74" name="Google Shape;147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81" name="Google Shape;1481;p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82" name="Google Shape;148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89" name="Google Shape;1489;p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90" name="Google Shape;149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7" name="Google Shape;1497;p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98" name="Google Shape;149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05" name="Google Shape;1505;p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506" name="Google Shape;150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13" name="Google Shape;1513;p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514" name="Google Shape;151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1" name="Google Shape;1521;p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522" name="Google Shape;152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9" name="Google Shape;1529;p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530" name="Google Shape;153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7" name="Google Shape;1537;p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538" name="Google Shape;153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45" name="Google Shape;1545;p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546" name="Google Shape;154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53" name="Google Shape;1553;p3"/>
          <p:cNvSpPr txBox="1">
            <a:spLocks noGrp="1"/>
          </p:cNvSpPr>
          <p:nvPr>
            <p:ph type="title" idx="2" hasCustomPrompt="1"/>
          </p:nvPr>
        </p:nvSpPr>
        <p:spPr>
          <a:xfrm>
            <a:off x="2549400" y="1555850"/>
            <a:ext cx="404520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54" name="Google Shape;1554;p3"/>
          <p:cNvGrpSpPr/>
          <p:nvPr/>
        </p:nvGrpSpPr>
        <p:grpSpPr>
          <a:xfrm>
            <a:off x="2069800" y="937617"/>
            <a:ext cx="5004400" cy="256916"/>
            <a:chOff x="2069800" y="632821"/>
            <a:chExt cx="5004400" cy="256916"/>
          </a:xfrm>
        </p:grpSpPr>
        <p:cxnSp>
          <p:nvCxnSpPr>
            <p:cNvPr id="1555" name="Google Shape;1555;p3"/>
            <p:cNvCxnSpPr/>
            <p:nvPr/>
          </p:nvCxnSpPr>
          <p:spPr>
            <a:xfrm>
              <a:off x="5198900" y="72165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556" name="Google Shape;1556;p3"/>
            <p:cNvCxnSpPr/>
            <p:nvPr/>
          </p:nvCxnSpPr>
          <p:spPr>
            <a:xfrm rot="10800000">
              <a:off x="2069800" y="72165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557" name="Google Shape;1557;p3"/>
            <p:cNvGrpSpPr/>
            <p:nvPr/>
          </p:nvGrpSpPr>
          <p:grpSpPr>
            <a:xfrm>
              <a:off x="4508384" y="632821"/>
              <a:ext cx="124432" cy="256916"/>
              <a:chOff x="4522544" y="721321"/>
              <a:chExt cx="124432" cy="256916"/>
            </a:xfrm>
          </p:grpSpPr>
          <p:sp>
            <p:nvSpPr>
              <p:cNvPr id="1558" name="Google Shape;1558;p3"/>
              <p:cNvSpPr/>
              <p:nvPr/>
            </p:nvSpPr>
            <p:spPr>
              <a:xfrm>
                <a:off x="4565134" y="910818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"/>
              <p:cNvSpPr/>
              <p:nvPr/>
            </p:nvSpPr>
            <p:spPr>
              <a:xfrm>
                <a:off x="4522544" y="910818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"/>
              <p:cNvSpPr/>
              <p:nvPr/>
            </p:nvSpPr>
            <p:spPr>
              <a:xfrm>
                <a:off x="4580242" y="787903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5" name="Google Shape;1565;p3"/>
            <p:cNvGrpSpPr/>
            <p:nvPr/>
          </p:nvGrpSpPr>
          <p:grpSpPr>
            <a:xfrm>
              <a:off x="3931932" y="641099"/>
              <a:ext cx="588285" cy="161302"/>
              <a:chOff x="9861850" y="4275725"/>
              <a:chExt cx="250900" cy="68800"/>
            </a:xfrm>
          </p:grpSpPr>
          <p:sp>
            <p:nvSpPr>
              <p:cNvPr id="1566" name="Google Shape;1566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0" name="Google Shape;1570;p3"/>
            <p:cNvGrpSpPr/>
            <p:nvPr/>
          </p:nvGrpSpPr>
          <p:grpSpPr>
            <a:xfrm flipH="1">
              <a:off x="4620982" y="641099"/>
              <a:ext cx="588285" cy="161302"/>
              <a:chOff x="9861850" y="4275725"/>
              <a:chExt cx="250900" cy="68800"/>
            </a:xfrm>
          </p:grpSpPr>
          <p:sp>
            <p:nvSpPr>
              <p:cNvPr id="1571" name="Google Shape;1571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5" name="Google Shape;1575;p3"/>
          <p:cNvGrpSpPr/>
          <p:nvPr/>
        </p:nvGrpSpPr>
        <p:grpSpPr>
          <a:xfrm>
            <a:off x="2069800" y="3948967"/>
            <a:ext cx="5004400" cy="256916"/>
            <a:chOff x="2069800" y="4253771"/>
            <a:chExt cx="5004400" cy="256916"/>
          </a:xfrm>
        </p:grpSpPr>
        <p:cxnSp>
          <p:nvCxnSpPr>
            <p:cNvPr id="1576" name="Google Shape;1576;p3"/>
            <p:cNvCxnSpPr/>
            <p:nvPr/>
          </p:nvCxnSpPr>
          <p:spPr>
            <a:xfrm>
              <a:off x="5198900" y="434260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577" name="Google Shape;1577;p3"/>
            <p:cNvCxnSpPr/>
            <p:nvPr/>
          </p:nvCxnSpPr>
          <p:spPr>
            <a:xfrm rot="10800000">
              <a:off x="2069800" y="434260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578" name="Google Shape;1578;p3"/>
            <p:cNvGrpSpPr/>
            <p:nvPr/>
          </p:nvGrpSpPr>
          <p:grpSpPr>
            <a:xfrm>
              <a:off x="4508384" y="4253771"/>
              <a:ext cx="124432" cy="256916"/>
              <a:chOff x="4522544" y="721321"/>
              <a:chExt cx="124432" cy="256916"/>
            </a:xfrm>
          </p:grpSpPr>
          <p:sp>
            <p:nvSpPr>
              <p:cNvPr id="1579" name="Google Shape;1579;p3"/>
              <p:cNvSpPr/>
              <p:nvPr/>
            </p:nvSpPr>
            <p:spPr>
              <a:xfrm>
                <a:off x="4565134" y="910818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"/>
              <p:cNvSpPr/>
              <p:nvPr/>
            </p:nvSpPr>
            <p:spPr>
              <a:xfrm>
                <a:off x="4522544" y="910818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"/>
              <p:cNvSpPr/>
              <p:nvPr/>
            </p:nvSpPr>
            <p:spPr>
              <a:xfrm>
                <a:off x="4580242" y="787903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6" name="Google Shape;1586;p3"/>
            <p:cNvGrpSpPr/>
            <p:nvPr/>
          </p:nvGrpSpPr>
          <p:grpSpPr>
            <a:xfrm>
              <a:off x="3931932" y="4262049"/>
              <a:ext cx="588285" cy="161302"/>
              <a:chOff x="9861850" y="4275725"/>
              <a:chExt cx="250900" cy="68800"/>
            </a:xfrm>
          </p:grpSpPr>
          <p:sp>
            <p:nvSpPr>
              <p:cNvPr id="1587" name="Google Shape;1587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1" name="Google Shape;1591;p3"/>
            <p:cNvGrpSpPr/>
            <p:nvPr/>
          </p:nvGrpSpPr>
          <p:grpSpPr>
            <a:xfrm flipH="1">
              <a:off x="4620982" y="4262049"/>
              <a:ext cx="588285" cy="161302"/>
              <a:chOff x="9861850" y="4275725"/>
              <a:chExt cx="250900" cy="68800"/>
            </a:xfrm>
          </p:grpSpPr>
          <p:sp>
            <p:nvSpPr>
              <p:cNvPr id="1592" name="Google Shape;1592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6" name="Google Shape;1596;p3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597" name="Google Shape;1597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8" name="Google Shape;1598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599" name="Google Shape;1599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1" name="Google Shape;1601;p3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602" name="Google Shape;1602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3" name="Google Shape;1603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04" name="Google Shape;1604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6" name="Google Shape;1606;p3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607" name="Google Shape;1607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8" name="Google Shape;1608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09" name="Google Shape;1609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1" name="Google Shape;1611;p3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612" name="Google Shape;1612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3" name="Google Shape;1613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14" name="Google Shape;1614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0" name="Google Shape;5450;p9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5451" name="Google Shape;5451;p9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2" name="Google Shape;5452;p9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5453" name="Google Shape;5453;p9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9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9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9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9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9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9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9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9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9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9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9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9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9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9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9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9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9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9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9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9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9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9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9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9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9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9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9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9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9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9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9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9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9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9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9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9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9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9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9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9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9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9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9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9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9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9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9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9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9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9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9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9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9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9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9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9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9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9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9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9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9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9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9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9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9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9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9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9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9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9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9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9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9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9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9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9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9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9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9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9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9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9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9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9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9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9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9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9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9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9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9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9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9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9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9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9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9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9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9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9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9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9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9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9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9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9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9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9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9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9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9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9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9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9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9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9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9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9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9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9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9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9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9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9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9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9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9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9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9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9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9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9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9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9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9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9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9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9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9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9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9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9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9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9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9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9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9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9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9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9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9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9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9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9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9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9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9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9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9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9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9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9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9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9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9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9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9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9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9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9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9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9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9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9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9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9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9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9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9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9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9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9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9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9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9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9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9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9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9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9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9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9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9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9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9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9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9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9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9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9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9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9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9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9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9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9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9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9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9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9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9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9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9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9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9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9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9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9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9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9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9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9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9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7" name="Google Shape;5677;p9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5678" name="Google Shape;5678;p9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79" name="Google Shape;567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0" name="Google Shape;568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1" name="Google Shape;568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2" name="Google Shape;568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3" name="Google Shape;568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4" name="Google Shape;568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5" name="Google Shape;568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86" name="Google Shape;5686;p9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87" name="Google Shape;568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8" name="Google Shape;568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9" name="Google Shape;568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0" name="Google Shape;569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1" name="Google Shape;569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2" name="Google Shape;569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3" name="Google Shape;569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4" name="Google Shape;5694;p9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95" name="Google Shape;569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6" name="Google Shape;569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7" name="Google Shape;569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8" name="Google Shape;569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9" name="Google Shape;569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0" name="Google Shape;570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1" name="Google Shape;570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02" name="Google Shape;5702;p9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03" name="Google Shape;570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4" name="Google Shape;570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5" name="Google Shape;570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6" name="Google Shape;570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7" name="Google Shape;570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8" name="Google Shape;570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9" name="Google Shape;570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0" name="Google Shape;5710;p9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11" name="Google Shape;571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2" name="Google Shape;571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3" name="Google Shape;571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4" name="Google Shape;571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5" name="Google Shape;571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6" name="Google Shape;571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7" name="Google Shape;571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8" name="Google Shape;5718;p9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19" name="Google Shape;571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0" name="Google Shape;572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1" name="Google Shape;572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2" name="Google Shape;572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3" name="Google Shape;572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4" name="Google Shape;572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5" name="Google Shape;572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26" name="Google Shape;5726;p9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27" name="Google Shape;572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8" name="Google Shape;572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9" name="Google Shape;572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0" name="Google Shape;573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1" name="Google Shape;573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2" name="Google Shape;573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3" name="Google Shape;573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4" name="Google Shape;5734;p9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35" name="Google Shape;573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6" name="Google Shape;573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7" name="Google Shape;573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8" name="Google Shape;573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9" name="Google Shape;573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0" name="Google Shape;574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1" name="Google Shape;574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2" name="Google Shape;5742;p9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43" name="Google Shape;574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6" name="Google Shape;574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7" name="Google Shape;574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0" name="Google Shape;5750;p9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51" name="Google Shape;575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2" name="Google Shape;575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3" name="Google Shape;575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4" name="Google Shape;575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6" name="Google Shape;575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7" name="Google Shape;575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8" name="Google Shape;5758;p9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59" name="Google Shape;575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0" name="Google Shape;576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1" name="Google Shape;576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2" name="Google Shape;576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3" name="Google Shape;576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4" name="Google Shape;576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5" name="Google Shape;576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66" name="Google Shape;5766;p9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67" name="Google Shape;576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8" name="Google Shape;576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9" name="Google Shape;576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0" name="Google Shape;577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1" name="Google Shape;577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2" name="Google Shape;577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3" name="Google Shape;577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74" name="Google Shape;5774;p9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75" name="Google Shape;577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6" name="Google Shape;577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7" name="Google Shape;577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8" name="Google Shape;577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9" name="Google Shape;577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0" name="Google Shape;578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1" name="Google Shape;578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82" name="Google Shape;5782;p9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83" name="Google Shape;578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4" name="Google Shape;578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5" name="Google Shape;578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0" name="Google Shape;5790;p9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91" name="Google Shape;579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2" name="Google Shape;579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3" name="Google Shape;579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4" name="Google Shape;579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5" name="Google Shape;579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6" name="Google Shape;579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7" name="Google Shape;579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8" name="Google Shape;5798;p9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99" name="Google Shape;579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0" name="Google Shape;580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1" name="Google Shape;580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2" name="Google Shape;580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3" name="Google Shape;580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4" name="Google Shape;580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5" name="Google Shape;580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6" name="Google Shape;5806;p9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07" name="Google Shape;580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8" name="Google Shape;580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9" name="Google Shape;580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0" name="Google Shape;581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1" name="Google Shape;581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2" name="Google Shape;581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3" name="Google Shape;581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14" name="Google Shape;5814;p9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15" name="Google Shape;581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6" name="Google Shape;581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7" name="Google Shape;581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8" name="Google Shape;581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9" name="Google Shape;581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0" name="Google Shape;582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1" name="Google Shape;582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22" name="Google Shape;5822;p9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23" name="Google Shape;582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4" name="Google Shape;582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5" name="Google Shape;582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6" name="Google Shape;582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7" name="Google Shape;582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8" name="Google Shape;582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9" name="Google Shape;582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30" name="Google Shape;5830;p9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31" name="Google Shape;583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2" name="Google Shape;583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3" name="Google Shape;583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4" name="Google Shape;583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5" name="Google Shape;583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6" name="Google Shape;583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7" name="Google Shape;583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38" name="Google Shape;5838;p9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39" name="Google Shape;583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0" name="Google Shape;584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1" name="Google Shape;584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2" name="Google Shape;584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3" name="Google Shape;584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4" name="Google Shape;584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5" name="Google Shape;584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46" name="Google Shape;5846;p9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47" name="Google Shape;584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8" name="Google Shape;584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9" name="Google Shape;584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0" name="Google Shape;585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1" name="Google Shape;585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2" name="Google Shape;585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3" name="Google Shape;585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54" name="Google Shape;5854;p9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55" name="Google Shape;585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6" name="Google Shape;585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7" name="Google Shape;585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8" name="Google Shape;585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9" name="Google Shape;585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0" name="Google Shape;586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1" name="Google Shape;586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62" name="Google Shape;5862;p9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63" name="Google Shape;586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4" name="Google Shape;586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5" name="Google Shape;586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6" name="Google Shape;586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7" name="Google Shape;586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8" name="Google Shape;586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9" name="Google Shape;586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70" name="Google Shape;5870;p9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71" name="Google Shape;587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2" name="Google Shape;587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3" name="Google Shape;587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4" name="Google Shape;587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5" name="Google Shape;587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6" name="Google Shape;587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7" name="Google Shape;587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78" name="Google Shape;5878;p9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79" name="Google Shape;587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0" name="Google Shape;588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1" name="Google Shape;588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2" name="Google Shape;588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3" name="Google Shape;588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4" name="Google Shape;588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5" name="Google Shape;588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86" name="Google Shape;5886;p9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87" name="Google Shape;588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8" name="Google Shape;588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9" name="Google Shape;588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0" name="Google Shape;589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1" name="Google Shape;589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2" name="Google Shape;589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3" name="Google Shape;589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94" name="Google Shape;5894;p9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95" name="Google Shape;589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6" name="Google Shape;589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7" name="Google Shape;589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8" name="Google Shape;589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9" name="Google Shape;589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0" name="Google Shape;590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1" name="Google Shape;590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02" name="Google Shape;5902;p9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03" name="Google Shape;590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4" name="Google Shape;590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5" name="Google Shape;590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6" name="Google Shape;590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7" name="Google Shape;590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8" name="Google Shape;590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9" name="Google Shape;590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0" name="Google Shape;5910;p9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11" name="Google Shape;591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2" name="Google Shape;591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3" name="Google Shape;591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4" name="Google Shape;591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5" name="Google Shape;591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6" name="Google Shape;591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7" name="Google Shape;591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8" name="Google Shape;5918;p9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19" name="Google Shape;591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0" name="Google Shape;592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1" name="Google Shape;592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2" name="Google Shape;592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3" name="Google Shape;592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4" name="Google Shape;592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5" name="Google Shape;592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26" name="Google Shape;5926;p9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27" name="Google Shape;592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8" name="Google Shape;592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9" name="Google Shape;592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0" name="Google Shape;593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1" name="Google Shape;593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2" name="Google Shape;593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3" name="Google Shape;593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34" name="Google Shape;5934;p9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5935" name="Google Shape;5935;p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36" name="Google Shape;593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7" name="Google Shape;593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8" name="Google Shape;593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9" name="Google Shape;593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0" name="Google Shape;594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1" name="Google Shape;594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2" name="Google Shape;594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43" name="Google Shape;5943;p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44" name="Google Shape;594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5" name="Google Shape;594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6" name="Google Shape;594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7" name="Google Shape;594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8" name="Google Shape;594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9" name="Google Shape;594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0" name="Google Shape;595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51" name="Google Shape;5951;p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952" name="Google Shape;595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3" name="Google Shape;595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4" name="Google Shape;595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5" name="Google Shape;595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6" name="Google Shape;595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7" name="Google Shape;595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8" name="Google Shape;595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59" name="Google Shape;5959;p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960" name="Google Shape;596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1" name="Google Shape;596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2" name="Google Shape;596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3" name="Google Shape;596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4" name="Google Shape;596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5" name="Google Shape;596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6" name="Google Shape;596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67" name="Google Shape;5967;p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68" name="Google Shape;596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9" name="Google Shape;596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0" name="Google Shape;597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1" name="Google Shape;597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2" name="Google Shape;597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3" name="Google Shape;597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4" name="Google Shape;597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75" name="Google Shape;5975;p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76" name="Google Shape;597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7" name="Google Shape;597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8" name="Google Shape;597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9" name="Google Shape;597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0" name="Google Shape;598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1" name="Google Shape;598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2" name="Google Shape;598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83" name="Google Shape;5983;p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5984" name="Google Shape;598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5" name="Google Shape;598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6" name="Google Shape;598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7" name="Google Shape;598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8" name="Google Shape;598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9" name="Google Shape;598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0" name="Google Shape;599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91" name="Google Shape;5991;p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5992" name="Google Shape;599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3" name="Google Shape;599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4" name="Google Shape;599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5" name="Google Shape;599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6" name="Google Shape;599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7" name="Google Shape;599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8" name="Google Shape;599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99" name="Google Shape;5999;p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00" name="Google Shape;600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1" name="Google Shape;600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2" name="Google Shape;600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3" name="Google Shape;600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4" name="Google Shape;600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5" name="Google Shape;600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6" name="Google Shape;600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07" name="Google Shape;6007;p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08" name="Google Shape;600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1" name="Google Shape;601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2" name="Google Shape;601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15" name="Google Shape;6015;p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16" name="Google Shape;601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7" name="Google Shape;601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8" name="Google Shape;601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9" name="Google Shape;601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23" name="Google Shape;6023;p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24" name="Google Shape;602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5" name="Google Shape;602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0" name="Google Shape;603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1" name="Google Shape;6031;p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32" name="Google Shape;603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3" name="Google Shape;603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4" name="Google Shape;603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5" name="Google Shape;603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6" name="Google Shape;603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7" name="Google Shape;603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8" name="Google Shape;603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9" name="Google Shape;6039;p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40" name="Google Shape;604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1" name="Google Shape;604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2" name="Google Shape;604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3" name="Google Shape;604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4" name="Google Shape;604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5" name="Google Shape;604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6" name="Google Shape;604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47" name="Google Shape;6047;p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48" name="Google Shape;604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9" name="Google Shape;604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0" name="Google Shape;605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1" name="Google Shape;605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2" name="Google Shape;605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3" name="Google Shape;605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4" name="Google Shape;605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55" name="Google Shape;6055;p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56" name="Google Shape;605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7" name="Google Shape;605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8" name="Google Shape;605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9" name="Google Shape;605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0" name="Google Shape;606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1" name="Google Shape;606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63" name="Google Shape;6063;p9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064" name="Google Shape;6064;p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65" name="Google Shape;606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1" name="Google Shape;607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72" name="Google Shape;6072;p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73" name="Google Shape;607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4" name="Google Shape;607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5" name="Google Shape;607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6" name="Google Shape;607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7" name="Google Shape;607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8" name="Google Shape;607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9" name="Google Shape;607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0" name="Google Shape;6080;p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81" name="Google Shape;608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2" name="Google Shape;608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3" name="Google Shape;608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8" name="Google Shape;6088;p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89" name="Google Shape;608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96" name="Google Shape;6096;p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97" name="Google Shape;609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04" name="Google Shape;6104;p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05" name="Google Shape;610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12" name="Google Shape;6112;p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13" name="Google Shape;611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20" name="Google Shape;6120;p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21" name="Google Shape;612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28" name="Google Shape;6128;p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129" name="Google Shape;612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36" name="Google Shape;6136;p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37" name="Google Shape;613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44" name="Google Shape;6144;p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45" name="Google Shape;614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52" name="Google Shape;6152;p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53" name="Google Shape;615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60" name="Google Shape;6160;p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161" name="Google Shape;616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68" name="Google Shape;6168;p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69" name="Google Shape;616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76" name="Google Shape;6176;p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77" name="Google Shape;617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84" name="Google Shape;6184;p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85" name="Google Shape;618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192" name="Google Shape;6192;p9"/>
          <p:cNvSpPr txBox="1">
            <a:spLocks noGrp="1"/>
          </p:cNvSpPr>
          <p:nvPr>
            <p:ph type="title"/>
          </p:nvPr>
        </p:nvSpPr>
        <p:spPr>
          <a:xfrm>
            <a:off x="2549400" y="12027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93" name="Google Shape;6193;p9"/>
          <p:cNvSpPr txBox="1">
            <a:spLocks noGrp="1"/>
          </p:cNvSpPr>
          <p:nvPr>
            <p:ph type="subTitle" idx="1"/>
          </p:nvPr>
        </p:nvSpPr>
        <p:spPr>
          <a:xfrm>
            <a:off x="2549400" y="27726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194" name="Google Shape;6194;p9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6195" name="Google Shape;6195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96" name="Google Shape;6196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197" name="Google Shape;6197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99" name="Google Shape;6199;p9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6200" name="Google Shape;6200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1" name="Google Shape;6201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02" name="Google Shape;6202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4" name="Google Shape;6204;p9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6205" name="Google Shape;6205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6" name="Google Shape;6206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07" name="Google Shape;6207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9" name="Google Shape;6209;p9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6210" name="Google Shape;6210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1" name="Google Shape;6211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12" name="Google Shape;6212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Google Shape;621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7" name="Google Shape;6217;p11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6218" name="Google Shape;6218;p11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9" name="Google Shape;6219;p11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6220" name="Google Shape;6220;p11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11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11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11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11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11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11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11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11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11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11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11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11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11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11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11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11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11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11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11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11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11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11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11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11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11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11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11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11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11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11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11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11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11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11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11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11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11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11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11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11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11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11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11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11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11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11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11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11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11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11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11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11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11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11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11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11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11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11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11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11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11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11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11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11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11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11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11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11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11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11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11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11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11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11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11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11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11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11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11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11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11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11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11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11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11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11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11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11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11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11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11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11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11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11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11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11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11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11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11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11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11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11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11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11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11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11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11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11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11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11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11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11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11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11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11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11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11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11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11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11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11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11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11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11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11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11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11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11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11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11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11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11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11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11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11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11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11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11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11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11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11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11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11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11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11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11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11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11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11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11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11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11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11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11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11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11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11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11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11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11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11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11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11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11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11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11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11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11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11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11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11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11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11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11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11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11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11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11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11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11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11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11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11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11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11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11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11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11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11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11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11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11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11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11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11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11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11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11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11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11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11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11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11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11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11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11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11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11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11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11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11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11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11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11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11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11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11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11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11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11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11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11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11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4" name="Google Shape;6444;p11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6445" name="Google Shape;6445;p11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46" name="Google Shape;644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7" name="Google Shape;644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8" name="Google Shape;644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9" name="Google Shape;644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0" name="Google Shape;645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1" name="Google Shape;645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2" name="Google Shape;645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53" name="Google Shape;6453;p11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54" name="Google Shape;645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5" name="Google Shape;645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6" name="Google Shape;645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7" name="Google Shape;645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8" name="Google Shape;645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9" name="Google Shape;645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0" name="Google Shape;646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1" name="Google Shape;6461;p11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62" name="Google Shape;646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3" name="Google Shape;646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4" name="Google Shape;646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5" name="Google Shape;646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6" name="Google Shape;646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7" name="Google Shape;646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8" name="Google Shape;646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9" name="Google Shape;6469;p11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70" name="Google Shape;647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1" name="Google Shape;647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2" name="Google Shape;647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3" name="Google Shape;647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4" name="Google Shape;647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5" name="Google Shape;647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6" name="Google Shape;647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7" name="Google Shape;6477;p11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78" name="Google Shape;647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9" name="Google Shape;647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0" name="Google Shape;648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1" name="Google Shape;648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2" name="Google Shape;648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3" name="Google Shape;648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4" name="Google Shape;648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85" name="Google Shape;6485;p11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86" name="Google Shape;648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7" name="Google Shape;648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8" name="Google Shape;648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9" name="Google Shape;648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0" name="Google Shape;649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1" name="Google Shape;649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2" name="Google Shape;649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93" name="Google Shape;6493;p11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94" name="Google Shape;649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5" name="Google Shape;649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6" name="Google Shape;649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7" name="Google Shape;649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8" name="Google Shape;649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9" name="Google Shape;649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0" name="Google Shape;650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1" name="Google Shape;6501;p11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02" name="Google Shape;650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3" name="Google Shape;650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4" name="Google Shape;650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5" name="Google Shape;650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6" name="Google Shape;650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7" name="Google Shape;650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8" name="Google Shape;650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9" name="Google Shape;6509;p11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10" name="Google Shape;651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1" name="Google Shape;651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2" name="Google Shape;651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3" name="Google Shape;651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4" name="Google Shape;651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5" name="Google Shape;651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6" name="Google Shape;651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17" name="Google Shape;6517;p11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18" name="Google Shape;651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9" name="Google Shape;651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0" name="Google Shape;652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1" name="Google Shape;652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2" name="Google Shape;652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3" name="Google Shape;652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4" name="Google Shape;652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25" name="Google Shape;6525;p11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26" name="Google Shape;652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7" name="Google Shape;652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8" name="Google Shape;652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9" name="Google Shape;652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0" name="Google Shape;653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1" name="Google Shape;653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2" name="Google Shape;653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33" name="Google Shape;6533;p11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34" name="Google Shape;653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5" name="Google Shape;653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6" name="Google Shape;653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7" name="Google Shape;653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8" name="Google Shape;653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9" name="Google Shape;653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0" name="Google Shape;654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1" name="Google Shape;6541;p11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42" name="Google Shape;654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3" name="Google Shape;654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4" name="Google Shape;654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5" name="Google Shape;654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6" name="Google Shape;654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7" name="Google Shape;654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8" name="Google Shape;654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9" name="Google Shape;6549;p11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50" name="Google Shape;655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1" name="Google Shape;655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2" name="Google Shape;655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3" name="Google Shape;655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4" name="Google Shape;655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5" name="Google Shape;655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6" name="Google Shape;655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7" name="Google Shape;6557;p11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58" name="Google Shape;655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9" name="Google Shape;655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0" name="Google Shape;656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1" name="Google Shape;656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2" name="Google Shape;656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3" name="Google Shape;656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4" name="Google Shape;656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65" name="Google Shape;6565;p11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66" name="Google Shape;656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7" name="Google Shape;656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8" name="Google Shape;656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9" name="Google Shape;656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0" name="Google Shape;657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1" name="Google Shape;657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2" name="Google Shape;657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73" name="Google Shape;6573;p11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74" name="Google Shape;657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5" name="Google Shape;657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6" name="Google Shape;657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7" name="Google Shape;657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8" name="Google Shape;657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9" name="Google Shape;657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0" name="Google Shape;658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1" name="Google Shape;6581;p11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82" name="Google Shape;658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3" name="Google Shape;658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4" name="Google Shape;658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5" name="Google Shape;658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6" name="Google Shape;658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7" name="Google Shape;658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8" name="Google Shape;658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9" name="Google Shape;6589;p11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90" name="Google Shape;659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1" name="Google Shape;659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2" name="Google Shape;659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3" name="Google Shape;659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4" name="Google Shape;659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5" name="Google Shape;659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6" name="Google Shape;659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97" name="Google Shape;6597;p11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98" name="Google Shape;659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9" name="Google Shape;659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0" name="Google Shape;660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1" name="Google Shape;660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2" name="Google Shape;660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3" name="Google Shape;660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4" name="Google Shape;660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05" name="Google Shape;6605;p11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06" name="Google Shape;660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7" name="Google Shape;660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8" name="Google Shape;660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9" name="Google Shape;660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0" name="Google Shape;661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1" name="Google Shape;661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2" name="Google Shape;661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13" name="Google Shape;6613;p11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14" name="Google Shape;661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5" name="Google Shape;661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6" name="Google Shape;661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7" name="Google Shape;661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8" name="Google Shape;661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9" name="Google Shape;661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0" name="Google Shape;662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21" name="Google Shape;6621;p11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22" name="Google Shape;662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3" name="Google Shape;662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4" name="Google Shape;662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5" name="Google Shape;662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6" name="Google Shape;662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7" name="Google Shape;662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8" name="Google Shape;662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29" name="Google Shape;6629;p11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30" name="Google Shape;663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1" name="Google Shape;663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2" name="Google Shape;663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3" name="Google Shape;663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4" name="Google Shape;663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5" name="Google Shape;663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6" name="Google Shape;663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7" name="Google Shape;6637;p11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38" name="Google Shape;663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9" name="Google Shape;663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0" name="Google Shape;664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1" name="Google Shape;664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2" name="Google Shape;664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3" name="Google Shape;664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4" name="Google Shape;664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45" name="Google Shape;6645;p11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46" name="Google Shape;664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7" name="Google Shape;664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8" name="Google Shape;664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9" name="Google Shape;664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0" name="Google Shape;665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1" name="Google Shape;665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2" name="Google Shape;665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53" name="Google Shape;6653;p11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54" name="Google Shape;665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5" name="Google Shape;665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6" name="Google Shape;665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7" name="Google Shape;665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8" name="Google Shape;665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9" name="Google Shape;665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0" name="Google Shape;666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61" name="Google Shape;6661;p11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62" name="Google Shape;666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3" name="Google Shape;666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4" name="Google Shape;666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5" name="Google Shape;666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6" name="Google Shape;666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7" name="Google Shape;666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8" name="Google Shape;666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69" name="Google Shape;6669;p11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70" name="Google Shape;667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1" name="Google Shape;667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2" name="Google Shape;667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3" name="Google Shape;667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4" name="Google Shape;667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5" name="Google Shape;667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6" name="Google Shape;667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77" name="Google Shape;6677;p11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78" name="Google Shape;667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9" name="Google Shape;667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0" name="Google Shape;668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1" name="Google Shape;668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2" name="Google Shape;668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3" name="Google Shape;668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4" name="Google Shape;668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85" name="Google Shape;6685;p11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86" name="Google Shape;668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7" name="Google Shape;668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8" name="Google Shape;668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9" name="Google Shape;668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0" name="Google Shape;669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1" name="Google Shape;669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2" name="Google Shape;669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93" name="Google Shape;6693;p11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94" name="Google Shape;669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5" name="Google Shape;669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6" name="Google Shape;669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7" name="Google Shape;669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8" name="Google Shape;669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9" name="Google Shape;669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0" name="Google Shape;670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701" name="Google Shape;6701;p11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6702" name="Google Shape;6702;p11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03" name="Google Shape;670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4" name="Google Shape;670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5" name="Google Shape;670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6" name="Google Shape;670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7" name="Google Shape;670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8" name="Google Shape;670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9" name="Google Shape;670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0" name="Google Shape;6710;p11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11" name="Google Shape;671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2" name="Google Shape;671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3" name="Google Shape;671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4" name="Google Shape;671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5" name="Google Shape;671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6" name="Google Shape;671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7" name="Google Shape;671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8" name="Google Shape;6718;p11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19" name="Google Shape;671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0" name="Google Shape;672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1" name="Google Shape;672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2" name="Google Shape;672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3" name="Google Shape;672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4" name="Google Shape;672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5" name="Google Shape;672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26" name="Google Shape;6726;p11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27" name="Google Shape;672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8" name="Google Shape;672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9" name="Google Shape;672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0" name="Google Shape;673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1" name="Google Shape;673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2" name="Google Shape;673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3" name="Google Shape;673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34" name="Google Shape;6734;p11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35" name="Google Shape;673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6" name="Google Shape;673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7" name="Google Shape;673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8" name="Google Shape;673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9" name="Google Shape;673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0" name="Google Shape;674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1" name="Google Shape;674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2" name="Google Shape;6742;p11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43" name="Google Shape;674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4" name="Google Shape;674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5" name="Google Shape;674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6" name="Google Shape;674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7" name="Google Shape;674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8" name="Google Shape;674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9" name="Google Shape;674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50" name="Google Shape;6750;p11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51" name="Google Shape;675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2" name="Google Shape;675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3" name="Google Shape;675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4" name="Google Shape;675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5" name="Google Shape;675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6" name="Google Shape;675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7" name="Google Shape;675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58" name="Google Shape;6758;p11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59" name="Google Shape;675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0" name="Google Shape;676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1" name="Google Shape;676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2" name="Google Shape;676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3" name="Google Shape;676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4" name="Google Shape;676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5" name="Google Shape;676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6" name="Google Shape;6766;p11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67" name="Google Shape;676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8" name="Google Shape;676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9" name="Google Shape;676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0" name="Google Shape;677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1" name="Google Shape;677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2" name="Google Shape;677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3" name="Google Shape;677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74" name="Google Shape;6774;p11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75" name="Google Shape;677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6" name="Google Shape;677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7" name="Google Shape;677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8" name="Google Shape;677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9" name="Google Shape;677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0" name="Google Shape;678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1" name="Google Shape;678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2" name="Google Shape;6782;p11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83" name="Google Shape;678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4" name="Google Shape;678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5" name="Google Shape;678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6" name="Google Shape;678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7" name="Google Shape;678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8" name="Google Shape;678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9" name="Google Shape;678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0" name="Google Shape;6790;p11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91" name="Google Shape;679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2" name="Google Shape;679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3" name="Google Shape;679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4" name="Google Shape;679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5" name="Google Shape;679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6" name="Google Shape;679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7" name="Google Shape;679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8" name="Google Shape;6798;p11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99" name="Google Shape;679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0" name="Google Shape;680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1" name="Google Shape;680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2" name="Google Shape;680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3" name="Google Shape;680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4" name="Google Shape;680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5" name="Google Shape;680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06" name="Google Shape;6806;p11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07" name="Google Shape;680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8" name="Google Shape;680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9" name="Google Shape;680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0" name="Google Shape;681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1" name="Google Shape;681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2" name="Google Shape;681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3" name="Google Shape;681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14" name="Google Shape;6814;p11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15" name="Google Shape;681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6" name="Google Shape;681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7" name="Google Shape;681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8" name="Google Shape;681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9" name="Google Shape;681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0" name="Google Shape;682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1" name="Google Shape;682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22" name="Google Shape;6822;p11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23" name="Google Shape;682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4" name="Google Shape;682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5" name="Google Shape;682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6" name="Google Shape;682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7" name="Google Shape;682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8" name="Google Shape;682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9" name="Google Shape;682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30" name="Google Shape;6830;p11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831" name="Google Shape;6831;p11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32" name="Google Shape;683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3" name="Google Shape;683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4" name="Google Shape;683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5" name="Google Shape;683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6" name="Google Shape;683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7" name="Google Shape;683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8" name="Google Shape;683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39" name="Google Shape;6839;p11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40" name="Google Shape;684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1" name="Google Shape;684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2" name="Google Shape;684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3" name="Google Shape;684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4" name="Google Shape;684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5" name="Google Shape;684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6" name="Google Shape;684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7" name="Google Shape;6847;p11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48" name="Google Shape;684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9" name="Google Shape;684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0" name="Google Shape;685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1" name="Google Shape;685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2" name="Google Shape;685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3" name="Google Shape;685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4" name="Google Shape;685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55" name="Google Shape;6855;p11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56" name="Google Shape;685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7" name="Google Shape;685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8" name="Google Shape;685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9" name="Google Shape;685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0" name="Google Shape;686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1" name="Google Shape;686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2" name="Google Shape;686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63" name="Google Shape;6863;p11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64" name="Google Shape;686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5" name="Google Shape;686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6" name="Google Shape;686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7" name="Google Shape;686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8" name="Google Shape;686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9" name="Google Shape;686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0" name="Google Shape;687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1" name="Google Shape;6871;p11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72" name="Google Shape;687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3" name="Google Shape;687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4" name="Google Shape;687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5" name="Google Shape;687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6" name="Google Shape;687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7" name="Google Shape;687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8" name="Google Shape;687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9" name="Google Shape;6879;p11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80" name="Google Shape;688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1" name="Google Shape;688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2" name="Google Shape;688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3" name="Google Shape;688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4" name="Google Shape;688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5" name="Google Shape;688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6" name="Google Shape;688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87" name="Google Shape;6887;p11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88" name="Google Shape;688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9" name="Google Shape;688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0" name="Google Shape;689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1" name="Google Shape;689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2" name="Google Shape;689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3" name="Google Shape;689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4" name="Google Shape;689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95" name="Google Shape;6895;p11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96" name="Google Shape;689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7" name="Google Shape;689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8" name="Google Shape;689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9" name="Google Shape;689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0" name="Google Shape;690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1" name="Google Shape;690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2" name="Google Shape;690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3" name="Google Shape;6903;p11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04" name="Google Shape;690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5" name="Google Shape;690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6" name="Google Shape;690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7" name="Google Shape;690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8" name="Google Shape;690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9" name="Google Shape;690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0" name="Google Shape;691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1" name="Google Shape;6911;p11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912" name="Google Shape;691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3" name="Google Shape;691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4" name="Google Shape;691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5" name="Google Shape;691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6" name="Google Shape;691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7" name="Google Shape;691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8" name="Google Shape;691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9" name="Google Shape;6919;p11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920" name="Google Shape;692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1" name="Google Shape;692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2" name="Google Shape;692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3" name="Google Shape;692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4" name="Google Shape;692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5" name="Google Shape;692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6" name="Google Shape;692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27" name="Google Shape;6927;p11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928" name="Google Shape;692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9" name="Google Shape;692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0" name="Google Shape;693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1" name="Google Shape;693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2" name="Google Shape;693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3" name="Google Shape;693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4" name="Google Shape;693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35" name="Google Shape;6935;p11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36" name="Google Shape;693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7" name="Google Shape;693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8" name="Google Shape;693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9" name="Google Shape;693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0" name="Google Shape;694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1" name="Google Shape;694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2" name="Google Shape;694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3" name="Google Shape;6943;p11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944" name="Google Shape;694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5" name="Google Shape;694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6" name="Google Shape;694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7" name="Google Shape;694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8" name="Google Shape;694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9" name="Google Shape;694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0" name="Google Shape;695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51" name="Google Shape;6951;p11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952" name="Google Shape;695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3" name="Google Shape;695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4" name="Google Shape;695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5" name="Google Shape;695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6" name="Google Shape;695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7" name="Google Shape;695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8" name="Google Shape;695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959" name="Google Shape;695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960" name="Google Shape;6960;p11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6961" name="Google Shape;6961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2" name="Google Shape;6962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63" name="Google Shape;6963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4" name="Google Shape;6964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5" name="Google Shape;6965;p11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6966" name="Google Shape;6966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7" name="Google Shape;6967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68" name="Google Shape;6968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9" name="Google Shape;6969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70" name="Google Shape;6970;p11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6971" name="Google Shape;6971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72" name="Google Shape;6972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73" name="Google Shape;6973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4" name="Google Shape;6974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75" name="Google Shape;6975;p11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6976" name="Google Shape;6976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77" name="Google Shape;6977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78" name="Google Shape;6978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9" name="Google Shape;6979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80" name="Google Shape;6980;p11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6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3" name="Google Shape;6983;p13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6984" name="Google Shape;6984;p13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5" name="Google Shape;6985;p13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6986" name="Google Shape;6986;p13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7" name="Google Shape;6987;p13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8" name="Google Shape;6988;p13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9" name="Google Shape;6989;p13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0" name="Google Shape;6990;p13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1" name="Google Shape;6991;p13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2" name="Google Shape;6992;p13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3" name="Google Shape;6993;p13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4" name="Google Shape;6994;p13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5" name="Google Shape;6995;p13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6" name="Google Shape;6996;p13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7" name="Google Shape;6997;p13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8" name="Google Shape;6998;p13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9" name="Google Shape;6999;p13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0" name="Google Shape;7000;p13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1" name="Google Shape;7001;p13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2" name="Google Shape;7002;p13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3" name="Google Shape;7003;p13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13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13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13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7" name="Google Shape;7007;p13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13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13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13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13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13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3" name="Google Shape;7013;p13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4" name="Google Shape;7014;p13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5" name="Google Shape;7015;p13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6" name="Google Shape;7016;p13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13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13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13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13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13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2" name="Google Shape;7022;p13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3" name="Google Shape;7023;p13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13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13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13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13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13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9" name="Google Shape;7029;p13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0" name="Google Shape;7030;p13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1" name="Google Shape;7031;p13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13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13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13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13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13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13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13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13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13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13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13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13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13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13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13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13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13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13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13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13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13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13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13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13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13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13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13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13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13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13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13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13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13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13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13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13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13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13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13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13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13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13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13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13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13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13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13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13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13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13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13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13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13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13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13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13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13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13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13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13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13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13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13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13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13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13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13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13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13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13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13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13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13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13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13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13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13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13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13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13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13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13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13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13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13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13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13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13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13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13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13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13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13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13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6" name="Google Shape;7126;p13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7" name="Google Shape;7127;p13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8" name="Google Shape;7128;p13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9" name="Google Shape;7129;p13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13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13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2" name="Google Shape;7132;p13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3" name="Google Shape;7133;p13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4" name="Google Shape;7134;p13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5" name="Google Shape;7135;p13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6" name="Google Shape;7136;p13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7" name="Google Shape;7137;p13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8" name="Google Shape;7138;p13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9" name="Google Shape;7139;p13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0" name="Google Shape;7140;p13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1" name="Google Shape;7141;p13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2" name="Google Shape;7142;p13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3" name="Google Shape;7143;p13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4" name="Google Shape;7144;p13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5" name="Google Shape;7145;p13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6" name="Google Shape;7146;p13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13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13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13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13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13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2" name="Google Shape;7152;p13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3" name="Google Shape;7153;p13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4" name="Google Shape;7154;p13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5" name="Google Shape;7155;p13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6" name="Google Shape;7156;p13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7" name="Google Shape;7157;p13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8" name="Google Shape;7158;p13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9" name="Google Shape;7159;p13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0" name="Google Shape;7160;p13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1" name="Google Shape;7161;p13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2" name="Google Shape;7162;p13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3" name="Google Shape;7163;p13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4" name="Google Shape;7164;p13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5" name="Google Shape;7165;p13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6" name="Google Shape;7166;p13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7" name="Google Shape;7167;p13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8" name="Google Shape;7168;p13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13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13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13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13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3" name="Google Shape;7173;p13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4" name="Google Shape;7174;p13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5" name="Google Shape;7175;p13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6" name="Google Shape;7176;p13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7" name="Google Shape;7177;p13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8" name="Google Shape;7178;p13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9" name="Google Shape;7179;p13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13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13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13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13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13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13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13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7" name="Google Shape;7187;p13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8" name="Google Shape;7188;p13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9" name="Google Shape;7189;p13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0" name="Google Shape;7190;p13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1" name="Google Shape;7191;p13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2" name="Google Shape;7192;p13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3" name="Google Shape;7193;p13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4" name="Google Shape;7194;p13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5" name="Google Shape;7195;p13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6" name="Google Shape;7196;p13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7" name="Google Shape;7197;p13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8" name="Google Shape;7198;p13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9" name="Google Shape;7199;p13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0" name="Google Shape;7200;p13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1" name="Google Shape;7201;p13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2" name="Google Shape;7202;p13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3" name="Google Shape;7203;p13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4" name="Google Shape;7204;p13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5" name="Google Shape;7205;p13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6" name="Google Shape;7206;p13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7" name="Google Shape;7207;p13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8" name="Google Shape;7208;p13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9" name="Google Shape;7209;p13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0" name="Google Shape;7210;p13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7211" name="Google Shape;7211;p13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12" name="Google Shape;721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3" name="Google Shape;721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4" name="Google Shape;721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5" name="Google Shape;721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6" name="Google Shape;721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7" name="Google Shape;721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8" name="Google Shape;721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19" name="Google Shape;7219;p13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20" name="Google Shape;722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1" name="Google Shape;722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2" name="Google Shape;722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3" name="Google Shape;722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4" name="Google Shape;722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5" name="Google Shape;722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6" name="Google Shape;722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27" name="Google Shape;7227;p13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28" name="Google Shape;722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9" name="Google Shape;722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0" name="Google Shape;723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1" name="Google Shape;723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2" name="Google Shape;723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3" name="Google Shape;723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4" name="Google Shape;723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35" name="Google Shape;7235;p13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36" name="Google Shape;723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7" name="Google Shape;723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8" name="Google Shape;723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9" name="Google Shape;723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0" name="Google Shape;724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1" name="Google Shape;724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2" name="Google Shape;724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43" name="Google Shape;7243;p13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44" name="Google Shape;724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5" name="Google Shape;724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6" name="Google Shape;724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7" name="Google Shape;724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8" name="Google Shape;724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9" name="Google Shape;724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0" name="Google Shape;725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1" name="Google Shape;7251;p13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52" name="Google Shape;725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3" name="Google Shape;725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4" name="Google Shape;725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5" name="Google Shape;725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6" name="Google Shape;725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7" name="Google Shape;725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8" name="Google Shape;725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9" name="Google Shape;7259;p13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60" name="Google Shape;726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1" name="Google Shape;726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2" name="Google Shape;726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3" name="Google Shape;726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4" name="Google Shape;726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5" name="Google Shape;726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67" name="Google Shape;7267;p13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68" name="Google Shape;726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9" name="Google Shape;726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0" name="Google Shape;727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75" name="Google Shape;7275;p13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76" name="Google Shape;727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7" name="Google Shape;727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8" name="Google Shape;727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9" name="Google Shape;727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0" name="Google Shape;728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1" name="Google Shape;728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2" name="Google Shape;728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83" name="Google Shape;7283;p13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84" name="Google Shape;728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5" name="Google Shape;728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6" name="Google Shape;728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7" name="Google Shape;728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8" name="Google Shape;728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9" name="Google Shape;728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0" name="Google Shape;729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1" name="Google Shape;7291;p13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92" name="Google Shape;729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3" name="Google Shape;729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4" name="Google Shape;729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5" name="Google Shape;729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6" name="Google Shape;729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7" name="Google Shape;729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8" name="Google Shape;729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9" name="Google Shape;7299;p13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00" name="Google Shape;730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1" name="Google Shape;730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2" name="Google Shape;730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3" name="Google Shape;730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4" name="Google Shape;730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5" name="Google Shape;730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6" name="Google Shape;730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07" name="Google Shape;7307;p13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08" name="Google Shape;730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9" name="Google Shape;730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0" name="Google Shape;731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1" name="Google Shape;731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2" name="Google Shape;731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3" name="Google Shape;731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4" name="Google Shape;731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15" name="Google Shape;7315;p13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16" name="Google Shape;731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7" name="Google Shape;731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8" name="Google Shape;731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9" name="Google Shape;731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0" name="Google Shape;732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1" name="Google Shape;732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2" name="Google Shape;732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23" name="Google Shape;7323;p13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24" name="Google Shape;732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5" name="Google Shape;732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6" name="Google Shape;732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7" name="Google Shape;732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8" name="Google Shape;732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9" name="Google Shape;732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0" name="Google Shape;733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31" name="Google Shape;7331;p13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32" name="Google Shape;733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3" name="Google Shape;733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4" name="Google Shape;733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5" name="Google Shape;733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6" name="Google Shape;733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7" name="Google Shape;733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8" name="Google Shape;733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39" name="Google Shape;7339;p13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40" name="Google Shape;734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1" name="Google Shape;734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2" name="Google Shape;734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3" name="Google Shape;734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4" name="Google Shape;734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5" name="Google Shape;734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6" name="Google Shape;734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7" name="Google Shape;7347;p13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48" name="Google Shape;734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9" name="Google Shape;734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0" name="Google Shape;735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1" name="Google Shape;735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2" name="Google Shape;735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3" name="Google Shape;735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4" name="Google Shape;735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55" name="Google Shape;7355;p13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56" name="Google Shape;735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7" name="Google Shape;735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8" name="Google Shape;735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9" name="Google Shape;735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0" name="Google Shape;736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1" name="Google Shape;736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2" name="Google Shape;736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63" name="Google Shape;7363;p13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64" name="Google Shape;736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5" name="Google Shape;736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6" name="Google Shape;736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7" name="Google Shape;736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8" name="Google Shape;736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9" name="Google Shape;736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0" name="Google Shape;737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71" name="Google Shape;7371;p13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72" name="Google Shape;737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3" name="Google Shape;737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4" name="Google Shape;737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5" name="Google Shape;737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6" name="Google Shape;737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7" name="Google Shape;737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8" name="Google Shape;737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79" name="Google Shape;7379;p13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80" name="Google Shape;738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1" name="Google Shape;738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2" name="Google Shape;738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3" name="Google Shape;738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4" name="Google Shape;738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5" name="Google Shape;738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6" name="Google Shape;738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87" name="Google Shape;7387;p13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88" name="Google Shape;738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9" name="Google Shape;738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0" name="Google Shape;739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1" name="Google Shape;739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2" name="Google Shape;739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3" name="Google Shape;739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4" name="Google Shape;739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95" name="Google Shape;7395;p13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96" name="Google Shape;739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7" name="Google Shape;739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8" name="Google Shape;739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9" name="Google Shape;739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0" name="Google Shape;740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1" name="Google Shape;740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2" name="Google Shape;740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03" name="Google Shape;7403;p13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04" name="Google Shape;740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5" name="Google Shape;740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6" name="Google Shape;740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7" name="Google Shape;740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8" name="Google Shape;740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9" name="Google Shape;740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0" name="Google Shape;741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1" name="Google Shape;7411;p13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12" name="Google Shape;741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3" name="Google Shape;741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4" name="Google Shape;741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5" name="Google Shape;741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6" name="Google Shape;741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7" name="Google Shape;741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8" name="Google Shape;741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9" name="Google Shape;7419;p13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20" name="Google Shape;742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1" name="Google Shape;742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2" name="Google Shape;742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3" name="Google Shape;742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4" name="Google Shape;742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5" name="Google Shape;742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6" name="Google Shape;742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27" name="Google Shape;7427;p13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28" name="Google Shape;742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9" name="Google Shape;742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0" name="Google Shape;743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1" name="Google Shape;743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2" name="Google Shape;743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3" name="Google Shape;743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4" name="Google Shape;743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35" name="Google Shape;7435;p13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36" name="Google Shape;743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7" name="Google Shape;743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8" name="Google Shape;743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9" name="Google Shape;743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0" name="Google Shape;744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1" name="Google Shape;744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2" name="Google Shape;744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43" name="Google Shape;7443;p13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44" name="Google Shape;744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5" name="Google Shape;744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6" name="Google Shape;744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7" name="Google Shape;744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8" name="Google Shape;744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9" name="Google Shape;744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0" name="Google Shape;745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51" name="Google Shape;7451;p13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52" name="Google Shape;745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3" name="Google Shape;745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4" name="Google Shape;745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5" name="Google Shape;745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6" name="Google Shape;745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7" name="Google Shape;745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8" name="Google Shape;745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59" name="Google Shape;7459;p13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60" name="Google Shape;746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1" name="Google Shape;746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2" name="Google Shape;746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3" name="Google Shape;746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4" name="Google Shape;746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5" name="Google Shape;746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6" name="Google Shape;746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467" name="Google Shape;7467;p13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7468" name="Google Shape;7468;p1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469" name="Google Shape;746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0" name="Google Shape;747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1" name="Google Shape;747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2" name="Google Shape;747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3" name="Google Shape;747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4" name="Google Shape;747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5" name="Google Shape;747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76" name="Google Shape;7476;p1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477" name="Google Shape;747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8" name="Google Shape;747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9" name="Google Shape;747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0" name="Google Shape;748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1" name="Google Shape;748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2" name="Google Shape;748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3" name="Google Shape;748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84" name="Google Shape;7484;p1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485" name="Google Shape;748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6" name="Google Shape;748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7" name="Google Shape;748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8" name="Google Shape;748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9" name="Google Shape;748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0" name="Google Shape;749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1" name="Google Shape;749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2" name="Google Shape;7492;p1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493" name="Google Shape;749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4" name="Google Shape;749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5" name="Google Shape;749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6" name="Google Shape;749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7" name="Google Shape;749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8" name="Google Shape;749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9" name="Google Shape;749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0" name="Google Shape;7500;p1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01" name="Google Shape;750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2" name="Google Shape;750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3" name="Google Shape;750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4" name="Google Shape;750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5" name="Google Shape;750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6" name="Google Shape;750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7" name="Google Shape;750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8" name="Google Shape;7508;p1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09" name="Google Shape;750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0" name="Google Shape;751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1" name="Google Shape;751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2" name="Google Shape;751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3" name="Google Shape;751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4" name="Google Shape;751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5" name="Google Shape;751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16" name="Google Shape;7516;p1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17" name="Google Shape;751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8" name="Google Shape;751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9" name="Google Shape;751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0" name="Google Shape;752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1" name="Google Shape;752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2" name="Google Shape;752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3" name="Google Shape;752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24" name="Google Shape;7524;p1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25" name="Google Shape;752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6" name="Google Shape;752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7" name="Google Shape;752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8" name="Google Shape;752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9" name="Google Shape;752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0" name="Google Shape;753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1" name="Google Shape;753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32" name="Google Shape;7532;p1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33" name="Google Shape;753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4" name="Google Shape;753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5" name="Google Shape;753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6" name="Google Shape;753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7" name="Google Shape;753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8" name="Google Shape;753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9" name="Google Shape;753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40" name="Google Shape;7540;p1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41" name="Google Shape;754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2" name="Google Shape;754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3" name="Google Shape;754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4" name="Google Shape;754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5" name="Google Shape;754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6" name="Google Shape;754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7" name="Google Shape;754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48" name="Google Shape;7548;p1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49" name="Google Shape;754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0" name="Google Shape;755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1" name="Google Shape;755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2" name="Google Shape;755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3" name="Google Shape;755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4" name="Google Shape;755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5" name="Google Shape;755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56" name="Google Shape;7556;p1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57" name="Google Shape;755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8" name="Google Shape;755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9" name="Google Shape;755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0" name="Google Shape;756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1" name="Google Shape;756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2" name="Google Shape;756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3" name="Google Shape;756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64" name="Google Shape;7564;p1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65" name="Google Shape;756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6" name="Google Shape;756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7" name="Google Shape;756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8" name="Google Shape;756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9" name="Google Shape;756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0" name="Google Shape;757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1" name="Google Shape;757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72" name="Google Shape;7572;p1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73" name="Google Shape;757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4" name="Google Shape;757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5" name="Google Shape;757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6" name="Google Shape;757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7" name="Google Shape;757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8" name="Google Shape;757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9" name="Google Shape;757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80" name="Google Shape;7580;p1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81" name="Google Shape;758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2" name="Google Shape;758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3" name="Google Shape;758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4" name="Google Shape;758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5" name="Google Shape;758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6" name="Google Shape;758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7" name="Google Shape;758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88" name="Google Shape;7588;p1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89" name="Google Shape;758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0" name="Google Shape;759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1" name="Google Shape;759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2" name="Google Shape;759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3" name="Google Shape;759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4" name="Google Shape;759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5" name="Google Shape;759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596" name="Google Shape;7596;p13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7597" name="Google Shape;7597;p1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98" name="Google Shape;759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9" name="Google Shape;759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0" name="Google Shape;760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1" name="Google Shape;760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2" name="Google Shape;760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3" name="Google Shape;760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4" name="Google Shape;760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05" name="Google Shape;7605;p1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06" name="Google Shape;760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7" name="Google Shape;760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8" name="Google Shape;760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9" name="Google Shape;760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0" name="Google Shape;761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1" name="Google Shape;761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2" name="Google Shape;761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13" name="Google Shape;7613;p1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14" name="Google Shape;761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5" name="Google Shape;761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6" name="Google Shape;761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7" name="Google Shape;761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8" name="Google Shape;761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9" name="Google Shape;761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0" name="Google Shape;762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21" name="Google Shape;7621;p1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22" name="Google Shape;762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3" name="Google Shape;762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4" name="Google Shape;762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5" name="Google Shape;762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6" name="Google Shape;762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7" name="Google Shape;762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8" name="Google Shape;762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29" name="Google Shape;7629;p1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30" name="Google Shape;763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1" name="Google Shape;763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2" name="Google Shape;763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3" name="Google Shape;763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4" name="Google Shape;763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5" name="Google Shape;763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6" name="Google Shape;763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7" name="Google Shape;7637;p1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38" name="Google Shape;763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9" name="Google Shape;763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0" name="Google Shape;764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1" name="Google Shape;764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2" name="Google Shape;764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3" name="Google Shape;764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4" name="Google Shape;764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45" name="Google Shape;7645;p1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46" name="Google Shape;764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7" name="Google Shape;764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8" name="Google Shape;764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9" name="Google Shape;764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0" name="Google Shape;765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1" name="Google Shape;765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2" name="Google Shape;765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53" name="Google Shape;7653;p1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54" name="Google Shape;765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5" name="Google Shape;765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6" name="Google Shape;765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7" name="Google Shape;765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8" name="Google Shape;765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9" name="Google Shape;765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0" name="Google Shape;766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1" name="Google Shape;7661;p1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62" name="Google Shape;766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3" name="Google Shape;766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4" name="Google Shape;766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5" name="Google Shape;766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6" name="Google Shape;766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7" name="Google Shape;766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8" name="Google Shape;766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9" name="Google Shape;7669;p1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70" name="Google Shape;767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1" name="Google Shape;767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2" name="Google Shape;767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3" name="Google Shape;767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4" name="Google Shape;767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5" name="Google Shape;767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6" name="Google Shape;767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77" name="Google Shape;7677;p1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78" name="Google Shape;767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9" name="Google Shape;767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0" name="Google Shape;768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1" name="Google Shape;768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2" name="Google Shape;768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3" name="Google Shape;768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4" name="Google Shape;768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85" name="Google Shape;7685;p1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86" name="Google Shape;768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7" name="Google Shape;768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8" name="Google Shape;768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9" name="Google Shape;768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0" name="Google Shape;769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1" name="Google Shape;769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2" name="Google Shape;769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93" name="Google Shape;7693;p1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94" name="Google Shape;769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5" name="Google Shape;769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6" name="Google Shape;769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7" name="Google Shape;769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8" name="Google Shape;769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9" name="Google Shape;769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0" name="Google Shape;770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01" name="Google Shape;7701;p1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702" name="Google Shape;770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3" name="Google Shape;770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4" name="Google Shape;770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5" name="Google Shape;770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6" name="Google Shape;770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7" name="Google Shape;770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8" name="Google Shape;770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09" name="Google Shape;7709;p1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710" name="Google Shape;771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1" name="Google Shape;771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2" name="Google Shape;771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3" name="Google Shape;771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4" name="Google Shape;771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5" name="Google Shape;771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6" name="Google Shape;771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17" name="Google Shape;7717;p1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718" name="Google Shape;771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9" name="Google Shape;771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0" name="Google Shape;772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1" name="Google Shape;772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2" name="Google Shape;772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3" name="Google Shape;772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4" name="Google Shape;772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725" name="Google Shape;7725;p13"/>
          <p:cNvSpPr txBox="1">
            <a:spLocks noGrp="1"/>
          </p:cNvSpPr>
          <p:nvPr>
            <p:ph type="title"/>
          </p:nvPr>
        </p:nvSpPr>
        <p:spPr>
          <a:xfrm>
            <a:off x="712050" y="538975"/>
            <a:ext cx="771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26" name="Google Shape;7726;p13"/>
          <p:cNvSpPr txBox="1">
            <a:spLocks noGrp="1"/>
          </p:cNvSpPr>
          <p:nvPr>
            <p:ph type="subTitle" idx="1"/>
          </p:nvPr>
        </p:nvSpPr>
        <p:spPr>
          <a:xfrm>
            <a:off x="997350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7" name="Google Shape;77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92800" y="1938785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28" name="Google Shape;7728;p13"/>
          <p:cNvSpPr txBox="1">
            <a:spLocks noGrp="1"/>
          </p:cNvSpPr>
          <p:nvPr>
            <p:ph type="subTitle" idx="3"/>
          </p:nvPr>
        </p:nvSpPr>
        <p:spPr>
          <a:xfrm>
            <a:off x="997350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9" name="Google Shape;7729;p13"/>
          <p:cNvSpPr txBox="1">
            <a:spLocks noGrp="1"/>
          </p:cNvSpPr>
          <p:nvPr>
            <p:ph type="subTitle" idx="4"/>
          </p:nvPr>
        </p:nvSpPr>
        <p:spPr>
          <a:xfrm>
            <a:off x="3632556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0" name="Google Shape;7730;p13"/>
          <p:cNvSpPr txBox="1">
            <a:spLocks noGrp="1"/>
          </p:cNvSpPr>
          <p:nvPr>
            <p:ph type="title" idx="5" hasCustomPrompt="1"/>
          </p:nvPr>
        </p:nvSpPr>
        <p:spPr>
          <a:xfrm>
            <a:off x="4128006" y="1938786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31" name="Google Shape;7731;p13"/>
          <p:cNvSpPr txBox="1">
            <a:spLocks noGrp="1"/>
          </p:cNvSpPr>
          <p:nvPr>
            <p:ph type="subTitle" idx="6"/>
          </p:nvPr>
        </p:nvSpPr>
        <p:spPr>
          <a:xfrm>
            <a:off x="3632556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2" name="Google Shape;7732;p13"/>
          <p:cNvSpPr txBox="1">
            <a:spLocks noGrp="1"/>
          </p:cNvSpPr>
          <p:nvPr>
            <p:ph type="subTitle" idx="7"/>
          </p:nvPr>
        </p:nvSpPr>
        <p:spPr>
          <a:xfrm>
            <a:off x="6267833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3" name="Google Shape;7733;p13"/>
          <p:cNvSpPr txBox="1">
            <a:spLocks noGrp="1"/>
          </p:cNvSpPr>
          <p:nvPr>
            <p:ph type="title" idx="8" hasCustomPrompt="1"/>
          </p:nvPr>
        </p:nvSpPr>
        <p:spPr>
          <a:xfrm>
            <a:off x="6763283" y="1938785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34" name="Google Shape;7734;p13"/>
          <p:cNvSpPr txBox="1">
            <a:spLocks noGrp="1"/>
          </p:cNvSpPr>
          <p:nvPr>
            <p:ph type="subTitle" idx="9"/>
          </p:nvPr>
        </p:nvSpPr>
        <p:spPr>
          <a:xfrm>
            <a:off x="6267833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735" name="Google Shape;7735;p13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7736" name="Google Shape;7736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7" name="Google Shape;7737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38" name="Google Shape;7738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40" name="Google Shape;7740;p13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7741" name="Google Shape;7741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2" name="Google Shape;7742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43" name="Google Shape;7743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45" name="Google Shape;7745;p13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7746" name="Google Shape;7746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7" name="Google Shape;7747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48" name="Google Shape;7748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50" name="Google Shape;7750;p13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7751" name="Google Shape;7751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2" name="Google Shape;7752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53" name="Google Shape;7753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55" name="Google Shape;7755;p13"/>
          <p:cNvGrpSpPr/>
          <p:nvPr/>
        </p:nvGrpSpPr>
        <p:grpSpPr>
          <a:xfrm>
            <a:off x="1636650" y="1194655"/>
            <a:ext cx="5870700" cy="124147"/>
            <a:chOff x="1636650" y="1194655"/>
            <a:chExt cx="5870700" cy="124147"/>
          </a:xfrm>
        </p:grpSpPr>
        <p:cxnSp>
          <p:nvCxnSpPr>
            <p:cNvPr id="7756" name="Google Shape;7756;p13"/>
            <p:cNvCxnSpPr/>
            <p:nvPr/>
          </p:nvCxnSpPr>
          <p:spPr>
            <a:xfrm rot="10800000">
              <a:off x="1636650" y="1256725"/>
              <a:ext cx="5870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757" name="Google Shape;7757;p13"/>
            <p:cNvSpPr/>
            <p:nvPr/>
          </p:nvSpPr>
          <p:spPr>
            <a:xfrm>
              <a:off x="4509930" y="1194655"/>
              <a:ext cx="124147" cy="124147"/>
            </a:xfrm>
            <a:custGeom>
              <a:avLst/>
              <a:gdLst/>
              <a:ahLst/>
              <a:cxnLst/>
              <a:rect l="l" t="t" r="r" b="b"/>
              <a:pathLst>
                <a:path w="15071" h="15071" extrusionOk="0">
                  <a:moveTo>
                    <a:pt x="7533" y="0"/>
                  </a:moveTo>
                  <a:cubicBezTo>
                    <a:pt x="7533" y="4164"/>
                    <a:pt x="4158" y="7538"/>
                    <a:pt x="1" y="7538"/>
                  </a:cubicBezTo>
                  <a:cubicBezTo>
                    <a:pt x="4158" y="7538"/>
                    <a:pt x="7533" y="10912"/>
                    <a:pt x="7533" y="15070"/>
                  </a:cubicBezTo>
                  <a:cubicBezTo>
                    <a:pt x="7533" y="10912"/>
                    <a:pt x="10907" y="7538"/>
                    <a:pt x="15071" y="7538"/>
                  </a:cubicBezTo>
                  <a:cubicBezTo>
                    <a:pt x="10907" y="7538"/>
                    <a:pt x="7533" y="4164"/>
                    <a:pt x="7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0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4" name="Google Shape;10824;p18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0825" name="Google Shape;10825;p18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26" name="Google Shape;10826;p18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0827" name="Google Shape;10827;p18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8" name="Google Shape;10828;p18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9" name="Google Shape;10829;p18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0" name="Google Shape;10830;p18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1" name="Google Shape;10831;p18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2" name="Google Shape;10832;p18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3" name="Google Shape;10833;p18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4" name="Google Shape;10834;p18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5" name="Google Shape;10835;p18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6" name="Google Shape;10836;p18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7" name="Google Shape;10837;p18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8" name="Google Shape;10838;p18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9" name="Google Shape;10839;p18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0" name="Google Shape;10840;p18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1" name="Google Shape;10841;p18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2" name="Google Shape;10842;p18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3" name="Google Shape;10843;p18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4" name="Google Shape;10844;p18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5" name="Google Shape;10845;p18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6" name="Google Shape;10846;p18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7" name="Google Shape;10847;p18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8" name="Google Shape;10848;p18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9" name="Google Shape;10849;p18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0" name="Google Shape;10850;p18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1" name="Google Shape;10851;p18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18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18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18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18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18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18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18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18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18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18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18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18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18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18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18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18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18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18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18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18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18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18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18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18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18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18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18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18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18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18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18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18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18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18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18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18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18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18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18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18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18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18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18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18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18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18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18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18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18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18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18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18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18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18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18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18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18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18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18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18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18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18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18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18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18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18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18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18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18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18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18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18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18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18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18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18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18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18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18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18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18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18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18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18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18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18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18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9" name="Google Shape;10939;p18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0" name="Google Shape;10940;p18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18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18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18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18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18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18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18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18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18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18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18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18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18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18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18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18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18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18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18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18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18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18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18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18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18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18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18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18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18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18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18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18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18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18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18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18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18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18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18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18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18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18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18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18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18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18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18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18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18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18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18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18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18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18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18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18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18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18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18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18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18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18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18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18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18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18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18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18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18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18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18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18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18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18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18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18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18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18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18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18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18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18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18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18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18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18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18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8" name="Google Shape;11028;p18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9" name="Google Shape;11029;p18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18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18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18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18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18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18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18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18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18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18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18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18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18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18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18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18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18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18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18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18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18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51" name="Google Shape;11051;p18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1052" name="Google Shape;11052;p18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53" name="Google Shape;1105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4" name="Google Shape;1105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5" name="Google Shape;1105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6" name="Google Shape;1105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7" name="Google Shape;1105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8" name="Google Shape;1105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9" name="Google Shape;1105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60" name="Google Shape;11060;p18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61" name="Google Shape;1106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2" name="Google Shape;1106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3" name="Google Shape;1106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4" name="Google Shape;1106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5" name="Google Shape;1106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6" name="Google Shape;1106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7" name="Google Shape;1106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68" name="Google Shape;11068;p18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69" name="Google Shape;1106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0" name="Google Shape;1107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1" name="Google Shape;1107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2" name="Google Shape;1107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3" name="Google Shape;1107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4" name="Google Shape;1107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5" name="Google Shape;1107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76" name="Google Shape;11076;p18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77" name="Google Shape;1107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8" name="Google Shape;1107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9" name="Google Shape;1107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0" name="Google Shape;1108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1" name="Google Shape;1108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2" name="Google Shape;1108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3" name="Google Shape;1108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84" name="Google Shape;11084;p18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85" name="Google Shape;1108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6" name="Google Shape;1108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7" name="Google Shape;1108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8" name="Google Shape;1108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9" name="Google Shape;1108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0" name="Google Shape;1109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1" name="Google Shape;1109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92" name="Google Shape;11092;p18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93" name="Google Shape;1109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4" name="Google Shape;1109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5" name="Google Shape;1109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6" name="Google Shape;1109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7" name="Google Shape;1109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8" name="Google Shape;1109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9" name="Google Shape;1109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00" name="Google Shape;11100;p18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01" name="Google Shape;1110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2" name="Google Shape;1110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3" name="Google Shape;1110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4" name="Google Shape;1110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5" name="Google Shape;1110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6" name="Google Shape;1110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7" name="Google Shape;1110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08" name="Google Shape;11108;p18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09" name="Google Shape;1110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0" name="Google Shape;1111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1" name="Google Shape;1111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2" name="Google Shape;1111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3" name="Google Shape;1111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4" name="Google Shape;1111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5" name="Google Shape;1111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16" name="Google Shape;11116;p18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17" name="Google Shape;1111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8" name="Google Shape;1111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9" name="Google Shape;1111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0" name="Google Shape;1112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1" name="Google Shape;1112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2" name="Google Shape;1112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3" name="Google Shape;1112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24" name="Google Shape;11124;p18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25" name="Google Shape;1112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6" name="Google Shape;1112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7" name="Google Shape;1112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8" name="Google Shape;1112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9" name="Google Shape;1112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0" name="Google Shape;1113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1" name="Google Shape;1113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32" name="Google Shape;11132;p18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33" name="Google Shape;1113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4" name="Google Shape;1113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5" name="Google Shape;1113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6" name="Google Shape;1113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7" name="Google Shape;1113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8" name="Google Shape;1113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9" name="Google Shape;1113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40" name="Google Shape;11140;p18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41" name="Google Shape;1114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2" name="Google Shape;1114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3" name="Google Shape;1114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4" name="Google Shape;1114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5" name="Google Shape;1114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6" name="Google Shape;1114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7" name="Google Shape;1114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48" name="Google Shape;11148;p18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49" name="Google Shape;1114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0" name="Google Shape;1115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1" name="Google Shape;1115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2" name="Google Shape;1115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3" name="Google Shape;1115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4" name="Google Shape;1115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5" name="Google Shape;1115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56" name="Google Shape;11156;p18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57" name="Google Shape;1115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8" name="Google Shape;1115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9" name="Google Shape;1115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0" name="Google Shape;1116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1" name="Google Shape;1116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2" name="Google Shape;1116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3" name="Google Shape;1116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64" name="Google Shape;11164;p18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65" name="Google Shape;1116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6" name="Google Shape;1116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7" name="Google Shape;1116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8" name="Google Shape;1116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9" name="Google Shape;1116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0" name="Google Shape;1117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1" name="Google Shape;1117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72" name="Google Shape;11172;p18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73" name="Google Shape;1117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4" name="Google Shape;1117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5" name="Google Shape;1117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6" name="Google Shape;1117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7" name="Google Shape;1117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8" name="Google Shape;1117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9" name="Google Shape;1117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80" name="Google Shape;11180;p18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81" name="Google Shape;1118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2" name="Google Shape;1118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3" name="Google Shape;1118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4" name="Google Shape;1118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5" name="Google Shape;1118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6" name="Google Shape;1118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7" name="Google Shape;1118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88" name="Google Shape;11188;p18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89" name="Google Shape;1118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0" name="Google Shape;1119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1" name="Google Shape;1119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2" name="Google Shape;1119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3" name="Google Shape;1119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4" name="Google Shape;1119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5" name="Google Shape;1119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6" name="Google Shape;11196;p18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97" name="Google Shape;1119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8" name="Google Shape;1119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9" name="Google Shape;1119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0" name="Google Shape;1120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1" name="Google Shape;1120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2" name="Google Shape;1120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3" name="Google Shape;1120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04" name="Google Shape;11204;p18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05" name="Google Shape;1120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6" name="Google Shape;1120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7" name="Google Shape;1120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8" name="Google Shape;1120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9" name="Google Shape;1120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0" name="Google Shape;1121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1" name="Google Shape;1121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12" name="Google Shape;11212;p18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13" name="Google Shape;1121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4" name="Google Shape;1121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5" name="Google Shape;1121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6" name="Google Shape;1121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7" name="Google Shape;1121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8" name="Google Shape;1121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9" name="Google Shape;1121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20" name="Google Shape;11220;p18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21" name="Google Shape;1122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2" name="Google Shape;1122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3" name="Google Shape;1122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4" name="Google Shape;1122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5" name="Google Shape;1122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6" name="Google Shape;1122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7" name="Google Shape;1122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28" name="Google Shape;11228;p18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29" name="Google Shape;1122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0" name="Google Shape;1123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1" name="Google Shape;1123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2" name="Google Shape;1123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3" name="Google Shape;1123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4" name="Google Shape;1123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5" name="Google Shape;1123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36" name="Google Shape;11236;p18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37" name="Google Shape;1123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8" name="Google Shape;1123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9" name="Google Shape;1123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0" name="Google Shape;1124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1" name="Google Shape;1124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2" name="Google Shape;1124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3" name="Google Shape;1124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4" name="Google Shape;11244;p18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45" name="Google Shape;1124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6" name="Google Shape;1124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7" name="Google Shape;1124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8" name="Google Shape;1124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9" name="Google Shape;1124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0" name="Google Shape;1125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1" name="Google Shape;1125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52" name="Google Shape;11252;p18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53" name="Google Shape;1125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4" name="Google Shape;1125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5" name="Google Shape;1125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6" name="Google Shape;1125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7" name="Google Shape;1125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8" name="Google Shape;1125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9" name="Google Shape;1125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60" name="Google Shape;11260;p18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61" name="Google Shape;1126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2" name="Google Shape;1126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3" name="Google Shape;1126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4" name="Google Shape;1126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5" name="Google Shape;1126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6" name="Google Shape;1126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7" name="Google Shape;1126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68" name="Google Shape;11268;p18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69" name="Google Shape;1126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0" name="Google Shape;1127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1" name="Google Shape;1127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2" name="Google Shape;1127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3" name="Google Shape;1127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4" name="Google Shape;1127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5" name="Google Shape;1127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76" name="Google Shape;11276;p18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77" name="Google Shape;1127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8" name="Google Shape;1127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9" name="Google Shape;1127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0" name="Google Shape;1128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1" name="Google Shape;1128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2" name="Google Shape;1128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3" name="Google Shape;1128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84" name="Google Shape;11284;p18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85" name="Google Shape;1128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6" name="Google Shape;1128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7" name="Google Shape;1128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8" name="Google Shape;1128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9" name="Google Shape;1128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0" name="Google Shape;1129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1" name="Google Shape;1129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92" name="Google Shape;11292;p18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93" name="Google Shape;1129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4" name="Google Shape;1129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5" name="Google Shape;1129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6" name="Google Shape;1129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7" name="Google Shape;1129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8" name="Google Shape;1129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9" name="Google Shape;1129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00" name="Google Shape;11300;p18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301" name="Google Shape;1130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2" name="Google Shape;1130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3" name="Google Shape;1130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4" name="Google Shape;1130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5" name="Google Shape;1130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6" name="Google Shape;1130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7" name="Google Shape;1130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08" name="Google Shape;11308;p18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1309" name="Google Shape;11309;p18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10" name="Google Shape;1131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1" name="Google Shape;1131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2" name="Google Shape;1131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3" name="Google Shape;1131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4" name="Google Shape;1131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5" name="Google Shape;1131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6" name="Google Shape;1131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17" name="Google Shape;11317;p18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18" name="Google Shape;1131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9" name="Google Shape;1131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0" name="Google Shape;1132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1" name="Google Shape;1132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2" name="Google Shape;1132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3" name="Google Shape;1132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4" name="Google Shape;1132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25" name="Google Shape;11325;p18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26" name="Google Shape;1132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7" name="Google Shape;1132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8" name="Google Shape;1132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9" name="Google Shape;1132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0" name="Google Shape;1133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1" name="Google Shape;1133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2" name="Google Shape;1133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33" name="Google Shape;11333;p18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34" name="Google Shape;1133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5" name="Google Shape;1133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6" name="Google Shape;1133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7" name="Google Shape;1133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8" name="Google Shape;1133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9" name="Google Shape;1133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0" name="Google Shape;1134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41" name="Google Shape;11341;p18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42" name="Google Shape;1134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3" name="Google Shape;1134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4" name="Google Shape;1134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5" name="Google Shape;1134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6" name="Google Shape;1134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7" name="Google Shape;1134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8" name="Google Shape;1134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49" name="Google Shape;11349;p18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50" name="Google Shape;1135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1" name="Google Shape;1135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2" name="Google Shape;1135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3" name="Google Shape;1135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4" name="Google Shape;1135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5" name="Google Shape;1135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6" name="Google Shape;1135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57" name="Google Shape;11357;p18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58" name="Google Shape;1135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9" name="Google Shape;1135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0" name="Google Shape;1136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1" name="Google Shape;1136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2" name="Google Shape;1136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3" name="Google Shape;1136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4" name="Google Shape;1136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65" name="Google Shape;11365;p18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66" name="Google Shape;1136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7" name="Google Shape;1136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8" name="Google Shape;1136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9" name="Google Shape;1136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0" name="Google Shape;1137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1" name="Google Shape;1137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2" name="Google Shape;1137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73" name="Google Shape;11373;p18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74" name="Google Shape;1137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5" name="Google Shape;1137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6" name="Google Shape;1137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7" name="Google Shape;1137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8" name="Google Shape;1137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9" name="Google Shape;1137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0" name="Google Shape;1138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81" name="Google Shape;11381;p18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82" name="Google Shape;1138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3" name="Google Shape;1138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4" name="Google Shape;1138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5" name="Google Shape;1138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6" name="Google Shape;1138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7" name="Google Shape;1138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8" name="Google Shape;1138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89" name="Google Shape;11389;p18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90" name="Google Shape;1139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1" name="Google Shape;1139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2" name="Google Shape;1139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3" name="Google Shape;1139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4" name="Google Shape;1139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5" name="Google Shape;1139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6" name="Google Shape;1139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97" name="Google Shape;11397;p18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98" name="Google Shape;1139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9" name="Google Shape;1139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0" name="Google Shape;1140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1" name="Google Shape;1140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2" name="Google Shape;1140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3" name="Google Shape;1140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4" name="Google Shape;1140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05" name="Google Shape;11405;p18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06" name="Google Shape;1140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7" name="Google Shape;1140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8" name="Google Shape;1140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9" name="Google Shape;1140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0" name="Google Shape;1141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1" name="Google Shape;1141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2" name="Google Shape;1141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13" name="Google Shape;11413;p18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14" name="Google Shape;1141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5" name="Google Shape;1141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6" name="Google Shape;1141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7" name="Google Shape;1141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8" name="Google Shape;1141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9" name="Google Shape;1141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0" name="Google Shape;1142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21" name="Google Shape;11421;p18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22" name="Google Shape;1142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3" name="Google Shape;1142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4" name="Google Shape;1142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5" name="Google Shape;1142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6" name="Google Shape;1142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7" name="Google Shape;1142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8" name="Google Shape;1142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29" name="Google Shape;11429;p18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30" name="Google Shape;1143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1" name="Google Shape;1143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2" name="Google Shape;1143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3" name="Google Shape;1143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4" name="Google Shape;1143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5" name="Google Shape;1143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6" name="Google Shape;1143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37" name="Google Shape;11437;p18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1438" name="Google Shape;11438;p18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39" name="Google Shape;1143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0" name="Google Shape;1144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1" name="Google Shape;1144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2" name="Google Shape;1144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3" name="Google Shape;1144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4" name="Google Shape;1144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5" name="Google Shape;1144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46" name="Google Shape;11446;p18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47" name="Google Shape;1144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8" name="Google Shape;1144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9" name="Google Shape;1144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0" name="Google Shape;1145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1" name="Google Shape;1145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2" name="Google Shape;1145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3" name="Google Shape;1145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54" name="Google Shape;11454;p18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55" name="Google Shape;1145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6" name="Google Shape;1145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7" name="Google Shape;1145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8" name="Google Shape;1145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9" name="Google Shape;1145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0" name="Google Shape;1146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1" name="Google Shape;1146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62" name="Google Shape;11462;p18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63" name="Google Shape;1146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4" name="Google Shape;1146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5" name="Google Shape;1146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6" name="Google Shape;1146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7" name="Google Shape;1146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8" name="Google Shape;1146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9" name="Google Shape;1146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70" name="Google Shape;11470;p18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71" name="Google Shape;1147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2" name="Google Shape;1147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3" name="Google Shape;1147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4" name="Google Shape;1147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5" name="Google Shape;1147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6" name="Google Shape;1147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7" name="Google Shape;1147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78" name="Google Shape;11478;p18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79" name="Google Shape;1147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0" name="Google Shape;1148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1" name="Google Shape;1148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2" name="Google Shape;1148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3" name="Google Shape;1148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4" name="Google Shape;1148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5" name="Google Shape;1148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6" name="Google Shape;11486;p18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87" name="Google Shape;1148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8" name="Google Shape;1148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9" name="Google Shape;1148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0" name="Google Shape;1149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1" name="Google Shape;1149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2" name="Google Shape;1149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3" name="Google Shape;1149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94" name="Google Shape;11494;p18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95" name="Google Shape;1149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6" name="Google Shape;1149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7" name="Google Shape;1149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8" name="Google Shape;1149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9" name="Google Shape;1149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0" name="Google Shape;1150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1" name="Google Shape;1150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02" name="Google Shape;11502;p18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03" name="Google Shape;1150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4" name="Google Shape;1150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5" name="Google Shape;1150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6" name="Google Shape;1150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7" name="Google Shape;1150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8" name="Google Shape;1150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9" name="Google Shape;1150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0" name="Google Shape;11510;p18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11" name="Google Shape;1151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2" name="Google Shape;1151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3" name="Google Shape;1151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4" name="Google Shape;1151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5" name="Google Shape;1151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6" name="Google Shape;1151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7" name="Google Shape;1151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8" name="Google Shape;11518;p18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19" name="Google Shape;1151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0" name="Google Shape;1152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1" name="Google Shape;1152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2" name="Google Shape;1152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3" name="Google Shape;1152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4" name="Google Shape;1152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5" name="Google Shape;1152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26" name="Google Shape;11526;p18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27" name="Google Shape;1152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8" name="Google Shape;1152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9" name="Google Shape;1152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0" name="Google Shape;1153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1" name="Google Shape;1153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2" name="Google Shape;1153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3" name="Google Shape;1153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34" name="Google Shape;11534;p18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35" name="Google Shape;1153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6" name="Google Shape;1153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7" name="Google Shape;1153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8" name="Google Shape;1153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9" name="Google Shape;1153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0" name="Google Shape;1154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1" name="Google Shape;1154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42" name="Google Shape;11542;p18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43" name="Google Shape;1154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4" name="Google Shape;1154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5" name="Google Shape;1154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6" name="Google Shape;1154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7" name="Google Shape;1154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8" name="Google Shape;1154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9" name="Google Shape;1154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50" name="Google Shape;11550;p18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51" name="Google Shape;1155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2" name="Google Shape;1155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3" name="Google Shape;1155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4" name="Google Shape;1155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5" name="Google Shape;1155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6" name="Google Shape;1155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7" name="Google Shape;1155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58" name="Google Shape;11558;p18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59" name="Google Shape;1155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0" name="Google Shape;1156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1" name="Google Shape;1156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2" name="Google Shape;1156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3" name="Google Shape;1156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4" name="Google Shape;1156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5" name="Google Shape;1156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566" name="Google Shape;11566;p18"/>
          <p:cNvSpPr txBox="1">
            <a:spLocks noGrp="1"/>
          </p:cNvSpPr>
          <p:nvPr>
            <p:ph type="title"/>
          </p:nvPr>
        </p:nvSpPr>
        <p:spPr>
          <a:xfrm>
            <a:off x="2347950" y="540000"/>
            <a:ext cx="4448100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67" name="Google Shape;11567;p18"/>
          <p:cNvSpPr txBox="1">
            <a:spLocks noGrp="1"/>
          </p:cNvSpPr>
          <p:nvPr>
            <p:ph type="subTitle" idx="1"/>
          </p:nvPr>
        </p:nvSpPr>
        <p:spPr>
          <a:xfrm>
            <a:off x="2347900" y="1614549"/>
            <a:ext cx="4448100" cy="1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568" name="Google Shape;11568;p18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1569" name="Google Shape;11569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70" name="Google Shape;11570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71" name="Google Shape;11571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3" name="Google Shape;11573;p18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1574" name="Google Shape;11574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75" name="Google Shape;11575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76" name="Google Shape;11576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8" name="Google Shape;11578;p18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1579" name="Google Shape;11579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0" name="Google Shape;11580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81" name="Google Shape;11581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83" name="Google Shape;11583;p18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1584" name="Google Shape;11584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5" name="Google Shape;11585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86" name="Google Shape;11586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88" name="Google Shape;11588;p18"/>
          <p:cNvGrpSpPr/>
          <p:nvPr/>
        </p:nvGrpSpPr>
        <p:grpSpPr>
          <a:xfrm>
            <a:off x="1273850" y="1434454"/>
            <a:ext cx="6596300" cy="261775"/>
            <a:chOff x="1259150" y="4046900"/>
            <a:chExt cx="6596300" cy="261775"/>
          </a:xfrm>
        </p:grpSpPr>
        <p:cxnSp>
          <p:nvCxnSpPr>
            <p:cNvPr id="11589" name="Google Shape;11589;p18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1590" name="Google Shape;11590;p18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11591" name="Google Shape;11591;p18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11592" name="Google Shape;11592;p18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18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18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18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18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18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18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18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18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18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18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18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18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18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18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07" name="Google Shape;11607;p18"/>
          <p:cNvSpPr txBox="1"/>
          <p:nvPr/>
        </p:nvSpPr>
        <p:spPr>
          <a:xfrm>
            <a:off x="2099100" y="3654424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template has been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and content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Eliana Delacour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1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9" name="Google Shape;11609;p19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1610" name="Google Shape;11610;p19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1" name="Google Shape;11611;p19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1612" name="Google Shape;11612;p19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19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19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19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19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19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19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19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19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19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19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19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19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19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19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19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19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19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19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19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19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19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19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19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19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19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19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19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19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19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19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19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19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19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19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19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19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19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19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19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2" name="Google Shape;11652;p19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3" name="Google Shape;11653;p19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19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19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19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19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19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19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19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19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19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19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19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19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19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19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19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19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19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19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19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19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19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19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19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19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19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19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19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19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19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19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19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19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19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19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19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19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19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19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19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19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19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5" name="Google Shape;11695;p19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6" name="Google Shape;11696;p19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19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19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19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19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19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19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19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19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19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19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19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19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19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19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19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19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19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19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19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19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19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19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19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19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19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19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19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19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19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19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19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19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19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19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19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19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19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19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19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19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19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8" name="Google Shape;11738;p19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9" name="Google Shape;11739;p19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0" name="Google Shape;11740;p19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1" name="Google Shape;11741;p19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2" name="Google Shape;11742;p19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3" name="Google Shape;11743;p19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4" name="Google Shape;11744;p19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5" name="Google Shape;11745;p19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6" name="Google Shape;11746;p19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7" name="Google Shape;11747;p19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8" name="Google Shape;11748;p19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9" name="Google Shape;11749;p19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0" name="Google Shape;11750;p19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1" name="Google Shape;11751;p19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2" name="Google Shape;11752;p19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3" name="Google Shape;11753;p19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4" name="Google Shape;11754;p19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5" name="Google Shape;11755;p19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6" name="Google Shape;11756;p19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7" name="Google Shape;11757;p19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8" name="Google Shape;11758;p19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9" name="Google Shape;11759;p19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0" name="Google Shape;11760;p19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1" name="Google Shape;11761;p19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2" name="Google Shape;11762;p19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3" name="Google Shape;11763;p19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4" name="Google Shape;11764;p19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5" name="Google Shape;11765;p19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6" name="Google Shape;11766;p19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7" name="Google Shape;11767;p19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8" name="Google Shape;11768;p19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9" name="Google Shape;11769;p19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0" name="Google Shape;11770;p19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1" name="Google Shape;11771;p19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2" name="Google Shape;11772;p19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3" name="Google Shape;11773;p19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4" name="Google Shape;11774;p19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5" name="Google Shape;11775;p19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6" name="Google Shape;11776;p19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7" name="Google Shape;11777;p19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8" name="Google Shape;11778;p19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9" name="Google Shape;11779;p19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0" name="Google Shape;11780;p19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1" name="Google Shape;11781;p19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2" name="Google Shape;11782;p19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3" name="Google Shape;11783;p19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4" name="Google Shape;11784;p19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5" name="Google Shape;11785;p19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6" name="Google Shape;11786;p19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7" name="Google Shape;11787;p19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8" name="Google Shape;11788;p19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9" name="Google Shape;11789;p19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0" name="Google Shape;11790;p19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1" name="Google Shape;11791;p19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2" name="Google Shape;11792;p19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3" name="Google Shape;11793;p19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4" name="Google Shape;11794;p19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5" name="Google Shape;11795;p19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6" name="Google Shape;11796;p19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7" name="Google Shape;11797;p19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8" name="Google Shape;11798;p19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9" name="Google Shape;11799;p19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0" name="Google Shape;11800;p19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1" name="Google Shape;11801;p19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2" name="Google Shape;11802;p19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3" name="Google Shape;11803;p19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4" name="Google Shape;11804;p19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5" name="Google Shape;11805;p19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6" name="Google Shape;11806;p19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7" name="Google Shape;11807;p19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8" name="Google Shape;11808;p19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9" name="Google Shape;11809;p19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0" name="Google Shape;11810;p19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1" name="Google Shape;11811;p19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2" name="Google Shape;11812;p19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3" name="Google Shape;11813;p19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4" name="Google Shape;11814;p19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19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19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19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8" name="Google Shape;11818;p19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9" name="Google Shape;11819;p19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19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19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19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19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4" name="Google Shape;11824;p19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5" name="Google Shape;11825;p19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19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19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19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19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19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19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19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19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19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19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36" name="Google Shape;11836;p19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1837" name="Google Shape;11837;p19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38" name="Google Shape;1183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9" name="Google Shape;1183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0" name="Google Shape;1184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1" name="Google Shape;1184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2" name="Google Shape;1184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3" name="Google Shape;1184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4" name="Google Shape;1184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45" name="Google Shape;11845;p19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46" name="Google Shape;1184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7" name="Google Shape;1184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8" name="Google Shape;1184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9" name="Google Shape;1184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0" name="Google Shape;1185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1" name="Google Shape;1185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2" name="Google Shape;1185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53" name="Google Shape;11853;p19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54" name="Google Shape;1185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5" name="Google Shape;1185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6" name="Google Shape;1185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7" name="Google Shape;1185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8" name="Google Shape;1185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9" name="Google Shape;1185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0" name="Google Shape;1186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1" name="Google Shape;11861;p19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62" name="Google Shape;1186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3" name="Google Shape;1186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4" name="Google Shape;1186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5" name="Google Shape;1186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6" name="Google Shape;1186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7" name="Google Shape;1186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8" name="Google Shape;1186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9" name="Google Shape;11869;p19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70" name="Google Shape;1187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1" name="Google Shape;1187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2" name="Google Shape;1187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3" name="Google Shape;1187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4" name="Google Shape;1187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5" name="Google Shape;1187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6" name="Google Shape;1187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77" name="Google Shape;11877;p19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78" name="Google Shape;1187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9" name="Google Shape;1187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0" name="Google Shape;1188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1" name="Google Shape;1188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2" name="Google Shape;1188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3" name="Google Shape;1188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4" name="Google Shape;1188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85" name="Google Shape;11885;p19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86" name="Google Shape;1188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7" name="Google Shape;1188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8" name="Google Shape;1188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9" name="Google Shape;1188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0" name="Google Shape;1189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1" name="Google Shape;1189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2" name="Google Shape;1189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93" name="Google Shape;11893;p19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94" name="Google Shape;1189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5" name="Google Shape;1189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6" name="Google Shape;1189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7" name="Google Shape;1189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8" name="Google Shape;1189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9" name="Google Shape;1189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0" name="Google Shape;1190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01" name="Google Shape;11901;p19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02" name="Google Shape;1190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3" name="Google Shape;1190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4" name="Google Shape;1190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5" name="Google Shape;1190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6" name="Google Shape;1190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7" name="Google Shape;1190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8" name="Google Shape;1190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09" name="Google Shape;11909;p19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10" name="Google Shape;1191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1" name="Google Shape;1191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2" name="Google Shape;1191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3" name="Google Shape;1191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4" name="Google Shape;1191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5" name="Google Shape;1191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6" name="Google Shape;1191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17" name="Google Shape;11917;p19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18" name="Google Shape;1191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9" name="Google Shape;1191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0" name="Google Shape;1192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1" name="Google Shape;1192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2" name="Google Shape;1192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3" name="Google Shape;1192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4" name="Google Shape;1192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25" name="Google Shape;11925;p19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26" name="Google Shape;1192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7" name="Google Shape;1192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8" name="Google Shape;1192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9" name="Google Shape;1192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0" name="Google Shape;1193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1" name="Google Shape;1193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2" name="Google Shape;1193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33" name="Google Shape;11933;p19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34" name="Google Shape;1193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5" name="Google Shape;1193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6" name="Google Shape;1193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7" name="Google Shape;1193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8" name="Google Shape;1193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9" name="Google Shape;1193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0" name="Google Shape;1194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41" name="Google Shape;11941;p19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42" name="Google Shape;1194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3" name="Google Shape;1194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4" name="Google Shape;1194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5" name="Google Shape;1194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6" name="Google Shape;1194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7" name="Google Shape;1194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8" name="Google Shape;1194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49" name="Google Shape;11949;p19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50" name="Google Shape;1195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1" name="Google Shape;1195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2" name="Google Shape;1195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3" name="Google Shape;1195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4" name="Google Shape;1195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5" name="Google Shape;1195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6" name="Google Shape;1195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57" name="Google Shape;11957;p19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58" name="Google Shape;1195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9" name="Google Shape;1195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0" name="Google Shape;1196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1" name="Google Shape;1196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2" name="Google Shape;1196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3" name="Google Shape;1196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4" name="Google Shape;1196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65" name="Google Shape;11965;p19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66" name="Google Shape;1196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7" name="Google Shape;1196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8" name="Google Shape;1196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9" name="Google Shape;1196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0" name="Google Shape;1197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1" name="Google Shape;1197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2" name="Google Shape;1197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73" name="Google Shape;11973;p19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74" name="Google Shape;1197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5" name="Google Shape;1197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6" name="Google Shape;1197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7" name="Google Shape;1197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8" name="Google Shape;1197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9" name="Google Shape;1197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0" name="Google Shape;1198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81" name="Google Shape;11981;p19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82" name="Google Shape;1198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3" name="Google Shape;1198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4" name="Google Shape;1198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5" name="Google Shape;1198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6" name="Google Shape;1198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7" name="Google Shape;1198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8" name="Google Shape;1198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89" name="Google Shape;11989;p19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90" name="Google Shape;1199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1" name="Google Shape;1199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2" name="Google Shape;1199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3" name="Google Shape;1199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4" name="Google Shape;1199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5" name="Google Shape;1199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6" name="Google Shape;1199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7" name="Google Shape;11997;p19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98" name="Google Shape;1199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9" name="Google Shape;1199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0" name="Google Shape;1200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1" name="Google Shape;1200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2" name="Google Shape;1200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3" name="Google Shape;1200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4" name="Google Shape;1200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05" name="Google Shape;12005;p19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06" name="Google Shape;1200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7" name="Google Shape;1200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8" name="Google Shape;1200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9" name="Google Shape;1200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0" name="Google Shape;1201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1" name="Google Shape;1201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2" name="Google Shape;1201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13" name="Google Shape;12013;p19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14" name="Google Shape;1201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5" name="Google Shape;1201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6" name="Google Shape;1201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7" name="Google Shape;1201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8" name="Google Shape;1201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9" name="Google Shape;1201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0" name="Google Shape;1202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21" name="Google Shape;12021;p19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22" name="Google Shape;1202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3" name="Google Shape;1202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4" name="Google Shape;1202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5" name="Google Shape;1202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6" name="Google Shape;1202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7" name="Google Shape;1202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8" name="Google Shape;1202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29" name="Google Shape;12029;p19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30" name="Google Shape;1203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1" name="Google Shape;1203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2" name="Google Shape;1203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3" name="Google Shape;1203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4" name="Google Shape;1203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5" name="Google Shape;1203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6" name="Google Shape;1203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37" name="Google Shape;12037;p19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38" name="Google Shape;1203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9" name="Google Shape;1203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0" name="Google Shape;1204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1" name="Google Shape;1204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2" name="Google Shape;1204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3" name="Google Shape;1204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4" name="Google Shape;1204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45" name="Google Shape;12045;p19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46" name="Google Shape;1204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7" name="Google Shape;1204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8" name="Google Shape;1204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9" name="Google Shape;1204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0" name="Google Shape;1205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1" name="Google Shape;1205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2" name="Google Shape;1205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53" name="Google Shape;12053;p19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54" name="Google Shape;1205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5" name="Google Shape;1205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6" name="Google Shape;1205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7" name="Google Shape;1205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8" name="Google Shape;1205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9" name="Google Shape;1205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0" name="Google Shape;1206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61" name="Google Shape;12061;p19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62" name="Google Shape;1206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3" name="Google Shape;1206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4" name="Google Shape;1206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5" name="Google Shape;1206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6" name="Google Shape;1206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7" name="Google Shape;1206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8" name="Google Shape;1206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69" name="Google Shape;12069;p19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70" name="Google Shape;1207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1" name="Google Shape;1207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2" name="Google Shape;1207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3" name="Google Shape;1207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4" name="Google Shape;1207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5" name="Google Shape;1207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6" name="Google Shape;1207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77" name="Google Shape;12077;p19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78" name="Google Shape;1207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9" name="Google Shape;1207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0" name="Google Shape;1208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1" name="Google Shape;1208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2" name="Google Shape;1208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3" name="Google Shape;1208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4" name="Google Shape;1208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85" name="Google Shape;12085;p19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86" name="Google Shape;1208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7" name="Google Shape;1208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8" name="Google Shape;1208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9" name="Google Shape;1208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0" name="Google Shape;1209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1" name="Google Shape;1209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2" name="Google Shape;1209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93" name="Google Shape;12093;p19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094" name="Google Shape;12094;p1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095" name="Google Shape;1209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6" name="Google Shape;1209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7" name="Google Shape;1209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8" name="Google Shape;1209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9" name="Google Shape;1209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0" name="Google Shape;1210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1" name="Google Shape;1210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02" name="Google Shape;12102;p1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03" name="Google Shape;1210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4" name="Google Shape;1210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5" name="Google Shape;1210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6" name="Google Shape;1210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7" name="Google Shape;1210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8" name="Google Shape;1210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9" name="Google Shape;1210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10" name="Google Shape;12110;p1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11" name="Google Shape;1211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2" name="Google Shape;1211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3" name="Google Shape;1211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4" name="Google Shape;1211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5" name="Google Shape;1211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6" name="Google Shape;1211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7" name="Google Shape;1211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18" name="Google Shape;12118;p1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19" name="Google Shape;1211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0" name="Google Shape;1212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1" name="Google Shape;1212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2" name="Google Shape;1212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3" name="Google Shape;1212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4" name="Google Shape;1212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5" name="Google Shape;1212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26" name="Google Shape;12126;p1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27" name="Google Shape;1212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8" name="Google Shape;1212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9" name="Google Shape;1212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0" name="Google Shape;1213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1" name="Google Shape;1213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2" name="Google Shape;1213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3" name="Google Shape;1213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34" name="Google Shape;12134;p1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35" name="Google Shape;1213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6" name="Google Shape;1213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7" name="Google Shape;1213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8" name="Google Shape;1213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9" name="Google Shape;1213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0" name="Google Shape;1214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1" name="Google Shape;1214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42" name="Google Shape;12142;p1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43" name="Google Shape;1214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4" name="Google Shape;1214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5" name="Google Shape;1214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6" name="Google Shape;1214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7" name="Google Shape;1214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8" name="Google Shape;1214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9" name="Google Shape;1214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0" name="Google Shape;12150;p1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51" name="Google Shape;1215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2" name="Google Shape;1215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3" name="Google Shape;1215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4" name="Google Shape;1215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5" name="Google Shape;1215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6" name="Google Shape;1215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7" name="Google Shape;1215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8" name="Google Shape;12158;p1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59" name="Google Shape;1215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0" name="Google Shape;1216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1" name="Google Shape;1216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2" name="Google Shape;1216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3" name="Google Shape;1216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4" name="Google Shape;1216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5" name="Google Shape;1216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66" name="Google Shape;12166;p1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67" name="Google Shape;1216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8" name="Google Shape;1216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9" name="Google Shape;1216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0" name="Google Shape;1217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1" name="Google Shape;1217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2" name="Google Shape;1217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3" name="Google Shape;1217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74" name="Google Shape;12174;p1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75" name="Google Shape;1217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6" name="Google Shape;1217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7" name="Google Shape;1217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8" name="Google Shape;1217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9" name="Google Shape;1217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0" name="Google Shape;1218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1" name="Google Shape;1218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82" name="Google Shape;12182;p1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83" name="Google Shape;1218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4" name="Google Shape;1218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5" name="Google Shape;1218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6" name="Google Shape;1218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7" name="Google Shape;1218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8" name="Google Shape;1218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9" name="Google Shape;1218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90" name="Google Shape;12190;p1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91" name="Google Shape;1219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2" name="Google Shape;1219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3" name="Google Shape;1219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4" name="Google Shape;1219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5" name="Google Shape;1219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6" name="Google Shape;1219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7" name="Google Shape;1219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98" name="Google Shape;12198;p1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99" name="Google Shape;1219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0" name="Google Shape;1220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1" name="Google Shape;1220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2" name="Google Shape;1220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3" name="Google Shape;1220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4" name="Google Shape;1220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5" name="Google Shape;1220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06" name="Google Shape;12206;p1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07" name="Google Shape;1220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8" name="Google Shape;1220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9" name="Google Shape;1220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0" name="Google Shape;1221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1" name="Google Shape;1221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2" name="Google Shape;1221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3" name="Google Shape;1221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14" name="Google Shape;12214;p1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15" name="Google Shape;1221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6" name="Google Shape;1221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7" name="Google Shape;1221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8" name="Google Shape;1221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9" name="Google Shape;1221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0" name="Google Shape;1222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1" name="Google Shape;1222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222" name="Google Shape;12222;p19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2223" name="Google Shape;12223;p1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24" name="Google Shape;1222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5" name="Google Shape;1222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6" name="Google Shape;1222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7" name="Google Shape;1222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8" name="Google Shape;1222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9" name="Google Shape;1222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0" name="Google Shape;1223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1" name="Google Shape;12231;p1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32" name="Google Shape;1223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3" name="Google Shape;1223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4" name="Google Shape;1223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5" name="Google Shape;1223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6" name="Google Shape;1223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7" name="Google Shape;1223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8" name="Google Shape;1223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9" name="Google Shape;12239;p1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0" name="Google Shape;1224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1" name="Google Shape;1224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2" name="Google Shape;1224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3" name="Google Shape;1224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4" name="Google Shape;1224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5" name="Google Shape;1224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6" name="Google Shape;1224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47" name="Google Shape;12247;p1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8" name="Google Shape;1224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9" name="Google Shape;1224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0" name="Google Shape;1225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1" name="Google Shape;1225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2" name="Google Shape;1225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3" name="Google Shape;1225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4" name="Google Shape;1225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55" name="Google Shape;12255;p1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56" name="Google Shape;1225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7" name="Google Shape;1225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8" name="Google Shape;1225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9" name="Google Shape;1225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0" name="Google Shape;1226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1" name="Google Shape;1226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2" name="Google Shape;1226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63" name="Google Shape;12263;p1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64" name="Google Shape;1226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5" name="Google Shape;1226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6" name="Google Shape;1226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7" name="Google Shape;1226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8" name="Google Shape;1226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9" name="Google Shape;1226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0" name="Google Shape;1227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71" name="Google Shape;12271;p1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72" name="Google Shape;1227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3" name="Google Shape;1227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4" name="Google Shape;1227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5" name="Google Shape;1227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6" name="Google Shape;1227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7" name="Google Shape;1227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8" name="Google Shape;1227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79" name="Google Shape;12279;p1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80" name="Google Shape;1228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1" name="Google Shape;1228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2" name="Google Shape;1228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3" name="Google Shape;1228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4" name="Google Shape;1228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5" name="Google Shape;1228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6" name="Google Shape;1228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87" name="Google Shape;12287;p1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88" name="Google Shape;1228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9" name="Google Shape;1228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0" name="Google Shape;1229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1" name="Google Shape;1229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2" name="Google Shape;1229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3" name="Google Shape;1229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4" name="Google Shape;1229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95" name="Google Shape;12295;p1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96" name="Google Shape;1229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7" name="Google Shape;1229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8" name="Google Shape;1229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9" name="Google Shape;1229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0" name="Google Shape;1230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1" name="Google Shape;1230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2" name="Google Shape;1230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03" name="Google Shape;12303;p1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04" name="Google Shape;1230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5" name="Google Shape;1230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6" name="Google Shape;1230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7" name="Google Shape;1230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8" name="Google Shape;1230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9" name="Google Shape;1230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0" name="Google Shape;1231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1" name="Google Shape;12311;p1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12" name="Google Shape;1231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3" name="Google Shape;1231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4" name="Google Shape;1231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5" name="Google Shape;1231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6" name="Google Shape;1231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7" name="Google Shape;1231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8" name="Google Shape;1231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9" name="Google Shape;12319;p1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0" name="Google Shape;1232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1" name="Google Shape;1232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2" name="Google Shape;1232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3" name="Google Shape;1232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4" name="Google Shape;1232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5" name="Google Shape;1232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6" name="Google Shape;1232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27" name="Google Shape;12327;p1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8" name="Google Shape;1232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9" name="Google Shape;1232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0" name="Google Shape;1233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1" name="Google Shape;1233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2" name="Google Shape;1233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3" name="Google Shape;1233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4" name="Google Shape;1233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35" name="Google Shape;12335;p1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36" name="Google Shape;1233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7" name="Google Shape;1233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8" name="Google Shape;1233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9" name="Google Shape;1233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0" name="Google Shape;1234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1" name="Google Shape;1234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2" name="Google Shape;1234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43" name="Google Shape;12343;p1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44" name="Google Shape;1234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5" name="Google Shape;1234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6" name="Google Shape;1234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7" name="Google Shape;1234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8" name="Google Shape;1234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9" name="Google Shape;1234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0" name="Google Shape;1235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51" name="Google Shape;12351;p19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2352" name="Google Shape;12352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3" name="Google Shape;12353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54" name="Google Shape;12354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6" name="Google Shape;12356;p19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2357" name="Google Shape;12357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8" name="Google Shape;12358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59" name="Google Shape;12359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0" name="Google Shape;12360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61" name="Google Shape;12361;p19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2362" name="Google Shape;12362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3" name="Google Shape;12363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64" name="Google Shape;12364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5" name="Google Shape;12365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66" name="Google Shape;12366;p19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2367" name="Google Shape;12367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8" name="Google Shape;12368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69" name="Google Shape;12369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0" name="Google Shape;12370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71" name="Google Shape;12371;p19"/>
          <p:cNvGrpSpPr/>
          <p:nvPr/>
        </p:nvGrpSpPr>
        <p:grpSpPr>
          <a:xfrm>
            <a:off x="1273850" y="1434454"/>
            <a:ext cx="6596300" cy="261775"/>
            <a:chOff x="1259150" y="4046900"/>
            <a:chExt cx="6596300" cy="261775"/>
          </a:xfrm>
        </p:grpSpPr>
        <p:cxnSp>
          <p:nvCxnSpPr>
            <p:cNvPr id="12372" name="Google Shape;12372;p19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2373" name="Google Shape;12373;p19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12374" name="Google Shape;12374;p19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12375" name="Google Shape;12375;p19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6" name="Google Shape;12376;p19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7" name="Google Shape;12377;p19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8" name="Google Shape;12378;p19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9" name="Google Shape;12379;p19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0" name="Google Shape;12380;p19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1" name="Google Shape;12381;p19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2" name="Google Shape;12382;p19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3" name="Google Shape;12383;p19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4" name="Google Shape;12384;p19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5" name="Google Shape;12385;p19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6" name="Google Shape;12386;p19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7" name="Google Shape;12387;p19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8" name="Google Shape;12388;p19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9" name="Google Shape;12389;p19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1975" y="445025"/>
            <a:ext cx="771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35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1975" y="1152475"/>
            <a:ext cx="7720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6" name="Google Shape;13166;p24"/>
          <p:cNvSpPr txBox="1">
            <a:spLocks noGrp="1"/>
          </p:cNvSpPr>
          <p:nvPr>
            <p:ph type="ctrTitle"/>
          </p:nvPr>
        </p:nvSpPr>
        <p:spPr>
          <a:xfrm>
            <a:off x="1023600" y="1702050"/>
            <a:ext cx="7096800" cy="17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6000" dirty="0"/>
              <a:t>B</a:t>
            </a:r>
            <a:r>
              <a:rPr lang="hu-HU" sz="6000" dirty="0" smtClean="0"/>
              <a:t>aranyai sváb viseletek</a:t>
            </a:r>
            <a:endParaRPr sz="6000"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507289" y="1332273"/>
            <a:ext cx="4217958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/ 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ing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abát 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kalap 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4337" b="8146"/>
          <a:stretch/>
        </p:blipFill>
        <p:spPr>
          <a:xfrm>
            <a:off x="1104226" y="663114"/>
            <a:ext cx="2895401" cy="3853046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9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CC4C6"/>
                </a:solidFill>
              </a:rPr>
              <a:t>Asszonyok </a:t>
            </a:r>
            <a:r>
              <a:rPr lang="hu-HU" sz="6000" b="1" spc="200" dirty="0">
                <a:solidFill>
                  <a:srgbClr val="FCC4C6"/>
                </a:solidFill>
              </a:rPr>
              <a:t>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256003" y="708728"/>
            <a:ext cx="4217958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harisnya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 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rékli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</a:t>
            </a:r>
            <a:r>
              <a:rPr lang="hu-HU" sz="240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állkendő</a:t>
            </a:r>
            <a:endParaRPr lang="hu-HU" sz="2400" dirty="0" smtClean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fejkendő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   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ékszerek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11128" r="653" b="6768"/>
          <a:stretch/>
        </p:blipFill>
        <p:spPr>
          <a:xfrm>
            <a:off x="1056043" y="650016"/>
            <a:ext cx="2935814" cy="3866144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2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Urak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11128" r="653" b="6768"/>
          <a:stretch/>
        </p:blipFill>
        <p:spPr>
          <a:xfrm>
            <a:off x="1056043" y="650016"/>
            <a:ext cx="2935814" cy="3866144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zövegdoboz 4"/>
          <p:cNvSpPr txBox="1"/>
          <p:nvPr/>
        </p:nvSpPr>
        <p:spPr>
          <a:xfrm>
            <a:off x="4577092" y="1318126"/>
            <a:ext cx="421795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ing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abát 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kalap </a:t>
            </a:r>
          </a:p>
        </p:txBody>
      </p:sp>
    </p:spTree>
    <p:extLst>
      <p:ext uri="{BB962C8B-B14F-4D97-AF65-F5344CB8AC3E}">
        <p14:creationId xmlns:p14="http://schemas.microsoft.com/office/powerpoint/2010/main" val="3288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37" y="762557"/>
            <a:ext cx="6418327" cy="3618386"/>
          </a:xfrm>
          <a:prstGeom prst="rect">
            <a:avLst/>
          </a:prstGeom>
          <a:ln w="38100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79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6" name="Google Shape;14736;p40"/>
          <p:cNvSpPr txBox="1">
            <a:spLocks noGrp="1"/>
          </p:cNvSpPr>
          <p:nvPr>
            <p:ph type="title"/>
          </p:nvPr>
        </p:nvSpPr>
        <p:spPr>
          <a:xfrm>
            <a:off x="2591432" y="2021865"/>
            <a:ext cx="3961136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Tengler Johanna</a:t>
            </a:r>
            <a:endParaRPr sz="4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56216" y="3530184"/>
            <a:ext cx="5666282" cy="936885"/>
          </a:xfrm>
          <a:prstGeom prst="rect">
            <a:avLst/>
          </a:prstGeom>
          <a:solidFill>
            <a:srgbClr val="13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Google Shape;14736;p40"/>
          <p:cNvSpPr txBox="1">
            <a:spLocks/>
          </p:cNvSpPr>
          <p:nvPr/>
        </p:nvSpPr>
        <p:spPr>
          <a:xfrm>
            <a:off x="856378" y="513546"/>
            <a:ext cx="7431244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b="1" spc="2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Baranyai sváb viseletek</a:t>
            </a:r>
            <a:endParaRPr lang="hu-HU" b="1" spc="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14736;p40"/>
          <p:cNvSpPr txBox="1">
            <a:spLocks/>
          </p:cNvSpPr>
          <p:nvPr/>
        </p:nvSpPr>
        <p:spPr>
          <a:xfrm>
            <a:off x="2591432" y="2895928"/>
            <a:ext cx="3961136" cy="150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Vokány,</a:t>
            </a:r>
          </a:p>
          <a:p>
            <a:r>
              <a:rPr lang="hu-HU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2024. 04. 29.</a:t>
            </a:r>
            <a:endParaRPr lang="hu-HU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4071"/>
          <a:stretch/>
        </p:blipFill>
        <p:spPr>
          <a:xfrm rot="16200000">
            <a:off x="2734593" y="982620"/>
            <a:ext cx="3674814" cy="3178260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640" r="5631"/>
          <a:stretch/>
        </p:blipFill>
        <p:spPr>
          <a:xfrm>
            <a:off x="2420395" y="806059"/>
            <a:ext cx="4303210" cy="3531381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4999" r="17698"/>
          <a:stretch/>
        </p:blipFill>
        <p:spPr>
          <a:xfrm>
            <a:off x="2823029" y="726941"/>
            <a:ext cx="3497943" cy="3689618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10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6390" r="26789" b="5541"/>
          <a:stretch/>
        </p:blipFill>
        <p:spPr>
          <a:xfrm>
            <a:off x="3033486" y="585745"/>
            <a:ext cx="3077028" cy="3972010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7145" r="6871" b="11757"/>
          <a:stretch/>
        </p:blipFill>
        <p:spPr>
          <a:xfrm>
            <a:off x="1923258" y="949793"/>
            <a:ext cx="5297484" cy="3243913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9875"/>
          <a:stretch/>
        </p:blipFill>
        <p:spPr>
          <a:xfrm rot="16200000">
            <a:off x="2543031" y="743743"/>
            <a:ext cx="4057938" cy="3656012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36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6" name="Google Shape;14736;p40"/>
          <p:cNvSpPr txBox="1">
            <a:spLocks noGrp="1"/>
          </p:cNvSpPr>
          <p:nvPr>
            <p:ph type="title"/>
          </p:nvPr>
        </p:nvSpPr>
        <p:spPr>
          <a:xfrm>
            <a:off x="2591432" y="2021865"/>
            <a:ext cx="3961136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Tengler Johanna</a:t>
            </a:r>
            <a:endParaRPr sz="4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56216" y="3530184"/>
            <a:ext cx="5666282" cy="936885"/>
          </a:xfrm>
          <a:prstGeom prst="rect">
            <a:avLst/>
          </a:prstGeom>
          <a:solidFill>
            <a:srgbClr val="13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Google Shape;14736;p40"/>
          <p:cNvSpPr txBox="1">
            <a:spLocks/>
          </p:cNvSpPr>
          <p:nvPr/>
        </p:nvSpPr>
        <p:spPr>
          <a:xfrm>
            <a:off x="856378" y="513546"/>
            <a:ext cx="7431244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b="1" spc="2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Baranyai sváb viseletek</a:t>
            </a:r>
            <a:endParaRPr lang="hu-HU" b="1" spc="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14736;p40"/>
          <p:cNvSpPr txBox="1">
            <a:spLocks/>
          </p:cNvSpPr>
          <p:nvPr/>
        </p:nvSpPr>
        <p:spPr>
          <a:xfrm>
            <a:off x="2591432" y="2895928"/>
            <a:ext cx="3961136" cy="150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Vokány,</a:t>
            </a:r>
          </a:p>
          <a:p>
            <a:r>
              <a:rPr lang="hu-HU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2024. 04. 29.</a:t>
            </a:r>
            <a:endParaRPr lang="hu-HU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330604" y="1269855"/>
            <a:ext cx="4482792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u="sng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Viseletek fajtái: 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hétköznapi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imenős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ünnepi </a:t>
            </a:r>
          </a:p>
        </p:txBody>
      </p:sp>
    </p:spTree>
    <p:extLst>
      <p:ext uri="{BB962C8B-B14F-4D97-AF65-F5344CB8AC3E}">
        <p14:creationId xmlns:p14="http://schemas.microsoft.com/office/powerpoint/2010/main" val="23084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>
                <a:solidFill>
                  <a:srgbClr val="FCC4C6"/>
                </a:solidFill>
              </a:rPr>
              <a:t>Kislányok 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5159297" y="408878"/>
            <a:ext cx="5211338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ötött </a:t>
            </a:r>
            <a:r>
              <a:rPr lang="hu-HU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800" dirty="0" smtClean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színes </a:t>
            </a: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harisnya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2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ng</a:t>
            </a:r>
            <a:b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</a:b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(és mellény/kiskabát)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állkendő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é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kszerek</a:t>
            </a:r>
          </a:p>
          <a:p>
            <a:pPr marL="285750" indent="-285750">
              <a:buFont typeface="Arial" panose="020B0604020202020204" pitchFamily="34" charset="0"/>
              <a:buChar char="▪"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b="11833"/>
          <a:stretch/>
        </p:blipFill>
        <p:spPr>
          <a:xfrm>
            <a:off x="1147654" y="728547"/>
            <a:ext cx="3830427" cy="3717073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11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Kisfiúk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584070" y="1133929"/>
            <a:ext cx="4217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ehér magas szárú </a:t>
            </a:r>
            <a:r>
              <a:rPr lang="hu-HU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ng (általában fehér)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óralánc</a:t>
            </a:r>
          </a:p>
          <a:p>
            <a:pPr marL="285750" indent="-285750">
              <a:buFont typeface="Arial" panose="020B0604020202020204" pitchFamily="34" charset="0"/>
              <a:buChar char="▪"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18211" r="2062" b="12845"/>
          <a:stretch/>
        </p:blipFill>
        <p:spPr>
          <a:xfrm>
            <a:off x="981309" y="795453"/>
            <a:ext cx="3494048" cy="3546088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51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CC4C6"/>
                </a:solidFill>
              </a:rPr>
              <a:t>Nők </a:t>
            </a:r>
            <a:r>
              <a:rPr lang="hu-HU" sz="6000" b="1" spc="200" dirty="0">
                <a:solidFill>
                  <a:srgbClr val="FCC4C6"/>
                </a:solidFill>
              </a:rPr>
              <a:t>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262983" y="782637"/>
            <a:ext cx="4217958" cy="373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/ 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harisnya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 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rékli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   ékszerek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   zsebkendő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4337" b="8146"/>
          <a:stretch/>
        </p:blipFill>
        <p:spPr>
          <a:xfrm>
            <a:off x="1104226" y="663114"/>
            <a:ext cx="2895401" cy="3853046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99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Férfiak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ssic Tales by Hans Christian Andersen by Slidesgo">
  <a:themeElements>
    <a:clrScheme name="Simple Light">
      <a:dk1>
        <a:srgbClr val="FFFFFF"/>
      </a:dk1>
      <a:lt1>
        <a:srgbClr val="DEAC31"/>
      </a:lt1>
      <a:dk2>
        <a:srgbClr val="F8E3A7"/>
      </a:dk2>
      <a:lt2>
        <a:srgbClr val="B6F0E3"/>
      </a:lt2>
      <a:accent1>
        <a:srgbClr val="83D0BF"/>
      </a:accent1>
      <a:accent2>
        <a:srgbClr val="37AEAA"/>
      </a:accent2>
      <a:accent3>
        <a:srgbClr val="13436F"/>
      </a:accent3>
      <a:accent4>
        <a:srgbClr val="4073AC"/>
      </a:accent4>
      <a:accent5>
        <a:srgbClr val="E77E94"/>
      </a:accent5>
      <a:accent6>
        <a:srgbClr val="FCC4C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120</Words>
  <Application>Microsoft Office PowerPoint</Application>
  <PresentationFormat>Diavetítés a képernyőre (16:9 oldalarány)</PresentationFormat>
  <Paragraphs>61</Paragraphs>
  <Slides>19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Bebas Neue</vt:lpstr>
      <vt:lpstr>Norican</vt:lpstr>
      <vt:lpstr>Albert Sans</vt:lpstr>
      <vt:lpstr>Garamond</vt:lpstr>
      <vt:lpstr>Arial</vt:lpstr>
      <vt:lpstr>Wingdings</vt:lpstr>
      <vt:lpstr>Classic Tales by Hans Christian Andersen by Slidesgo</vt:lpstr>
      <vt:lpstr>Baranyai sváb viseletek</vt:lpstr>
      <vt:lpstr>PowerPoint-bemutató</vt:lpstr>
      <vt:lpstr>Kislányok viselete</vt:lpstr>
      <vt:lpstr>PowerPoint-bemutató</vt:lpstr>
      <vt:lpstr>Kisfiúk viselete</vt:lpstr>
      <vt:lpstr>PowerPoint-bemutató</vt:lpstr>
      <vt:lpstr>Nők viselete</vt:lpstr>
      <vt:lpstr>PowerPoint-bemutató</vt:lpstr>
      <vt:lpstr>Férfiak viselete</vt:lpstr>
      <vt:lpstr>PowerPoint-bemutató</vt:lpstr>
      <vt:lpstr>Asszonyok viselete</vt:lpstr>
      <vt:lpstr>PowerPoint-bemutató</vt:lpstr>
      <vt:lpstr>Urak viselete</vt:lpstr>
      <vt:lpstr>PowerPoint-bemutató</vt:lpstr>
      <vt:lpstr>PowerPoint-bemutató</vt:lpstr>
      <vt:lpstr>Tengler Johanna</vt:lpstr>
      <vt:lpstr>PowerPoint-bemutató</vt:lpstr>
      <vt:lpstr>PowerPoint-bemutató</vt:lpstr>
      <vt:lpstr>Tengler Johanna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Szilágyság népművészete</dc:title>
  <dc:creator>Tengler Johanna</dc:creator>
  <cp:lastModifiedBy>Hegedüs Éva</cp:lastModifiedBy>
  <cp:revision>33</cp:revision>
  <dcterms:modified xsi:type="dcterms:W3CDTF">2024-04-27T18:18:44Z</dcterms:modified>
</cp:coreProperties>
</file>