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3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33C9-77A2-4556-80F3-5DE168E256C2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0C5-8A34-42AF-A2B4-A57BC26BFE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281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33C9-77A2-4556-80F3-5DE168E256C2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0C5-8A34-42AF-A2B4-A57BC26BFE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5133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33C9-77A2-4556-80F3-5DE168E256C2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0C5-8A34-42AF-A2B4-A57BC26BFE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882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33C9-77A2-4556-80F3-5DE168E256C2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0C5-8A34-42AF-A2B4-A57BC26BFE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6342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33C9-77A2-4556-80F3-5DE168E256C2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0C5-8A34-42AF-A2B4-A57BC26BFE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326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33C9-77A2-4556-80F3-5DE168E256C2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0C5-8A34-42AF-A2B4-A57BC26BFE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682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33C9-77A2-4556-80F3-5DE168E256C2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0C5-8A34-42AF-A2B4-A57BC26BFE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691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33C9-77A2-4556-80F3-5DE168E256C2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0C5-8A34-42AF-A2B4-A57BC26BFE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02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33C9-77A2-4556-80F3-5DE168E256C2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0C5-8A34-42AF-A2B4-A57BC26BFE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152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33C9-77A2-4556-80F3-5DE168E256C2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0C5-8A34-42AF-A2B4-A57BC26BFE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3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33C9-77A2-4556-80F3-5DE168E256C2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60C5-8A34-42AF-A2B4-A57BC26BFE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80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D33C9-77A2-4556-80F3-5DE168E256C2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460C5-8A34-42AF-A2B4-A57BC26BFE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472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rgbClr val="FF0000"/>
            </a:gs>
            <a:gs pos="0">
              <a:srgbClr val="FFFF00"/>
            </a:gs>
            <a:gs pos="74000">
              <a:srgbClr val="00B050"/>
            </a:gs>
            <a:gs pos="83000">
              <a:srgbClr val="7030A0"/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18669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Szélesvásznú</PresentationFormat>
  <Paragraphs>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Hegedüs Éva</dc:creator>
  <cp:lastModifiedBy>Hegedüs Éva</cp:lastModifiedBy>
  <cp:revision>1</cp:revision>
  <dcterms:created xsi:type="dcterms:W3CDTF">2023-02-14T16:18:06Z</dcterms:created>
  <dcterms:modified xsi:type="dcterms:W3CDTF">2023-02-14T16:19:36Z</dcterms:modified>
</cp:coreProperties>
</file>