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FFCC"/>
    <a:srgbClr val="660033"/>
    <a:srgbClr val="A50021"/>
    <a:srgbClr val="F0E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FED3-E64E-456D-90DE-4677333960F8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4735-96D6-4C91-94ED-C6B22510FE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500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FED3-E64E-456D-90DE-4677333960F8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4735-96D6-4C91-94ED-C6B22510FE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885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FED3-E64E-456D-90DE-4677333960F8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4735-96D6-4C91-94ED-C6B22510FE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844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FED3-E64E-456D-90DE-4677333960F8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4735-96D6-4C91-94ED-C6B22510FE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408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FED3-E64E-456D-90DE-4677333960F8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4735-96D6-4C91-94ED-C6B22510FE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158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FED3-E64E-456D-90DE-4677333960F8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4735-96D6-4C91-94ED-C6B22510FE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58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FED3-E64E-456D-90DE-4677333960F8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4735-96D6-4C91-94ED-C6B22510FE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507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FED3-E64E-456D-90DE-4677333960F8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4735-96D6-4C91-94ED-C6B22510FE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57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FED3-E64E-456D-90DE-4677333960F8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4735-96D6-4C91-94ED-C6B22510FE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561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FED3-E64E-456D-90DE-4677333960F8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4735-96D6-4C91-94ED-C6B22510FE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423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FED3-E64E-456D-90DE-4677333960F8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4735-96D6-4C91-94ED-C6B22510FE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966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DFED3-E64E-456D-90DE-4677333960F8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C4735-96D6-4C91-94ED-C6B22510FE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431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Tengler Mariann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Digitális kultúra házi feladat</a:t>
            </a:r>
          </a:p>
          <a:p>
            <a:r>
              <a:rPr lang="hu-HU" dirty="0" smtClean="0"/>
              <a:t>2024. 02. 27.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049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3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5" t="5353" r="37296" b="38321"/>
          <a:stretch/>
        </p:blipFill>
        <p:spPr>
          <a:xfrm>
            <a:off x="564858" y="1466816"/>
            <a:ext cx="3420000" cy="34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2553" r="3953" b="44670"/>
          <a:stretch/>
        </p:blipFill>
        <p:spPr>
          <a:xfrm>
            <a:off x="8100074" y="1363018"/>
            <a:ext cx="3421367" cy="34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-1" r="-31065" b="-2378"/>
          <a:stretch/>
        </p:blipFill>
        <p:spPr>
          <a:xfrm>
            <a:off x="4332466" y="1466816"/>
            <a:ext cx="3420000" cy="342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1373784" y="5457523"/>
            <a:ext cx="9337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dirty="0" smtClean="0">
                <a:solidFill>
                  <a:srgbClr val="660033"/>
                </a:solidFill>
                <a:latin typeface="Gill Sans Ultra Bold" panose="020B0A02020104020203" pitchFamily="34" charset="-18"/>
              </a:rPr>
              <a:t>HÁROM HÍRES ÓKORI</a:t>
            </a:r>
            <a:endParaRPr lang="hu-HU" sz="5400" b="1" dirty="0">
              <a:solidFill>
                <a:srgbClr val="660033"/>
              </a:solidFill>
              <a:latin typeface="Gill Sans Ultra Bold" panose="020B0A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79420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</Words>
  <Application>Microsoft Office PowerPoint</Application>
  <PresentationFormat>Szélesvásznú</PresentationFormat>
  <Paragraphs>4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Gill Sans Ultra Bold</vt:lpstr>
      <vt:lpstr>Office-téma</vt:lpstr>
      <vt:lpstr>Tengler Mariann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Tengler Mariann</dc:title>
  <dc:creator>Tengler Mariann</dc:creator>
  <cp:lastModifiedBy>Hegedüs Éva</cp:lastModifiedBy>
  <cp:revision>5</cp:revision>
  <dcterms:created xsi:type="dcterms:W3CDTF">2024-02-27T18:37:20Z</dcterms:created>
  <dcterms:modified xsi:type="dcterms:W3CDTF">2024-02-27T19:20:47Z</dcterms:modified>
</cp:coreProperties>
</file>