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66" d="100"/>
          <a:sy n="66" d="100"/>
        </p:scale>
        <p:origin x="36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B27D-74E6-4C87-B647-E8FBCA366422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D544F-E772-46DB-B20E-2E24AD2991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904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B27D-74E6-4C87-B647-E8FBCA366422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D544F-E772-46DB-B20E-2E24AD2991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13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B27D-74E6-4C87-B647-E8FBCA366422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D544F-E772-46DB-B20E-2E24AD2991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5449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B27D-74E6-4C87-B647-E8FBCA366422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D544F-E772-46DB-B20E-2E24AD2991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557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B27D-74E6-4C87-B647-E8FBCA366422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D544F-E772-46DB-B20E-2E24AD2991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572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B27D-74E6-4C87-B647-E8FBCA366422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D544F-E772-46DB-B20E-2E24AD2991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441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B27D-74E6-4C87-B647-E8FBCA366422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D544F-E772-46DB-B20E-2E24AD2991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889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B27D-74E6-4C87-B647-E8FBCA366422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D544F-E772-46DB-B20E-2E24AD2991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982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B27D-74E6-4C87-B647-E8FBCA366422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D544F-E772-46DB-B20E-2E24AD2991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980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B27D-74E6-4C87-B647-E8FBCA366422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D544F-E772-46DB-B20E-2E24AD2991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950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B27D-74E6-4C87-B647-E8FBCA366422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D544F-E772-46DB-B20E-2E24AD2991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634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4B27D-74E6-4C87-B647-E8FBCA366422}" type="datetimeFigureOut">
              <a:rPr lang="hu-HU" smtClean="0"/>
              <a:t>2024. 03. 19.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D544F-E772-46DB-B20E-2E24AD2991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581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8389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17963" y="110836"/>
            <a:ext cx="8866909" cy="979199"/>
          </a:xfrm>
        </p:spPr>
        <p:txBody>
          <a:bodyPr>
            <a:normAutofit/>
          </a:bodyPr>
          <a:lstStyle/>
          <a:p>
            <a:r>
              <a:rPr lang="hu-HU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Tengler Mariann</a:t>
            </a:r>
            <a:endParaRPr lang="hu-HU" dirty="0">
              <a:solidFill>
                <a:schemeClr val="bg1"/>
              </a:solidFill>
              <a:latin typeface="Calisto MT" panose="02040603050505030304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06730" y="1090035"/>
            <a:ext cx="2874744" cy="575326"/>
          </a:xfrm>
          <a:solidFill>
            <a:schemeClr val="bg2">
              <a:lumMod val="50000"/>
              <a:alpha val="41000"/>
            </a:schemeClr>
          </a:solidFill>
        </p:spPr>
        <p:txBody>
          <a:bodyPr>
            <a:noAutofit/>
          </a:bodyPr>
          <a:lstStyle/>
          <a:p>
            <a:r>
              <a:rPr lang="hu-HU" sz="3600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Házi</a:t>
            </a:r>
            <a:r>
              <a:rPr lang="hu-HU" sz="3600" dirty="0" smtClean="0">
                <a:solidFill>
                  <a:schemeClr val="bg1"/>
                </a:solidFill>
              </a:rPr>
              <a:t> feladat</a:t>
            </a:r>
            <a:endParaRPr lang="hu-H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79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950-es megyerendezés – Wikipé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284" y="316346"/>
            <a:ext cx="9810750" cy="620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1414912" y="173253"/>
            <a:ext cx="6131294" cy="1323439"/>
          </a:xfrm>
          <a:prstGeom prst="rect">
            <a:avLst/>
          </a:prstGeom>
          <a:solidFill>
            <a:schemeClr val="accent6">
              <a:lumMod val="60000"/>
              <a:lumOff val="40000"/>
              <a:alpha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8000" dirty="0" smtClean="0">
                <a:solidFill>
                  <a:schemeClr val="accent4">
                    <a:lumMod val="75000"/>
                  </a:schemeClr>
                </a:solidFill>
              </a:rPr>
              <a:t>Magyarország</a:t>
            </a:r>
            <a:endParaRPr lang="hu-HU" sz="80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038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950-es megyerendezés – Wikipédi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9" t="63974" r="55888" b="-4334"/>
          <a:stretch/>
        </p:blipFill>
        <p:spPr bwMode="auto">
          <a:xfrm>
            <a:off x="5265018" y="2030930"/>
            <a:ext cx="4905366" cy="4735631"/>
          </a:xfrm>
          <a:prstGeom prst="ellipse">
            <a:avLst/>
          </a:prstGeom>
          <a:ln w="63500" cap="rnd">
            <a:noFill/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173253" y="343934"/>
            <a:ext cx="8604986" cy="1323439"/>
          </a:xfrm>
          <a:prstGeom prst="rect">
            <a:avLst/>
          </a:prstGeom>
          <a:solidFill>
            <a:schemeClr val="accent6">
              <a:lumMod val="60000"/>
              <a:lumOff val="40000"/>
              <a:alpha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8000" dirty="0" smtClean="0">
                <a:solidFill>
                  <a:schemeClr val="accent4">
                    <a:lumMod val="75000"/>
                  </a:schemeClr>
                </a:solidFill>
              </a:rPr>
              <a:t>Baranya vármegye</a:t>
            </a:r>
            <a:endParaRPr lang="hu-HU" sz="8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Jobbra nyíl 2"/>
          <p:cNvSpPr/>
          <p:nvPr/>
        </p:nvSpPr>
        <p:spPr>
          <a:xfrm rot="649745">
            <a:off x="3242577" y="3999888"/>
            <a:ext cx="4647681" cy="608751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962451" y="2980824"/>
            <a:ext cx="21175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0" dirty="0" smtClean="0">
                <a:solidFill>
                  <a:schemeClr val="accent4">
                    <a:lumMod val="75000"/>
                  </a:schemeClr>
                </a:solidFill>
              </a:rPr>
              <a:t>Pécs</a:t>
            </a:r>
            <a:endParaRPr lang="hu-HU" sz="80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5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</Words>
  <Application>Microsoft Office PowerPoint</Application>
  <PresentationFormat>Szélesvásznú</PresentationFormat>
  <Paragraphs>5</Paragraphs>
  <Slides>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Calisto MT</vt:lpstr>
      <vt:lpstr>Office-téma</vt:lpstr>
      <vt:lpstr>Tengler Mariann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Tengler Mariann</dc:title>
  <dc:creator>Hegedüs Éva</dc:creator>
  <cp:lastModifiedBy>Hegedüs Éva</cp:lastModifiedBy>
  <cp:revision>3</cp:revision>
  <dcterms:created xsi:type="dcterms:W3CDTF">2024-03-18T20:47:11Z</dcterms:created>
  <dcterms:modified xsi:type="dcterms:W3CDTF">2024-03-19T20:15:06Z</dcterms:modified>
</cp:coreProperties>
</file>