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E89090"/>
    <a:srgbClr val="CD8FE9"/>
    <a:srgbClr val="7ACC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60" d="100"/>
          <a:sy n="60" d="100"/>
        </p:scale>
        <p:origin x="276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A320F-A320-4487-BFF9-C79335AB01A6}" type="datetimeFigureOut">
              <a:rPr lang="hu-HU" smtClean="0"/>
              <a:t>2024. 03. 24.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121AC-2E85-4D99-A011-7CA334C6121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35063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A320F-A320-4487-BFF9-C79335AB01A6}" type="datetimeFigureOut">
              <a:rPr lang="hu-HU" smtClean="0"/>
              <a:t>2024. 03. 24.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121AC-2E85-4D99-A011-7CA334C6121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26156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A320F-A320-4487-BFF9-C79335AB01A6}" type="datetimeFigureOut">
              <a:rPr lang="hu-HU" smtClean="0"/>
              <a:t>2024. 03. 24.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121AC-2E85-4D99-A011-7CA334C6121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8506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A320F-A320-4487-BFF9-C79335AB01A6}" type="datetimeFigureOut">
              <a:rPr lang="hu-HU" smtClean="0"/>
              <a:t>2024. 03. 24.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121AC-2E85-4D99-A011-7CA334C6121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24096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A320F-A320-4487-BFF9-C79335AB01A6}" type="datetimeFigureOut">
              <a:rPr lang="hu-HU" smtClean="0"/>
              <a:t>2024. 03. 24.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121AC-2E85-4D99-A011-7CA334C6121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71474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A320F-A320-4487-BFF9-C79335AB01A6}" type="datetimeFigureOut">
              <a:rPr lang="hu-HU" smtClean="0"/>
              <a:t>2024. 03. 24.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121AC-2E85-4D99-A011-7CA334C6121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40326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A320F-A320-4487-BFF9-C79335AB01A6}" type="datetimeFigureOut">
              <a:rPr lang="hu-HU" smtClean="0"/>
              <a:t>2024. 03. 24.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121AC-2E85-4D99-A011-7CA334C6121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06066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A320F-A320-4487-BFF9-C79335AB01A6}" type="datetimeFigureOut">
              <a:rPr lang="hu-HU" smtClean="0"/>
              <a:t>2024. 03. 24.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121AC-2E85-4D99-A011-7CA334C6121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2291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A320F-A320-4487-BFF9-C79335AB01A6}" type="datetimeFigureOut">
              <a:rPr lang="hu-HU" smtClean="0"/>
              <a:t>2024. 03. 24.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121AC-2E85-4D99-A011-7CA334C6121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12501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A320F-A320-4487-BFF9-C79335AB01A6}" type="datetimeFigureOut">
              <a:rPr lang="hu-HU" smtClean="0"/>
              <a:t>2024. 03. 24.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121AC-2E85-4D99-A011-7CA334C6121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31547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A320F-A320-4487-BFF9-C79335AB01A6}" type="datetimeFigureOut">
              <a:rPr lang="hu-HU" smtClean="0"/>
              <a:t>2024. 03. 24.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121AC-2E85-4D99-A011-7CA334C6121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40120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BA320F-A320-4487-BFF9-C79335AB01A6}" type="datetimeFigureOut">
              <a:rPr lang="hu-HU" smtClean="0"/>
              <a:t>2024. 03. 24.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121AC-2E85-4D99-A011-7CA334C6121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927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40000"/>
                <a:lumOff val="60000"/>
              </a:schemeClr>
            </a:gs>
            <a:gs pos="83000">
              <a:srgbClr val="FF5050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>
                <a:latin typeface="Arial Rounded MT Bold" panose="020F0704030504030204" pitchFamily="34" charset="0"/>
              </a:rPr>
              <a:t>Tengler Mariann</a:t>
            </a:r>
            <a:endParaRPr lang="hu-HU" dirty="0">
              <a:latin typeface="Arial Rounded MT Bold" panose="020F0704030504030204" pitchFamily="34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Házi feladat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53295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5000">
              <a:srgbClr val="FFFF00"/>
            </a:gs>
            <a:gs pos="66000">
              <a:srgbClr val="FF0000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8" name="Csoportba foglalás 87"/>
          <p:cNvGrpSpPr/>
          <p:nvPr/>
        </p:nvGrpSpPr>
        <p:grpSpPr>
          <a:xfrm>
            <a:off x="6178139" y="216293"/>
            <a:ext cx="3436666" cy="5252038"/>
            <a:chOff x="8508900" y="636426"/>
            <a:chExt cx="3436666" cy="5252038"/>
          </a:xfrm>
        </p:grpSpPr>
        <p:grpSp>
          <p:nvGrpSpPr>
            <p:cNvPr id="30" name="Csoportba foglalás 29"/>
            <p:cNvGrpSpPr/>
            <p:nvPr/>
          </p:nvGrpSpPr>
          <p:grpSpPr>
            <a:xfrm>
              <a:off x="8508900" y="636426"/>
              <a:ext cx="3436666" cy="5252038"/>
              <a:chOff x="1506815" y="-95098"/>
              <a:chExt cx="4249183" cy="6782976"/>
            </a:xfrm>
          </p:grpSpPr>
          <p:grpSp>
            <p:nvGrpSpPr>
              <p:cNvPr id="31" name="Csoportba foglalás 30"/>
              <p:cNvGrpSpPr/>
              <p:nvPr/>
            </p:nvGrpSpPr>
            <p:grpSpPr>
              <a:xfrm>
                <a:off x="1506815" y="943394"/>
                <a:ext cx="4249183" cy="5744484"/>
                <a:chOff x="315968" y="291532"/>
                <a:chExt cx="4787660" cy="6472452"/>
              </a:xfrm>
            </p:grpSpPr>
            <p:grpSp>
              <p:nvGrpSpPr>
                <p:cNvPr id="35" name="Csoportba foglalás 34"/>
                <p:cNvGrpSpPr/>
                <p:nvPr/>
              </p:nvGrpSpPr>
              <p:grpSpPr>
                <a:xfrm>
                  <a:off x="315968" y="2137144"/>
                  <a:ext cx="4787660" cy="4626840"/>
                  <a:chOff x="1145308" y="1775638"/>
                  <a:chExt cx="4819558" cy="4662109"/>
                </a:xfrm>
              </p:grpSpPr>
              <p:sp>
                <p:nvSpPr>
                  <p:cNvPr id="41" name="Téglalap 40"/>
                  <p:cNvSpPr/>
                  <p:nvPr/>
                </p:nvSpPr>
                <p:spPr>
                  <a:xfrm>
                    <a:off x="1578209" y="1775638"/>
                    <a:ext cx="3953755" cy="1164774"/>
                  </a:xfrm>
                  <a:prstGeom prst="rect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9050">
                    <a:solidFill>
                      <a:schemeClr val="accent5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hu-HU"/>
                  </a:p>
                </p:txBody>
              </p:sp>
              <p:sp>
                <p:nvSpPr>
                  <p:cNvPr id="43" name="Téglalap 42"/>
                  <p:cNvSpPr/>
                  <p:nvPr/>
                </p:nvSpPr>
                <p:spPr>
                  <a:xfrm>
                    <a:off x="1145308" y="2780145"/>
                    <a:ext cx="4819558" cy="3657602"/>
                  </a:xfrm>
                  <a:prstGeom prst="rect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9050">
                    <a:solidFill>
                      <a:schemeClr val="accent5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hu-HU"/>
                  </a:p>
                </p:txBody>
              </p:sp>
            </p:grpSp>
            <p:sp>
              <p:nvSpPr>
                <p:cNvPr id="36" name="Körszelet 35"/>
                <p:cNvSpPr/>
                <p:nvPr/>
              </p:nvSpPr>
              <p:spPr>
                <a:xfrm rot="5602480">
                  <a:off x="478132" y="489916"/>
                  <a:ext cx="4524664" cy="4127896"/>
                </a:xfrm>
                <a:prstGeom prst="chord">
                  <a:avLst>
                    <a:gd name="adj1" fmla="val 5858511"/>
                    <a:gd name="adj2" fmla="val 15319897"/>
                  </a:avLst>
                </a:prstGeom>
                <a:solidFill>
                  <a:srgbClr val="7ACCC4"/>
                </a:solidFill>
                <a:ln>
                  <a:solidFill>
                    <a:schemeClr val="accent5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hu-HU"/>
                </a:p>
              </p:txBody>
            </p:sp>
            <p:sp>
              <p:nvSpPr>
                <p:cNvPr id="37" name="Téglalap 36"/>
                <p:cNvSpPr/>
                <p:nvPr/>
              </p:nvSpPr>
              <p:spPr>
                <a:xfrm>
                  <a:off x="1056103" y="2213097"/>
                  <a:ext cx="469642" cy="868022"/>
                </a:xfrm>
                <a:prstGeom prst="rect">
                  <a:avLst/>
                </a:prstGeom>
                <a:solidFill>
                  <a:schemeClr val="accent4">
                    <a:lumMod val="5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hu-HU"/>
                </a:p>
              </p:txBody>
            </p:sp>
            <p:sp>
              <p:nvSpPr>
                <p:cNvPr id="38" name="Téglalap 37"/>
                <p:cNvSpPr/>
                <p:nvPr/>
              </p:nvSpPr>
              <p:spPr>
                <a:xfrm>
                  <a:off x="1950335" y="2195655"/>
                  <a:ext cx="469642" cy="868022"/>
                </a:xfrm>
                <a:prstGeom prst="rect">
                  <a:avLst/>
                </a:prstGeom>
                <a:solidFill>
                  <a:schemeClr val="accent4">
                    <a:lumMod val="5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hu-HU"/>
                </a:p>
              </p:txBody>
            </p:sp>
            <p:sp>
              <p:nvSpPr>
                <p:cNvPr id="39" name="Téglalap 38"/>
                <p:cNvSpPr/>
                <p:nvPr/>
              </p:nvSpPr>
              <p:spPr>
                <a:xfrm>
                  <a:off x="2844567" y="2210110"/>
                  <a:ext cx="469642" cy="868022"/>
                </a:xfrm>
                <a:prstGeom prst="rect">
                  <a:avLst/>
                </a:prstGeom>
                <a:solidFill>
                  <a:schemeClr val="accent4">
                    <a:lumMod val="5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hu-HU"/>
                </a:p>
              </p:txBody>
            </p:sp>
            <p:sp>
              <p:nvSpPr>
                <p:cNvPr id="40" name="Téglalap 39"/>
                <p:cNvSpPr/>
                <p:nvPr/>
              </p:nvSpPr>
              <p:spPr>
                <a:xfrm>
                  <a:off x="3738799" y="2195655"/>
                  <a:ext cx="469642" cy="868022"/>
                </a:xfrm>
                <a:prstGeom prst="rect">
                  <a:avLst/>
                </a:prstGeom>
                <a:solidFill>
                  <a:schemeClr val="accent4">
                    <a:lumMod val="5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hu-HU"/>
                </a:p>
              </p:txBody>
            </p:sp>
          </p:grpSp>
          <p:cxnSp>
            <p:nvCxnSpPr>
              <p:cNvPr id="32" name="Egyenes összekötő 31"/>
              <p:cNvCxnSpPr/>
              <p:nvPr/>
            </p:nvCxnSpPr>
            <p:spPr>
              <a:xfrm>
                <a:off x="3599506" y="95694"/>
                <a:ext cx="0" cy="871869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Egyenes összekötő 32"/>
              <p:cNvCxnSpPr/>
              <p:nvPr/>
            </p:nvCxnSpPr>
            <p:spPr>
              <a:xfrm flipH="1" flipV="1">
                <a:off x="3305455" y="394241"/>
                <a:ext cx="602883" cy="26163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Ív 33"/>
              <p:cNvSpPr/>
              <p:nvPr/>
            </p:nvSpPr>
            <p:spPr>
              <a:xfrm rot="8138011">
                <a:off x="3146893" y="-95098"/>
                <a:ext cx="936529" cy="936529"/>
              </a:xfrm>
              <a:prstGeom prst="arc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  <p:grpSp>
          <p:nvGrpSpPr>
            <p:cNvPr id="87" name="Csoportba foglalás 86"/>
            <p:cNvGrpSpPr/>
            <p:nvPr/>
          </p:nvGrpSpPr>
          <p:grpSpPr>
            <a:xfrm>
              <a:off x="8693052" y="3588542"/>
              <a:ext cx="3169035" cy="1976868"/>
              <a:chOff x="8693052" y="3588542"/>
              <a:chExt cx="3169035" cy="1976868"/>
            </a:xfrm>
          </p:grpSpPr>
          <p:sp>
            <p:nvSpPr>
              <p:cNvPr id="76" name="Téglalap 75"/>
              <p:cNvSpPr/>
              <p:nvPr/>
            </p:nvSpPr>
            <p:spPr>
              <a:xfrm>
                <a:off x="8693052" y="3604362"/>
                <a:ext cx="655152" cy="829850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78" name="Téglalap 77"/>
              <p:cNvSpPr/>
              <p:nvPr/>
            </p:nvSpPr>
            <p:spPr>
              <a:xfrm>
                <a:off x="10345507" y="3597712"/>
                <a:ext cx="655152" cy="829850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79" name="Téglalap 78"/>
              <p:cNvSpPr/>
              <p:nvPr/>
            </p:nvSpPr>
            <p:spPr>
              <a:xfrm>
                <a:off x="11177827" y="3588542"/>
                <a:ext cx="655152" cy="829850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82" name="Téglalap 81"/>
              <p:cNvSpPr/>
              <p:nvPr/>
            </p:nvSpPr>
            <p:spPr>
              <a:xfrm>
                <a:off x="9542973" y="3588542"/>
                <a:ext cx="655152" cy="829850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83" name="Téglalap 82"/>
              <p:cNvSpPr/>
              <p:nvPr/>
            </p:nvSpPr>
            <p:spPr>
              <a:xfrm>
                <a:off x="8722160" y="4735560"/>
                <a:ext cx="655152" cy="829850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84" name="Téglalap 83"/>
              <p:cNvSpPr/>
              <p:nvPr/>
            </p:nvSpPr>
            <p:spPr>
              <a:xfrm>
                <a:off x="10374615" y="4728910"/>
                <a:ext cx="655152" cy="829850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85" name="Téglalap 84"/>
              <p:cNvSpPr/>
              <p:nvPr/>
            </p:nvSpPr>
            <p:spPr>
              <a:xfrm>
                <a:off x="11206935" y="4719740"/>
                <a:ext cx="655152" cy="829850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86" name="Téglalap 85"/>
              <p:cNvSpPr/>
              <p:nvPr/>
            </p:nvSpPr>
            <p:spPr>
              <a:xfrm>
                <a:off x="9572081" y="4719740"/>
                <a:ext cx="655152" cy="829850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</p:grpSp>
      <p:grpSp>
        <p:nvGrpSpPr>
          <p:cNvPr id="29" name="Csoportba foglalás 28"/>
          <p:cNvGrpSpPr/>
          <p:nvPr/>
        </p:nvGrpSpPr>
        <p:grpSpPr>
          <a:xfrm>
            <a:off x="2492345" y="52149"/>
            <a:ext cx="4047161" cy="6185020"/>
            <a:chOff x="1506815" y="-95098"/>
            <a:chExt cx="4249183" cy="6782977"/>
          </a:xfrm>
        </p:grpSpPr>
        <p:grpSp>
          <p:nvGrpSpPr>
            <p:cNvPr id="22" name="Csoportba foglalás 21"/>
            <p:cNvGrpSpPr/>
            <p:nvPr/>
          </p:nvGrpSpPr>
          <p:grpSpPr>
            <a:xfrm>
              <a:off x="1506815" y="956929"/>
              <a:ext cx="4249183" cy="5730950"/>
              <a:chOff x="315968" y="306782"/>
              <a:chExt cx="4787660" cy="6457203"/>
            </a:xfrm>
          </p:grpSpPr>
          <p:grpSp>
            <p:nvGrpSpPr>
              <p:cNvPr id="16" name="Csoportba foglalás 15"/>
              <p:cNvGrpSpPr/>
              <p:nvPr/>
            </p:nvGrpSpPr>
            <p:grpSpPr>
              <a:xfrm>
                <a:off x="315968" y="2137145"/>
                <a:ext cx="4787660" cy="4626840"/>
                <a:chOff x="1145308" y="1775638"/>
                <a:chExt cx="4819558" cy="4662109"/>
              </a:xfrm>
            </p:grpSpPr>
            <p:sp>
              <p:nvSpPr>
                <p:cNvPr id="12" name="Téglalap 11"/>
                <p:cNvSpPr/>
                <p:nvPr/>
              </p:nvSpPr>
              <p:spPr>
                <a:xfrm>
                  <a:off x="1578209" y="1775638"/>
                  <a:ext cx="3953755" cy="1164774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9050">
                  <a:solidFill>
                    <a:schemeClr val="accent5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hu-HU"/>
                </a:p>
              </p:txBody>
            </p:sp>
            <p:grpSp>
              <p:nvGrpSpPr>
                <p:cNvPr id="15" name="Csoportba foglalás 14"/>
                <p:cNvGrpSpPr/>
                <p:nvPr/>
              </p:nvGrpSpPr>
              <p:grpSpPr>
                <a:xfrm>
                  <a:off x="1145308" y="2780145"/>
                  <a:ext cx="4819558" cy="3657602"/>
                  <a:chOff x="1145308" y="2780145"/>
                  <a:chExt cx="4819558" cy="3657602"/>
                </a:xfrm>
              </p:grpSpPr>
              <p:sp>
                <p:nvSpPr>
                  <p:cNvPr id="2" name="Téglalap 1"/>
                  <p:cNvSpPr/>
                  <p:nvPr/>
                </p:nvSpPr>
                <p:spPr>
                  <a:xfrm>
                    <a:off x="1145308" y="2780145"/>
                    <a:ext cx="4819558" cy="3657602"/>
                  </a:xfrm>
                  <a:prstGeom prst="rect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9050">
                    <a:solidFill>
                      <a:schemeClr val="accent5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hu-HU"/>
                  </a:p>
                </p:txBody>
              </p:sp>
              <p:grpSp>
                <p:nvGrpSpPr>
                  <p:cNvPr id="11" name="Csoportba foglalás 10"/>
                  <p:cNvGrpSpPr/>
                  <p:nvPr/>
                </p:nvGrpSpPr>
                <p:grpSpPr>
                  <a:xfrm>
                    <a:off x="1633480" y="3417880"/>
                    <a:ext cx="3965352" cy="2402564"/>
                    <a:chOff x="1595154" y="3587900"/>
                    <a:chExt cx="3779490" cy="2180715"/>
                  </a:xfrm>
                </p:grpSpPr>
                <p:sp>
                  <p:nvSpPr>
                    <p:cNvPr id="3" name="Téglalap 2"/>
                    <p:cNvSpPr/>
                    <p:nvPr/>
                  </p:nvSpPr>
                  <p:spPr>
                    <a:xfrm>
                      <a:off x="1595154" y="3587901"/>
                      <a:ext cx="759198" cy="887621"/>
                    </a:xfrm>
                    <a:prstGeom prst="rect">
                      <a:avLst/>
                    </a:prstGeom>
                    <a:solidFill>
                      <a:schemeClr val="accent4">
                        <a:lumMod val="5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hu-HU"/>
                    </a:p>
                  </p:txBody>
                </p:sp>
                <p:sp>
                  <p:nvSpPr>
                    <p:cNvPr id="4" name="Téglalap 3"/>
                    <p:cNvSpPr/>
                    <p:nvPr/>
                  </p:nvSpPr>
                  <p:spPr>
                    <a:xfrm>
                      <a:off x="2601918" y="3587901"/>
                      <a:ext cx="759198" cy="887621"/>
                    </a:xfrm>
                    <a:prstGeom prst="rect">
                      <a:avLst/>
                    </a:prstGeom>
                    <a:solidFill>
                      <a:schemeClr val="accent4">
                        <a:lumMod val="5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hu-HU"/>
                    </a:p>
                  </p:txBody>
                </p:sp>
                <p:sp>
                  <p:nvSpPr>
                    <p:cNvPr id="5" name="Téglalap 4"/>
                    <p:cNvSpPr/>
                    <p:nvPr/>
                  </p:nvSpPr>
                  <p:spPr>
                    <a:xfrm>
                      <a:off x="3608682" y="3587900"/>
                      <a:ext cx="759198" cy="887621"/>
                    </a:xfrm>
                    <a:prstGeom prst="rect">
                      <a:avLst/>
                    </a:prstGeom>
                    <a:solidFill>
                      <a:schemeClr val="accent4">
                        <a:lumMod val="5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hu-HU"/>
                    </a:p>
                  </p:txBody>
                </p:sp>
                <p:sp>
                  <p:nvSpPr>
                    <p:cNvPr id="6" name="Téglalap 5"/>
                    <p:cNvSpPr/>
                    <p:nvPr/>
                  </p:nvSpPr>
                  <p:spPr>
                    <a:xfrm>
                      <a:off x="4615446" y="3587902"/>
                      <a:ext cx="759198" cy="887621"/>
                    </a:xfrm>
                    <a:prstGeom prst="rect">
                      <a:avLst/>
                    </a:prstGeom>
                    <a:solidFill>
                      <a:schemeClr val="accent4">
                        <a:lumMod val="5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hu-HU"/>
                    </a:p>
                  </p:txBody>
                </p:sp>
                <p:sp>
                  <p:nvSpPr>
                    <p:cNvPr id="7" name="Téglalap 6"/>
                    <p:cNvSpPr/>
                    <p:nvPr/>
                  </p:nvSpPr>
                  <p:spPr>
                    <a:xfrm>
                      <a:off x="1595154" y="4880993"/>
                      <a:ext cx="759198" cy="887621"/>
                    </a:xfrm>
                    <a:prstGeom prst="rect">
                      <a:avLst/>
                    </a:prstGeom>
                    <a:solidFill>
                      <a:schemeClr val="accent4">
                        <a:lumMod val="5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hu-HU"/>
                    </a:p>
                  </p:txBody>
                </p:sp>
                <p:sp>
                  <p:nvSpPr>
                    <p:cNvPr id="8" name="Téglalap 7"/>
                    <p:cNvSpPr/>
                    <p:nvPr/>
                  </p:nvSpPr>
                  <p:spPr>
                    <a:xfrm>
                      <a:off x="4615445" y="4880994"/>
                      <a:ext cx="759198" cy="887621"/>
                    </a:xfrm>
                    <a:prstGeom prst="rect">
                      <a:avLst/>
                    </a:prstGeom>
                    <a:solidFill>
                      <a:schemeClr val="accent4">
                        <a:lumMod val="5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hu-HU"/>
                    </a:p>
                  </p:txBody>
                </p:sp>
                <p:sp>
                  <p:nvSpPr>
                    <p:cNvPr id="9" name="Téglalap 8"/>
                    <p:cNvSpPr/>
                    <p:nvPr/>
                  </p:nvSpPr>
                  <p:spPr>
                    <a:xfrm>
                      <a:off x="2601918" y="4880994"/>
                      <a:ext cx="759198" cy="887621"/>
                    </a:xfrm>
                    <a:prstGeom prst="rect">
                      <a:avLst/>
                    </a:prstGeom>
                    <a:solidFill>
                      <a:schemeClr val="accent4">
                        <a:lumMod val="5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hu-HU"/>
                    </a:p>
                  </p:txBody>
                </p:sp>
                <p:sp>
                  <p:nvSpPr>
                    <p:cNvPr id="10" name="Téglalap 9"/>
                    <p:cNvSpPr/>
                    <p:nvPr/>
                  </p:nvSpPr>
                  <p:spPr>
                    <a:xfrm>
                      <a:off x="3608683" y="4880994"/>
                      <a:ext cx="759198" cy="887621"/>
                    </a:xfrm>
                    <a:prstGeom prst="rect">
                      <a:avLst/>
                    </a:prstGeom>
                    <a:solidFill>
                      <a:schemeClr val="accent4">
                        <a:lumMod val="5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hu-HU"/>
                    </a:p>
                  </p:txBody>
                </p:sp>
              </p:grpSp>
            </p:grpSp>
          </p:grpSp>
          <p:sp>
            <p:nvSpPr>
              <p:cNvPr id="14" name="Körszelet 13"/>
              <p:cNvSpPr/>
              <p:nvPr/>
            </p:nvSpPr>
            <p:spPr>
              <a:xfrm rot="5602480">
                <a:off x="447464" y="505166"/>
                <a:ext cx="4524664" cy="4127896"/>
              </a:xfrm>
              <a:prstGeom prst="chord">
                <a:avLst>
                  <a:gd name="adj1" fmla="val 5858511"/>
                  <a:gd name="adj2" fmla="val 15319897"/>
                </a:avLst>
              </a:prstGeom>
              <a:solidFill>
                <a:srgbClr val="7ACCC4"/>
              </a:solidFill>
              <a:ln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7" name="Téglalap 16"/>
              <p:cNvSpPr/>
              <p:nvPr/>
            </p:nvSpPr>
            <p:spPr>
              <a:xfrm>
                <a:off x="1086678" y="2318620"/>
                <a:ext cx="461912" cy="744947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8" name="Téglalap 17"/>
              <p:cNvSpPr/>
              <p:nvPr/>
            </p:nvSpPr>
            <p:spPr>
              <a:xfrm>
                <a:off x="1980910" y="2301178"/>
                <a:ext cx="461912" cy="744947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9" name="Téglalap 18"/>
              <p:cNvSpPr/>
              <p:nvPr/>
            </p:nvSpPr>
            <p:spPr>
              <a:xfrm>
                <a:off x="2875142" y="2315634"/>
                <a:ext cx="461912" cy="744947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20" name="Téglalap 19"/>
              <p:cNvSpPr/>
              <p:nvPr/>
            </p:nvSpPr>
            <p:spPr>
              <a:xfrm>
                <a:off x="3769374" y="2301178"/>
                <a:ext cx="461912" cy="744947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  <p:cxnSp>
          <p:nvCxnSpPr>
            <p:cNvPr id="24" name="Egyenes összekötő 23"/>
            <p:cNvCxnSpPr/>
            <p:nvPr/>
          </p:nvCxnSpPr>
          <p:spPr>
            <a:xfrm>
              <a:off x="3599506" y="95694"/>
              <a:ext cx="0" cy="871869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Egyenes összekötő 24"/>
            <p:cNvCxnSpPr/>
            <p:nvPr/>
          </p:nvCxnSpPr>
          <p:spPr>
            <a:xfrm flipH="1" flipV="1">
              <a:off x="3305455" y="394241"/>
              <a:ext cx="602883" cy="26163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Ív 26"/>
            <p:cNvSpPr/>
            <p:nvPr/>
          </p:nvSpPr>
          <p:spPr>
            <a:xfrm rot="8138011">
              <a:off x="3146893" y="-95098"/>
              <a:ext cx="936529" cy="936529"/>
            </a:xfrm>
            <a:prstGeom prst="arc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</p:spTree>
    <p:extLst>
      <p:ext uri="{BB962C8B-B14F-4D97-AF65-F5344CB8AC3E}">
        <p14:creationId xmlns:p14="http://schemas.microsoft.com/office/powerpoint/2010/main" val="456432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4</Words>
  <Application>Microsoft Office PowerPoint</Application>
  <PresentationFormat>Szélesvásznú</PresentationFormat>
  <Paragraphs>2</Paragraphs>
  <Slides>2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Office-téma</vt:lpstr>
      <vt:lpstr>Tengler Mariann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Tengler Mariann</dc:title>
  <dc:creator>Hegedüs Éva</dc:creator>
  <cp:lastModifiedBy>Hegedüs Éva</cp:lastModifiedBy>
  <cp:revision>3</cp:revision>
  <dcterms:created xsi:type="dcterms:W3CDTF">2024-03-24T09:16:06Z</dcterms:created>
  <dcterms:modified xsi:type="dcterms:W3CDTF">2024-03-24T09:32:40Z</dcterms:modified>
</cp:coreProperties>
</file>