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332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6156-AB37-48B2-B6F5-D420B8481799}" type="datetimeFigureOut">
              <a:rPr lang="hu-HU" smtClean="0"/>
              <a:t>2024. 03. 05.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7FE6-E34C-4239-A83C-CDA8CB3730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665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6156-AB37-48B2-B6F5-D420B8481799}" type="datetimeFigureOut">
              <a:rPr lang="hu-HU" smtClean="0"/>
              <a:t>2024. 03. 05.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7FE6-E34C-4239-A83C-CDA8CB3730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489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6156-AB37-48B2-B6F5-D420B8481799}" type="datetimeFigureOut">
              <a:rPr lang="hu-HU" smtClean="0"/>
              <a:t>2024. 03. 05.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7FE6-E34C-4239-A83C-CDA8CB3730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179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6156-AB37-48B2-B6F5-D420B8481799}" type="datetimeFigureOut">
              <a:rPr lang="hu-HU" smtClean="0"/>
              <a:t>2024. 03. 05.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7FE6-E34C-4239-A83C-CDA8CB3730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813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6156-AB37-48B2-B6F5-D420B8481799}" type="datetimeFigureOut">
              <a:rPr lang="hu-HU" smtClean="0"/>
              <a:t>2024. 03. 05.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7FE6-E34C-4239-A83C-CDA8CB3730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230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6156-AB37-48B2-B6F5-D420B8481799}" type="datetimeFigureOut">
              <a:rPr lang="hu-HU" smtClean="0"/>
              <a:t>2024. 03. 05.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7FE6-E34C-4239-A83C-CDA8CB3730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859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6156-AB37-48B2-B6F5-D420B8481799}" type="datetimeFigureOut">
              <a:rPr lang="hu-HU" smtClean="0"/>
              <a:t>2024. 03. 05.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7FE6-E34C-4239-A83C-CDA8CB3730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573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6156-AB37-48B2-B6F5-D420B8481799}" type="datetimeFigureOut">
              <a:rPr lang="hu-HU" smtClean="0"/>
              <a:t>2024. 03. 05.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7FE6-E34C-4239-A83C-CDA8CB3730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239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6156-AB37-48B2-B6F5-D420B8481799}" type="datetimeFigureOut">
              <a:rPr lang="hu-HU" smtClean="0"/>
              <a:t>2024. 03. 05.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7FE6-E34C-4239-A83C-CDA8CB3730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117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6156-AB37-48B2-B6F5-D420B8481799}" type="datetimeFigureOut">
              <a:rPr lang="hu-HU" smtClean="0"/>
              <a:t>2024. 03. 05.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7FE6-E34C-4239-A83C-CDA8CB3730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05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6156-AB37-48B2-B6F5-D420B8481799}" type="datetimeFigureOut">
              <a:rPr lang="hu-HU" smtClean="0"/>
              <a:t>2024. 03. 05.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7FE6-E34C-4239-A83C-CDA8CB3730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194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E6156-AB37-48B2-B6F5-D420B8481799}" type="datetimeFigureOut">
              <a:rPr lang="hu-HU" smtClean="0"/>
              <a:t>2024. 03. 05.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C7FE6-E34C-4239-A83C-CDA8CB3730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918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latin typeface="Arial Black" panose="020B0A04020102020204" pitchFamily="34" charset="0"/>
              </a:rPr>
              <a:t>Tengler Mariann</a:t>
            </a:r>
            <a:endParaRPr lang="hu-HU" dirty="0">
              <a:latin typeface="Arial Black" panose="020B0A040201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Házi feladat</a:t>
            </a:r>
          </a:p>
          <a:p>
            <a:r>
              <a:rPr lang="hu-HU" dirty="0" smtClean="0"/>
              <a:t>5.b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044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00" b="93500" l="6943" r="89987">
                        <a14:foregroundMark x1="77704" y1="74000" x2="77704" y2="74000"/>
                        <a14:foregroundMark x1="77704" y1="69400" x2="77704" y2="69400"/>
                        <a14:foregroundMark x1="6943" y1="67700" x2="6943" y2="67700"/>
                        <a14:foregroundMark x1="12016" y1="93500" x2="12016" y2="93500"/>
                        <a14:foregroundMark x1="27770" y1="32900" x2="27770" y2="32900"/>
                        <a14:foregroundMark x1="73832" y1="21000" x2="73832" y2="21000"/>
                        <a14:foregroundMark x1="66088" y1="6100" x2="66088" y2="6100"/>
                        <a14:foregroundMark x1="66222" y1="5500" x2="66222" y2="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6" t="6351" r="10318" b="40890"/>
          <a:stretch/>
        </p:blipFill>
        <p:spPr>
          <a:xfrm>
            <a:off x="1454473" y="315686"/>
            <a:ext cx="8559370" cy="6542314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454473" y="859970"/>
            <a:ext cx="9117582" cy="1631216"/>
          </a:xfrm>
          <a:prstGeom prst="rect">
            <a:avLst/>
          </a:prstGeom>
          <a:solidFill>
            <a:schemeClr val="bg2">
              <a:lumMod val="10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00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A jáki templom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00" b="90000" l="9880" r="89987">
                        <a14:foregroundMark x1="66622" y1="7900" x2="66622" y2="7900"/>
                        <a14:foregroundMark x1="65821" y1="5600" x2="65821" y2="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08" t="3996" r="12329" b="43734"/>
          <a:stretch/>
        </p:blipFill>
        <p:spPr>
          <a:xfrm>
            <a:off x="6172200" y="-199801"/>
            <a:ext cx="3646715" cy="678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0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</Words>
  <Application>Microsoft Office PowerPoint</Application>
  <PresentationFormat>Szélesvásznú</PresentationFormat>
  <Paragraphs>4</Paragraphs>
  <Slides>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8" baseType="lpstr">
      <vt:lpstr>Arial</vt:lpstr>
      <vt:lpstr>Arial Black</vt:lpstr>
      <vt:lpstr>Berlin Sans FB Demi</vt:lpstr>
      <vt:lpstr>Calibri</vt:lpstr>
      <vt:lpstr>Calibri Light</vt:lpstr>
      <vt:lpstr>Office-téma</vt:lpstr>
      <vt:lpstr>Tengler Mariann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Tengler Mariann</dc:title>
  <dc:creator>Hegedüs Éva</dc:creator>
  <cp:lastModifiedBy>Hegedüs Éva</cp:lastModifiedBy>
  <cp:revision>3</cp:revision>
  <dcterms:created xsi:type="dcterms:W3CDTF">2024-03-05T19:12:23Z</dcterms:created>
  <dcterms:modified xsi:type="dcterms:W3CDTF">2024-03-05T19:38:00Z</dcterms:modified>
</cp:coreProperties>
</file>