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144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456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57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00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915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452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00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052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123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8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686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948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892BD-FE7F-4D35-A10E-0B3AB48CC33D}" type="datetimeFigureOut">
              <a:rPr lang="hu-HU" smtClean="0"/>
              <a:t>2024. 03. 12.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FCCAF-EF7A-4475-AA6A-F4350C73D5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69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Tengler Mariann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49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599" y="3051015"/>
            <a:ext cx="2060627" cy="755970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686" y="3051015"/>
            <a:ext cx="2060627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9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Szélesvásznú</PresentationFormat>
  <Paragraphs>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Tengler Mariann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Tengler Mariann</dc:title>
  <dc:creator>Hegedüs Éva</dc:creator>
  <cp:lastModifiedBy>Hegedüs Éva</cp:lastModifiedBy>
  <cp:revision>2</cp:revision>
  <dcterms:created xsi:type="dcterms:W3CDTF">2024-03-12T20:48:25Z</dcterms:created>
  <dcterms:modified xsi:type="dcterms:W3CDTF">2024-03-12T20:52:24Z</dcterms:modified>
</cp:coreProperties>
</file>