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9" r:id="rId4"/>
    <p:sldId id="261" r:id="rId5"/>
    <p:sldId id="262" r:id="rId6"/>
    <p:sldId id="263" r:id="rId7"/>
    <p:sldId id="264" r:id="rId8"/>
    <p:sldId id="266" r:id="rId9"/>
    <p:sldId id="267" r:id="rId1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EEC3C"/>
    <a:srgbClr val="FFDC47"/>
    <a:srgbClr val="FF8001"/>
    <a:srgbClr val="FFABC9"/>
    <a:srgbClr val="FF9900"/>
    <a:srgbClr val="FFFF21"/>
    <a:srgbClr val="9900CC"/>
    <a:srgbClr val="D99B01"/>
    <a:srgbClr val="FF66CC"/>
    <a:srgbClr val="FF67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720" y="4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C1D647-291C-4613-A9C5-ACF1A4DD727E}" type="datetimeFigureOut">
              <a:rPr lang="en-US" smtClean="0"/>
              <a:t>10/28/2023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97BDF6-9255-4440-9A27-CCEB46D8CA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0847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1669" y="2571750"/>
            <a:ext cx="8093365" cy="1527050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1669" y="4098800"/>
            <a:ext cx="8093365" cy="763525"/>
          </a:xfrm>
          <a:noFill/>
        </p:spPr>
        <p:txBody>
          <a:bodyPr>
            <a:normAutofit/>
          </a:bodyPr>
          <a:lstStyle>
            <a:lvl1pPr marL="0" indent="0" algn="l">
              <a:buNone/>
              <a:defRPr sz="2800" b="0" i="0">
                <a:solidFill>
                  <a:srgbClr val="5EEC3C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E:\websites\free-power-point-templates\2012\logos.png">
            <a:extLst>
              <a:ext uri="{FF2B5EF4-FFF2-40B4-BE49-F238E27FC236}">
                <a16:creationId xmlns:a16="http://schemas.microsoft.com/office/drawing/2014/main" id="{08B89D22-1D6E-450B-881F-4D2A4C527F7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58233" y="4067662"/>
            <a:ext cx="1463784" cy="526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586585"/>
            <a:ext cx="8246070" cy="739290"/>
          </a:xfrm>
        </p:spPr>
        <p:txBody>
          <a:bodyPr>
            <a:normAutofit/>
          </a:bodyPr>
          <a:lstStyle>
            <a:lvl1pPr algn="l">
              <a:defRPr sz="360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6" y="1350111"/>
            <a:ext cx="8246070" cy="3359506"/>
          </a:xfrm>
        </p:spPr>
        <p:txBody>
          <a:bodyPr/>
          <a:lstStyle>
            <a:lvl1pPr algn="l">
              <a:defRPr sz="2800">
                <a:solidFill>
                  <a:schemeClr val="bg1"/>
                </a:solidFill>
              </a:defRPr>
            </a:lvl1pPr>
            <a:lvl2pPr algn="l">
              <a:defRPr>
                <a:solidFill>
                  <a:schemeClr val="bg1"/>
                </a:solidFill>
              </a:defRPr>
            </a:lvl2pPr>
            <a:lvl3pPr algn="l">
              <a:defRPr>
                <a:solidFill>
                  <a:schemeClr val="bg1"/>
                </a:solidFill>
              </a:defRPr>
            </a:lvl3pPr>
            <a:lvl4pPr algn="l">
              <a:defRPr>
                <a:solidFill>
                  <a:schemeClr val="bg1"/>
                </a:solidFill>
              </a:defRPr>
            </a:lvl4pPr>
            <a:lvl5pPr algn="l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4129" y="433880"/>
            <a:ext cx="6260905" cy="572644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4129" y="1198559"/>
            <a:ext cx="6260905" cy="3511061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4" y="739290"/>
            <a:ext cx="8246071" cy="763525"/>
          </a:xfrm>
        </p:spPr>
        <p:txBody>
          <a:bodyPr>
            <a:normAutofit/>
          </a:bodyPr>
          <a:lstStyle>
            <a:lvl1pPr algn="l">
              <a:defRPr sz="360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879" y="1655520"/>
            <a:ext cx="4040188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879" y="2087040"/>
            <a:ext cx="4040188" cy="2137871"/>
          </a:xfrm>
        </p:spPr>
        <p:txBody>
          <a:bodyPr/>
          <a:lstStyle>
            <a:lvl1pPr algn="ctr">
              <a:defRPr sz="2400">
                <a:solidFill>
                  <a:schemeClr val="bg1"/>
                </a:solidFill>
              </a:defRPr>
            </a:lvl1pPr>
            <a:lvl2pPr algn="ctr">
              <a:defRPr sz="2000">
                <a:solidFill>
                  <a:schemeClr val="bg1"/>
                </a:solidFill>
              </a:defRPr>
            </a:lvl2pPr>
            <a:lvl3pPr algn="ctr">
              <a:defRPr sz="1800">
                <a:solidFill>
                  <a:schemeClr val="bg1"/>
                </a:solidFill>
              </a:defRPr>
            </a:lvl3pPr>
            <a:lvl4pPr algn="ctr">
              <a:defRPr sz="1600">
                <a:solidFill>
                  <a:schemeClr val="bg1"/>
                </a:solidFill>
              </a:defRPr>
            </a:lvl4pPr>
            <a:lvl5pPr algn="ctr"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1655520"/>
            <a:ext cx="4041775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2087040"/>
            <a:ext cx="4041775" cy="2137871"/>
          </a:xfrm>
        </p:spPr>
        <p:txBody>
          <a:bodyPr/>
          <a:lstStyle>
            <a:lvl1pPr algn="ctr">
              <a:defRPr sz="2400">
                <a:solidFill>
                  <a:schemeClr val="bg1"/>
                </a:solidFill>
              </a:defRPr>
            </a:lvl1pPr>
            <a:lvl2pPr algn="ctr">
              <a:defRPr sz="2000">
                <a:solidFill>
                  <a:schemeClr val="bg1"/>
                </a:solidFill>
              </a:defRPr>
            </a:lvl2pPr>
            <a:lvl3pPr algn="ctr">
              <a:defRPr sz="1800">
                <a:solidFill>
                  <a:schemeClr val="bg1"/>
                </a:solidFill>
              </a:defRPr>
            </a:lvl3pPr>
            <a:lvl4pPr algn="ctr">
              <a:defRPr sz="1600">
                <a:solidFill>
                  <a:schemeClr val="bg1"/>
                </a:solidFill>
              </a:defRPr>
            </a:lvl4pPr>
            <a:lvl5pPr algn="ctr"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10/28/2023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10/28/2023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10/28/2023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E867DF-3DCA-4725-94F0-F2B6BD747A82}"/>
              </a:ext>
            </a:extLst>
          </p:cNvPr>
          <p:cNvSpPr txBox="1"/>
          <p:nvPr userDrawn="1"/>
        </p:nvSpPr>
        <p:spPr>
          <a:xfrm>
            <a:off x="-9150" y="5213747"/>
            <a:ext cx="8389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This presentation uses a free template provided by FPPT.com</a:t>
            </a: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www.free-power-point-templates.com</a:t>
            </a:r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1669" y="2571750"/>
            <a:ext cx="8093365" cy="1374345"/>
          </a:xfrm>
        </p:spPr>
        <p:txBody>
          <a:bodyPr>
            <a:normAutofit/>
          </a:bodyPr>
          <a:lstStyle/>
          <a:p>
            <a:r>
              <a:rPr lang="hu-HU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Tengler Mariann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b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hu-HU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Baranya vármegye nevezetességei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hu-HU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Amit egy világjárónak mindenképpen meg kell ismernie</a:t>
            </a:r>
            <a:endParaRPr lang="en-US" sz="1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527" y="980466"/>
            <a:ext cx="8246070" cy="739290"/>
          </a:xfrm>
        </p:spPr>
        <p:txBody>
          <a:bodyPr>
            <a:normAutofit/>
          </a:bodyPr>
          <a:lstStyle/>
          <a:p>
            <a:r>
              <a:rPr lang="hu-HU" sz="2800" dirty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hu-HU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. Baranya </a:t>
            </a:r>
            <a:r>
              <a:rPr lang="hu-HU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vármegye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27" y="1655520"/>
            <a:ext cx="8246070" cy="3359506"/>
          </a:xfrm>
        </p:spPr>
        <p:txBody>
          <a:bodyPr>
            <a:normAutofit/>
          </a:bodyPr>
          <a:lstStyle/>
          <a:p>
            <a:pPr algn="just"/>
            <a:r>
              <a:rPr lang="hu-HU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Az én otthonom Siklós, Baranya vármegye.</a:t>
            </a:r>
          </a:p>
          <a:p>
            <a:pPr algn="just"/>
            <a:r>
              <a:rPr lang="hu-HU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Rengeteg csodálatos hely található itt.</a:t>
            </a:r>
          </a:p>
          <a:p>
            <a:pPr algn="just"/>
            <a:r>
              <a:rPr lang="hu-HU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Gazdag történelmi emlékek, kulturális programok, kedves emberek otthona ez a hely.</a:t>
            </a:r>
          </a:p>
          <a:p>
            <a:pPr algn="just"/>
            <a:r>
              <a:rPr lang="hu-HU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Sok-sok helyet tudnék ajánlani, ezek közül választottam ki a következő hármat:</a:t>
            </a:r>
          </a:p>
        </p:txBody>
      </p:sp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2800" dirty="0"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hu-HU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. Baranya </a:t>
            </a:r>
            <a:r>
              <a:rPr lang="hu-HU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megyei svábok viselete, szokásai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hu-HU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Baranya vármegyében több településen jelentős a német nemzetiséghez tartozók aránya</a:t>
            </a:r>
          </a:p>
          <a:p>
            <a:pPr algn="just"/>
            <a:r>
              <a:rPr lang="hu-HU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Rendkívül gazdag kulturális értékek és kincsek</a:t>
            </a:r>
          </a:p>
          <a:p>
            <a:pPr algn="just"/>
            <a:r>
              <a:rPr lang="hu-HU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Német nemzetiségi hagyományőrző és táncegyüttesek</a:t>
            </a:r>
          </a:p>
          <a:p>
            <a:pPr algn="just"/>
            <a:r>
              <a:rPr lang="hu-HU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Tájházak</a:t>
            </a:r>
            <a:endParaRPr lang="en-US" sz="24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434129" y="433879"/>
            <a:ext cx="6260905" cy="3359511"/>
          </a:xfrm>
        </p:spPr>
        <p:txBody>
          <a:bodyPr>
            <a:normAutofit/>
          </a:bodyPr>
          <a:lstStyle/>
          <a:p>
            <a:r>
              <a:rPr lang="hu-HU" sz="2400" dirty="0"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  <a:r>
              <a:rPr lang="hu-HU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. Én </a:t>
            </a:r>
            <a:r>
              <a:rPr lang="hu-HU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magam és</a:t>
            </a:r>
            <a:br>
              <a:rPr lang="hu-HU" sz="2400" dirty="0" smtClean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hu-HU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a nővéreim is</a:t>
            </a:r>
            <a:br>
              <a:rPr lang="hu-HU" sz="2400" dirty="0" smtClean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hu-HU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büszke</a:t>
            </a:r>
            <a:br>
              <a:rPr lang="hu-HU" sz="2400" dirty="0" smtClean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hu-HU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sváb leányok</a:t>
            </a:r>
            <a:br>
              <a:rPr lang="hu-HU" sz="2400" dirty="0" smtClean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hu-HU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vagyunk:</a:t>
            </a:r>
            <a:endParaRPr lang="hu-HU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5525" y="739290"/>
            <a:ext cx="3091777" cy="4122370"/>
          </a:xfrm>
        </p:spPr>
      </p:pic>
    </p:spTree>
    <p:extLst>
      <p:ext uri="{BB962C8B-B14F-4D97-AF65-F5344CB8AC3E}">
        <p14:creationId xmlns:p14="http://schemas.microsoft.com/office/powerpoint/2010/main" val="2133816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434129" y="433879"/>
            <a:ext cx="6260905" cy="1374345"/>
          </a:xfrm>
        </p:spPr>
        <p:txBody>
          <a:bodyPr>
            <a:normAutofit/>
          </a:bodyPr>
          <a:lstStyle/>
          <a:p>
            <a:pPr algn="just"/>
            <a:r>
              <a:rPr lang="hu-HU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5. Sok </a:t>
            </a:r>
            <a:r>
              <a:rPr lang="hu-HU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szeretettel ajánlom Pécs és a Mecsek kulturális, természeti kincseit:</a:t>
            </a:r>
            <a:endParaRPr lang="hu-HU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434129" y="1960930"/>
            <a:ext cx="6260905" cy="2748690"/>
          </a:xfrm>
        </p:spPr>
        <p:txBody>
          <a:bodyPr>
            <a:normAutofit/>
          </a:bodyPr>
          <a:lstStyle/>
          <a:p>
            <a:r>
              <a:rPr lang="hu-HU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Gazdag történelmi emlékek</a:t>
            </a:r>
          </a:p>
          <a:p>
            <a:r>
              <a:rPr lang="hu-HU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Kulturális rendezvények</a:t>
            </a:r>
          </a:p>
          <a:p>
            <a:r>
              <a:rPr lang="hu-HU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Túraútvonalak</a:t>
            </a:r>
          </a:p>
          <a:p>
            <a:r>
              <a:rPr lang="hu-HU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Minden korosztálynak megfelelő</a:t>
            </a:r>
          </a:p>
          <a:p>
            <a:r>
              <a:rPr lang="hu-HU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Minden évszakban érdemes ideutazni</a:t>
            </a:r>
          </a:p>
        </p:txBody>
      </p:sp>
    </p:spTree>
    <p:extLst>
      <p:ext uri="{BB962C8B-B14F-4D97-AF65-F5344CB8AC3E}">
        <p14:creationId xmlns:p14="http://schemas.microsoft.com/office/powerpoint/2010/main" val="1346485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6. Gyönyörű </a:t>
            </a:r>
            <a:r>
              <a:rPr lang="hu-HU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helyekre lehet eljutni a Mecsekben:</a:t>
            </a:r>
            <a:endParaRPr lang="hu-HU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8413" y="1198563"/>
            <a:ext cx="3511550" cy="3511550"/>
          </a:xfrm>
        </p:spPr>
      </p:pic>
    </p:spTree>
    <p:extLst>
      <p:ext uri="{BB962C8B-B14F-4D97-AF65-F5344CB8AC3E}">
        <p14:creationId xmlns:p14="http://schemas.microsoft.com/office/powerpoint/2010/main" val="1596060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7. Villány</a:t>
            </a:r>
            <a:endParaRPr lang="hu-HU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hu-HU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Borospincék, borkóstolási lehetőség</a:t>
            </a:r>
          </a:p>
          <a:p>
            <a:pPr algn="just"/>
            <a:r>
              <a:rPr lang="hu-HU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Különféle rendezvények, kulturális események</a:t>
            </a:r>
          </a:p>
          <a:p>
            <a:pPr algn="just"/>
            <a:r>
              <a:rPr lang="hu-HU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Minden korosztálynak</a:t>
            </a:r>
          </a:p>
          <a:p>
            <a:pPr algn="just"/>
            <a:r>
              <a:rPr lang="hu-HU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Gyönyörű túraútvonalak a környéken, kilátó a régi kőbánya felett</a:t>
            </a:r>
          </a:p>
          <a:p>
            <a:pPr algn="just"/>
            <a:r>
              <a:rPr lang="hu-HU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Kerékpárút, kerékpárkölcsönzési-lehetőség</a:t>
            </a:r>
            <a:endParaRPr lang="hu-HU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4572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8. Villány </a:t>
            </a:r>
            <a:r>
              <a:rPr lang="hu-HU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tavasszal:</a:t>
            </a:r>
            <a:endParaRPr lang="hu-HU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8413" y="1198563"/>
            <a:ext cx="3511550" cy="3511550"/>
          </a:xfrm>
        </p:spPr>
      </p:pic>
    </p:spTree>
    <p:extLst>
      <p:ext uri="{BB962C8B-B14F-4D97-AF65-F5344CB8AC3E}">
        <p14:creationId xmlns:p14="http://schemas.microsoft.com/office/powerpoint/2010/main" val="1086568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907080" y="2419045"/>
            <a:ext cx="7772400" cy="1021556"/>
          </a:xfrm>
        </p:spPr>
        <p:txBody>
          <a:bodyPr>
            <a:normAutofit/>
          </a:bodyPr>
          <a:lstStyle/>
          <a:p>
            <a:pPr algn="ctr"/>
            <a:r>
              <a:rPr lang="hu-HU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Köszönöm a figyelmet!</a:t>
            </a:r>
            <a:endParaRPr lang="hu-HU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5589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1139</TotalTime>
  <Words>161</Words>
  <Application>Microsoft Office PowerPoint</Application>
  <PresentationFormat>Diavetítés a képernyőre (16:9 oldalarány)</PresentationFormat>
  <Paragraphs>28</Paragraphs>
  <Slides>9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9</vt:i4>
      </vt:variant>
    </vt:vector>
  </HeadingPairs>
  <TitlesOfParts>
    <vt:vector size="13" baseType="lpstr">
      <vt:lpstr>Arial</vt:lpstr>
      <vt:lpstr>Calibri</vt:lpstr>
      <vt:lpstr>Cambria</vt:lpstr>
      <vt:lpstr>Office Theme</vt:lpstr>
      <vt:lpstr>Tengler Mariann  Baranya vármegye nevezetességei</vt:lpstr>
      <vt:lpstr>2. Baranya vármegye</vt:lpstr>
      <vt:lpstr>3. Baranya megyei svábok viselete, szokásai</vt:lpstr>
      <vt:lpstr>4. Én magam és a nővéreim is büszke sváb leányok vagyunk:</vt:lpstr>
      <vt:lpstr>5. Sok szeretettel ajánlom Pécs és a Mecsek kulturális, természeti kincseit:</vt:lpstr>
      <vt:lpstr>6. Gyönyörű helyekre lehet eljutni a Mecsekben:</vt:lpstr>
      <vt:lpstr>7. Villány</vt:lpstr>
      <vt:lpstr>8. Villány tavasszal:</vt:lpstr>
      <vt:lpstr>Köszönöm a figyelmet!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Tengler Mariann</dc:creator>
  <cp:lastModifiedBy>Hegedüs Éva</cp:lastModifiedBy>
  <cp:revision>170</cp:revision>
  <dcterms:created xsi:type="dcterms:W3CDTF">2013-08-21T19:17:07Z</dcterms:created>
  <dcterms:modified xsi:type="dcterms:W3CDTF">2023-10-28T06:57:45Z</dcterms:modified>
</cp:coreProperties>
</file>