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8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78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018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202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697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87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39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15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35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0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567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1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21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64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462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40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98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97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85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4894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544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1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080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8CD0-0AF6-41DE-9C6D-17F5BF3BBF36}" type="datetimeFigureOut">
              <a:rPr lang="hu-HU" smtClean="0"/>
              <a:pPr/>
              <a:t>2021.09.08.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F691-5510-4AB9-BF9C-32481AA6B8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33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A0D7-7CB4-463B-B879-B0654840539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2021.09.08.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407-D2FE-4670-A8CC-835EF5172ED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589" y="120789"/>
            <a:ext cx="2647040" cy="22984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745" y="802992"/>
            <a:ext cx="1708882" cy="15086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1629" y="1008823"/>
            <a:ext cx="1684293" cy="14104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90" y="122191"/>
            <a:ext cx="2515355" cy="218947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631" y="4037808"/>
            <a:ext cx="1489325" cy="112885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688" y="5472865"/>
            <a:ext cx="1396787" cy="125491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956" y="2720558"/>
            <a:ext cx="1469491" cy="111381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879" y="2695123"/>
            <a:ext cx="1475151" cy="115488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67" y="2721037"/>
            <a:ext cx="1468859" cy="111333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8735" y="2684142"/>
            <a:ext cx="1500377" cy="117463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172" y="4060284"/>
            <a:ext cx="1428564" cy="108279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3417" y="4097536"/>
            <a:ext cx="1404874" cy="109986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172" y="4036707"/>
            <a:ext cx="1490777" cy="112995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689" y="4042304"/>
            <a:ext cx="1458395" cy="114177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168" y="5479259"/>
            <a:ext cx="1493797" cy="113224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043" y="4055083"/>
            <a:ext cx="1459732" cy="114281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199" y="5472865"/>
            <a:ext cx="1535750" cy="116404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211" y="2689922"/>
            <a:ext cx="1371544" cy="107377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879" y="5472865"/>
            <a:ext cx="1410207" cy="113863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253" y="2718649"/>
            <a:ext cx="1412222" cy="1105621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377" y="5535626"/>
            <a:ext cx="1457070" cy="114614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47638" y="5559156"/>
            <a:ext cx="1469263" cy="111566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9106" y="2638646"/>
            <a:ext cx="691262" cy="6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1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1564" y="281538"/>
            <a:ext cx="1513154" cy="16710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806" y="183564"/>
            <a:ext cx="1632170" cy="173087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90" y="413835"/>
            <a:ext cx="1093006" cy="9631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066" y="2588056"/>
            <a:ext cx="1860412" cy="16818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066" y="183564"/>
            <a:ext cx="1768975" cy="16274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456" y="183564"/>
            <a:ext cx="1578470" cy="17689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4180" y="2604588"/>
            <a:ext cx="1522235" cy="17308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0858" y="281538"/>
            <a:ext cx="1665558" cy="17036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1564" y="2653575"/>
            <a:ext cx="1676444" cy="17199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592" y="2585250"/>
            <a:ext cx="1586203" cy="168469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760" y="2604588"/>
            <a:ext cx="1779861" cy="1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1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" y="85841"/>
            <a:ext cx="896471" cy="791298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793" y="48580"/>
            <a:ext cx="1835539" cy="1512338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5379" y="83878"/>
            <a:ext cx="1807995" cy="147704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239" y="1715673"/>
            <a:ext cx="1721100" cy="1553771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471" y="1697893"/>
            <a:ext cx="1894563" cy="1620178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597" y="1715673"/>
            <a:ext cx="1836741" cy="1602398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5379" y="1766858"/>
            <a:ext cx="1778070" cy="1551213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699" y="3397508"/>
            <a:ext cx="1917087" cy="1643217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471" y="3429001"/>
            <a:ext cx="1909441" cy="15538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597" y="3397508"/>
            <a:ext cx="1829580" cy="15538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5379" y="3429001"/>
            <a:ext cx="1739307" cy="1495194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497" y="5158464"/>
            <a:ext cx="1868585" cy="161084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072" y="5127888"/>
            <a:ext cx="1906240" cy="1654722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793" y="5127888"/>
            <a:ext cx="1952571" cy="1654721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7751" y="5158464"/>
            <a:ext cx="1855697" cy="1610848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338" y="57246"/>
            <a:ext cx="1735005" cy="1503671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385" y="25309"/>
            <a:ext cx="1816834" cy="1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3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0</Words>
  <Application>Microsoft Office PowerPoint</Application>
  <PresentationFormat>Egyéni</PresentationFormat>
  <Paragraphs>0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</vt:i4>
      </vt:variant>
    </vt:vector>
  </HeadingPairs>
  <TitlesOfParts>
    <vt:vector size="5" baseType="lpstr">
      <vt:lpstr>Office-téma</vt:lpstr>
      <vt:lpstr>1_Office-téma</vt:lpstr>
      <vt:lpstr>1. dia</vt:lpstr>
      <vt:lpstr>2. dia</vt:lpstr>
      <vt:lpstr>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iskola</dc:creator>
  <cp:lastModifiedBy>user</cp:lastModifiedBy>
  <cp:revision>5</cp:revision>
  <dcterms:created xsi:type="dcterms:W3CDTF">2021-09-08T15:35:33Z</dcterms:created>
  <dcterms:modified xsi:type="dcterms:W3CDTF">2021-09-09T00:01:09Z</dcterms:modified>
</cp:coreProperties>
</file>