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66CCFF"/>
    <a:srgbClr val="CC99FF"/>
    <a:srgbClr val="FFFF66"/>
    <a:srgbClr val="FF99FF"/>
    <a:srgbClr val="3399FF"/>
    <a:srgbClr val="9999FF"/>
    <a:srgbClr val="FFCC99"/>
    <a:srgbClr val="66FFFF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4AED-569F-4AAC-BE5D-85628E68B63A}" type="datetimeFigureOut">
              <a:rPr lang="hu-HU" smtClean="0"/>
              <a:t>2024.09.30.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81FC4-41CD-4752-B509-467EE4FB9A1D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116632"/>
            <a:ext cx="8784976" cy="1938992"/>
          </a:xfrm>
          <a:prstGeom prst="rect">
            <a:avLst/>
          </a:prstGeom>
          <a:solidFill>
            <a:srgbClr val="9999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2000" b="1" dirty="0" smtClean="0"/>
              <a:t>PALOTA</a:t>
            </a:r>
            <a:endParaRPr lang="hu-HU" sz="1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0" y="2204864"/>
            <a:ext cx="8784976" cy="3170099"/>
          </a:xfrm>
          <a:prstGeom prst="rect">
            <a:avLst/>
          </a:prstGeom>
          <a:solidFill>
            <a:srgbClr val="66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0000" b="1" dirty="0" smtClean="0"/>
              <a:t>ÓPERENCIÁN TÚL</a:t>
            </a:r>
            <a:endParaRPr lang="hu-HU" sz="10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75856" y="116632"/>
            <a:ext cx="2654894" cy="646331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hu-HU" sz="3600" dirty="0" smtClean="0"/>
              <a:t>MENETLEVÉL</a:t>
            </a:r>
            <a:endParaRPr lang="hu-HU" sz="3600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/>
        </p:nvGraphicFramePr>
        <p:xfrm>
          <a:off x="395535" y="1397000"/>
          <a:ext cx="8640960" cy="3472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57869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     KORONÁK SZÁMA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          </a:t>
                      </a:r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TELJESÍTMÉNY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8693">
                <a:tc>
                  <a:txBody>
                    <a:bodyPr/>
                    <a:lstStyle/>
                    <a:p>
                      <a:r>
                        <a:rPr lang="hu-HU" sz="2800" b="1" dirty="0" smtClean="0"/>
                        <a:t>PALOTA</a:t>
                      </a:r>
                      <a:endParaRPr lang="hu-HU" sz="2800" b="1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</a:tr>
              <a:tr h="578693">
                <a:tc>
                  <a:txBody>
                    <a:bodyPr/>
                    <a:lstStyle/>
                    <a:p>
                      <a:r>
                        <a:rPr lang="hu-HU" sz="2800" b="1" dirty="0" smtClean="0"/>
                        <a:t>ÓPERENCIÁN TÚL</a:t>
                      </a:r>
                      <a:endParaRPr lang="hu-HU" sz="2800" b="1" dirty="0"/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rgbClr val="66CCFF"/>
                    </a:solidFill>
                  </a:tcPr>
                </a:tc>
              </a:tr>
              <a:tr h="578693">
                <a:tc>
                  <a:txBody>
                    <a:bodyPr/>
                    <a:lstStyle/>
                    <a:p>
                      <a:r>
                        <a:rPr lang="hu-HU" sz="2800" b="1" dirty="0" smtClean="0"/>
                        <a:t>EZÜST ERDŐ</a:t>
                      </a:r>
                      <a:endParaRPr lang="hu-HU" sz="28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78693">
                <a:tc>
                  <a:txBody>
                    <a:bodyPr/>
                    <a:lstStyle/>
                    <a:p>
                      <a:r>
                        <a:rPr lang="hu-HU" sz="2800" b="1" dirty="0" smtClean="0"/>
                        <a:t>GYÉMÁNT ERDŐ</a:t>
                      </a:r>
                      <a:endParaRPr lang="hu-HU" sz="2800" b="1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</a:tr>
              <a:tr h="578693">
                <a:tc>
                  <a:txBody>
                    <a:bodyPr/>
                    <a:lstStyle/>
                    <a:p>
                      <a:r>
                        <a:rPr lang="hu-HU" sz="2800" b="1" dirty="0" smtClean="0"/>
                        <a:t>ARANY ERDŐ</a:t>
                      </a:r>
                      <a:endParaRPr lang="hu-HU" sz="2800" b="1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1043608" y="5157192"/>
            <a:ext cx="40179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CSAPAT NÉV:________________</a:t>
            </a:r>
          </a:p>
          <a:p>
            <a:endParaRPr lang="hu-HU" dirty="0" smtClean="0"/>
          </a:p>
          <a:p>
            <a:r>
              <a:rPr lang="hu-HU" dirty="0" smtClean="0"/>
              <a:t>CSAPATVEZETŐ:____________________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6372200" y="5517232"/>
            <a:ext cx="18542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ÖSSZ:PONTSZÁM:</a:t>
            </a:r>
          </a:p>
          <a:p>
            <a:endParaRPr lang="hu-HU" dirty="0"/>
          </a:p>
          <a:p>
            <a:endParaRPr lang="hu-HU" dirty="0" smtClean="0"/>
          </a:p>
        </p:txBody>
      </p:sp>
      <p:sp>
        <p:nvSpPr>
          <p:cNvPr id="6" name="Téglalap 5"/>
          <p:cNvSpPr/>
          <p:nvPr/>
        </p:nvSpPr>
        <p:spPr>
          <a:xfrm flipV="1">
            <a:off x="7524328" y="5949280"/>
            <a:ext cx="86409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</Words>
  <Application>Microsoft Office PowerPoint</Application>
  <PresentationFormat>Diavetítés a képernyőre (4:3 oldalarány)</PresentationFormat>
  <Paragraphs>14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Office-téma</vt:lpstr>
      <vt:lpstr>1. dia</vt:lpstr>
      <vt:lpstr>2.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user</cp:lastModifiedBy>
  <cp:revision>2</cp:revision>
  <dcterms:created xsi:type="dcterms:W3CDTF">2024-09-29T22:30:11Z</dcterms:created>
  <dcterms:modified xsi:type="dcterms:W3CDTF">2024-09-29T22:47:32Z</dcterms:modified>
</cp:coreProperties>
</file>