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5552-C87D-4672-B5AC-401574BC9F28}" type="datetimeFigureOut">
              <a:rPr lang="hu-HU" smtClean="0"/>
              <a:pPr/>
              <a:t>2018.05.03.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BFA4-8C79-40BD-AE3B-CC9BD20043E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5552-C87D-4672-B5AC-401574BC9F28}" type="datetimeFigureOut">
              <a:rPr lang="hu-HU" smtClean="0"/>
              <a:pPr/>
              <a:t>2018.05.03.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BFA4-8C79-40BD-AE3B-CC9BD20043E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5552-C87D-4672-B5AC-401574BC9F28}" type="datetimeFigureOut">
              <a:rPr lang="hu-HU" smtClean="0"/>
              <a:pPr/>
              <a:t>2018.05.03.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BFA4-8C79-40BD-AE3B-CC9BD20043E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5552-C87D-4672-B5AC-401574BC9F28}" type="datetimeFigureOut">
              <a:rPr lang="hu-HU" smtClean="0"/>
              <a:pPr/>
              <a:t>2018.05.03.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BFA4-8C79-40BD-AE3B-CC9BD20043E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5552-C87D-4672-B5AC-401574BC9F28}" type="datetimeFigureOut">
              <a:rPr lang="hu-HU" smtClean="0"/>
              <a:pPr/>
              <a:t>2018.05.03.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BFA4-8C79-40BD-AE3B-CC9BD20043E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5552-C87D-4672-B5AC-401574BC9F28}" type="datetimeFigureOut">
              <a:rPr lang="hu-HU" smtClean="0"/>
              <a:pPr/>
              <a:t>2018.05.03.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BFA4-8C79-40BD-AE3B-CC9BD20043E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5552-C87D-4672-B5AC-401574BC9F28}" type="datetimeFigureOut">
              <a:rPr lang="hu-HU" smtClean="0"/>
              <a:pPr/>
              <a:t>2018.05.03.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BFA4-8C79-40BD-AE3B-CC9BD20043E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5552-C87D-4672-B5AC-401574BC9F28}" type="datetimeFigureOut">
              <a:rPr lang="hu-HU" smtClean="0"/>
              <a:pPr/>
              <a:t>2018.05.03.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BFA4-8C79-40BD-AE3B-CC9BD20043E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5552-C87D-4672-B5AC-401574BC9F28}" type="datetimeFigureOut">
              <a:rPr lang="hu-HU" smtClean="0"/>
              <a:pPr/>
              <a:t>2018.05.03.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BFA4-8C79-40BD-AE3B-CC9BD20043E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5552-C87D-4672-B5AC-401574BC9F28}" type="datetimeFigureOut">
              <a:rPr lang="hu-HU" smtClean="0"/>
              <a:pPr/>
              <a:t>2018.05.03.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BFA4-8C79-40BD-AE3B-CC9BD20043E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5552-C87D-4672-B5AC-401574BC9F28}" type="datetimeFigureOut">
              <a:rPr lang="hu-HU" smtClean="0"/>
              <a:pPr/>
              <a:t>2018.05.03.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BFA4-8C79-40BD-AE3B-CC9BD20043E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05552-C87D-4672-B5AC-401574BC9F28}" type="datetimeFigureOut">
              <a:rPr lang="hu-HU" smtClean="0"/>
              <a:pPr/>
              <a:t>2018.05.03.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1BFA4-8C79-40BD-AE3B-CC9BD20043E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155" t="6398" r="17708" b="5906"/>
          <a:stretch>
            <a:fillRect/>
          </a:stretch>
        </p:blipFill>
        <p:spPr bwMode="auto">
          <a:xfrm>
            <a:off x="-20803" y="0"/>
            <a:ext cx="9164803" cy="693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7431" t="7874" r="17431" b="9350"/>
          <a:stretch>
            <a:fillRect/>
          </a:stretch>
        </p:blipFill>
        <p:spPr bwMode="auto">
          <a:xfrm>
            <a:off x="0" y="144016"/>
            <a:ext cx="9132905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7155" t="9350" r="17708" b="8858"/>
          <a:stretch>
            <a:fillRect/>
          </a:stretch>
        </p:blipFill>
        <p:spPr bwMode="auto">
          <a:xfrm>
            <a:off x="0" y="216024"/>
            <a:ext cx="9140584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7155" t="8858" r="17431" b="8366"/>
          <a:stretch>
            <a:fillRect/>
          </a:stretch>
        </p:blipFill>
        <p:spPr bwMode="auto">
          <a:xfrm>
            <a:off x="0" y="144016"/>
            <a:ext cx="9171668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538" t="11319" r="18815" b="11319"/>
          <a:stretch>
            <a:fillRect/>
          </a:stretch>
        </p:blipFill>
        <p:spPr bwMode="auto">
          <a:xfrm>
            <a:off x="0" y="332656"/>
            <a:ext cx="9144000" cy="634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878" t="6890" r="16878" b="5906"/>
          <a:stretch>
            <a:fillRect/>
          </a:stretch>
        </p:blipFill>
        <p:spPr bwMode="auto">
          <a:xfrm>
            <a:off x="-13241" y="0"/>
            <a:ext cx="92657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1600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268760"/>
            <a:ext cx="1600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268760"/>
            <a:ext cx="1600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196752"/>
            <a:ext cx="1600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878" t="5906" r="17155" b="8366"/>
          <a:stretch>
            <a:fillRect/>
          </a:stretch>
        </p:blipFill>
        <p:spPr bwMode="auto">
          <a:xfrm>
            <a:off x="-1" y="0"/>
            <a:ext cx="9029137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églalap 8"/>
          <p:cNvSpPr/>
          <p:nvPr/>
        </p:nvSpPr>
        <p:spPr>
          <a:xfrm>
            <a:off x="323528" y="4077072"/>
            <a:ext cx="4248472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4644008" y="4077072"/>
            <a:ext cx="4248472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431" t="6890" r="17155" b="18701"/>
          <a:stretch>
            <a:fillRect/>
          </a:stretch>
        </p:blipFill>
        <p:spPr bwMode="auto">
          <a:xfrm>
            <a:off x="-36513" y="476672"/>
            <a:ext cx="9232453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7431" t="10827" r="17155" b="14272"/>
          <a:stretch>
            <a:fillRect/>
          </a:stretch>
        </p:blipFill>
        <p:spPr bwMode="auto">
          <a:xfrm>
            <a:off x="0" y="404664"/>
            <a:ext cx="9129072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8538" t="7874" r="17708" b="6398"/>
          <a:stretch>
            <a:fillRect/>
          </a:stretch>
        </p:blipFill>
        <p:spPr bwMode="auto">
          <a:xfrm>
            <a:off x="37424" y="0"/>
            <a:ext cx="90710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7708" t="7382" r="17708" b="9843"/>
          <a:stretch>
            <a:fillRect/>
          </a:stretch>
        </p:blipFill>
        <p:spPr bwMode="auto">
          <a:xfrm>
            <a:off x="0" y="144016"/>
            <a:ext cx="9155476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7155" t="7382" r="17431" b="13780"/>
          <a:stretch>
            <a:fillRect/>
          </a:stretch>
        </p:blipFill>
        <p:spPr bwMode="auto">
          <a:xfrm>
            <a:off x="-64555" y="260648"/>
            <a:ext cx="924506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Diavetítés a képernyőre (4:3 oldalarány)</PresentationFormat>
  <Paragraphs>0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Tóth Katalin</dc:creator>
  <cp:lastModifiedBy>user</cp:lastModifiedBy>
  <cp:revision>4</cp:revision>
  <dcterms:created xsi:type="dcterms:W3CDTF">2018-02-19T19:08:09Z</dcterms:created>
  <dcterms:modified xsi:type="dcterms:W3CDTF">2018-05-02T22:57:59Z</dcterms:modified>
</cp:coreProperties>
</file>