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7" r:id="rId4"/>
    <p:sldId id="263" r:id="rId5"/>
    <p:sldId id="264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12T20:03:15.85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AE72D13-F4BA-4216-9481-F2C91A7896DB}" emma:medium="tactile" emma:mode="ink">
          <msink:context xmlns:msink="http://schemas.microsoft.com/ink/2010/main" type="inkDrawing" rotatedBoundingBox="3059,11032 8187,11966 7688,14708 2559,13774" hotPoints="8090,13227 5000,14146 2239,12482 5329,11563" semanticType="enclosure" shapeName="Ellipse"/>
        </emma:interpretation>
      </emma:emma>
    </inkml:annotationXML>
    <inkml:trace contextRef="#ctx0" brushRef="#br0">4705 570 0,'-27'-28'235,"-110"-26"-220,82 26-15,1 1 16,-1-28-16,1 55 15,-1-27-15,0 0 16,1 27-16,-1-27 16,0-1-16,1 28 0,-1-27 15,28 27-15,-28 0 16,28-27-16,-28 27 16,28 0-1,-28 0-15,28 0 16,0 0-16,-28 0 15,28 0-15,-28 0 16,28 0 0,0-28-16,-28 28 15,28 0-15,-28 0 16,28 0 0,-1 0-16,-26 0 15,27 0-15,-28 0 16,28 0-16,-1 0 15,1 0-15,0 0 16,-1 0-16,-26 0 16,26 0-1,1 0-15,-28 0 16,28 0-16,-27 0 16,26 0-1,1 0-15,-28 0 16,1 0-16,-1 0 0,0 0 15,28 0 1,-28 0-16,1 0 0,-1 0 16,1 0-16,26 0 15,1 0-15,-28 0 16,1 0-16,26 0 16,-54-27-1,28 0-15,27 27 16,-28 0-16,0 0 0,1-28 15,-1 28-15,0 0 16,1-27-16,-1 27 16,1-27-16,26 27 15,-26-28-15,26 28 16,-26 0-16,26 0 16,-26 0-16,26 0 15,1 0-15,-28 0 16,28 0-16,0 0 15,0 0 1,-28 0 0,28 0-1,-1 0-15,1 0 16,0 0-16,-1 0 16,-26 0-16,26 0 15,1 0-15,0 0 0,0 0 16,-1 0-16,-26 0 15,26 28-15,1-1 16,0-27-16,-1 27 16,1 1-16,-28-28 15,28 27-15,0 0 16,-1-27-16,28 28 16,-27-28-16,0 54 15,0-26-15,-1-1 16,-26 27-16,54 1 15,-28 0-15,1-1 16,27 28-16,-27-27 0,-1 27 16,28 27-16,0-54 15,0-28-15,0 82 16,0-27-16,0-27 16,0-1-1,0 1-15,28 0 16,-28-1-16,27 1 0,0 0 15,-27-1-15,28-27 16,-1-27-16,-27 55 16,55-28-16,-28 28 0,0-28 15,28 28-15,-28 0 16,0-1-16,28 1 16,0-1-16,-1 28 15,1-27-15,0 0 16,54-1-16,-27 1 15,-28 27-15,28-55 16,27 0-16,28 28 16,-55-28-16,0 1 15,54-1 1,165 28-16,-192-28 16,55-27-16,-27 0 15,-28 0-15,27 0 0,-26 0 16,26 0-16,-27 0 15,-27 0 1,28 0-16,-1 0 0,-27 0 16,27 0-16,-54 0 15,54 0-15,-54 0 16,26 0-16,-26 0 16,27 0-16,-27 0 15,54-27-15,-54-1 16,-1 28-16,28-54 15,-27 26-15,-1 28 16,1-27-16,0 0 0,-1 27 16,1-28-16,-1 1 15,1 27-15,0-27 16,-1 0-16,1 27 16,-28-28-16,1 28 15,-1 0-15,0-27 16,1 0-16,-1-1 15,0 1 1,0 0 0,-27-1-16,28 1 15,-1 0-15,-27-1 16,27-26-16,1 26 16,-28 1-16,27-27 15,0 54-15,-27-28 16,0 1-16,0 0 15,0-28-15,0 28 16,0-1-16,0 1 16,0 0-16,0-1 15,0-26-15,0-1 16,0 28-16,0 0 16,0-1-1,0-26-15,0 26 0,0 1 16,0 0-16,-27 27 15,0-55 1,-1 55-16,28-27 16,0-1-16,-27 28 15,27-54-15,-27 54 16,-1-28-16,28 1 16,0 0-1,0 0 1,0-1-1,0 1 64,0 0-48,-27 27-31,0-28 15,0 1 1,27 0-16,0-1 16,0 1-1,0 0 17,0-1 171,-28 1-156,28 0-47,-27 0 15,27-1 1,-27 1-16,-1 27 15,1-27 1,0-1 0,27 1-16,0 0 0,0-1 15,0 1 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12T20:03:22.67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0C3A546-6920-47BC-9E9F-DE74D659E938}" emma:medium="tactile" emma:mode="ink">
          <msink:context xmlns:msink="http://schemas.microsoft.com/ink/2010/main" type="writingRegion" rotatedBoundingBox="10538,9820 22870,7687 23261,9948 10929,12081"/>
        </emma:interpretation>
      </emma:emma>
    </inkml:annotationXML>
    <inkml:traceGroup>
      <inkml:annotationXML>
        <emma:emma xmlns:emma="http://www.w3.org/2003/04/emma" version="1.0">
          <emma:interpretation id="{41E2ADD4-1BAD-4133-B51D-75FE32041C02}" emma:medium="tactile" emma:mode="ink">
            <msink:context xmlns:msink="http://schemas.microsoft.com/ink/2010/main" type="paragraph" rotatedBoundingBox="10538,9820 22870,7687 23261,9948 10929,120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952934-1512-4630-948B-C31F7109CFD4}" emma:medium="tactile" emma:mode="ink">
              <msink:context xmlns:msink="http://schemas.microsoft.com/ink/2010/main" type="line" rotatedBoundingBox="10538,9820 22870,7687 23261,9948 10929,12081"/>
            </emma:interpretation>
          </emma:emma>
        </inkml:annotationXML>
        <inkml:traceGroup>
          <inkml:annotationXML>
            <emma:emma xmlns:emma="http://www.w3.org/2003/04/emma" version="1.0">
              <emma:interpretation id="{E82CBBE3-F425-43A5-ABED-6B19FE2ED755}" emma:medium="tactile" emma:mode="ink">
                <msink:context xmlns:msink="http://schemas.microsoft.com/ink/2010/main" type="inkWord" rotatedBoundingBox="10556,9920 14633,9215 15007,11376 10929,12081"/>
              </emma:interpretation>
            </emma:emma>
          </inkml:annotationXML>
          <inkml:trace contextRef="#ctx0" brushRef="#br0">4107 703 0,'0'-54'235,"-82"-1"-220,55 0-15,-1 28 16,-26 0-16,26-28 0,1 28 15,-28-1-15,28-26 16,0 54-16,-28-55 16,28 28-1,-28 0-15,28 27 16,0 0-16,-28-28 16,28 28-16,27-27 15,-28 0-15,1 27 0,-28 0 16,28-28-1,0 28 1,0-27 0,-1 27-1,1 0-15,0 0 16,-1-27 0,1 27-16,0-28 15,-1 28 1,1 0-16,0 0 15,-1 0-15,1 0 16,0 0-16,-28 0 16,28 0-16,0 0 15,-1 0-15,1 0 16,0 0-16,-1 0 16,1 0-16,-28 0 15,28 0-15,0 0 16,-28 0-16,28 0 15,-28 0 1,28 0-16,-28 0 16,1 0-16,-1 0 15,28 0-15,-28 0 0,28 0 16,-28 0-16,1 0 16,26 0-16,-26 0 15,26 0 1,-26 0-16,-1 0 15,-54 28 1,81-28-16,-26 0 16,27 0-16,-1 0 15,-26 0-15,-1 0 16,28 0-16,-1 0 16,-26 0-16,-1 0 15,0 0-15,28 0 16,-27 0-1,-1 0 1,-27 0 0,27 0-16,28 0 15,0 0-15,-28 0 16,28 0-16,-28 0 16,28 0-1,0 0-15,-1 0 16,1 0-16,0 27 15,-1 0 1,1-27-16,0 28 16,-1-1-16,-26 0 15,26 1-15,1-28 16,0 0-16,-28 27 16,28 28-16,0-28 15,-28 0 1,0 55-16,28-55 15,-28 28-15,28 0 16,27-1-16,0-26 16,-27-1-16,27 0 15,-28-27-15,1 55 16,27-28-16,0 0 0,0 28 16,0-28-16,0 1 15,0-1-15,0 0 16,0 1-16,0 26 15,27-26-15,-27-1 16,28 28-16,-1-55 16,-27 27-16,0 27 15,27-26-15,-27-1 16,28-27-16,-1 27 16,-27 1-16,27-28 15,1 0-15,-1 27 0,-27 0 16,55 1-1,-28-28-15,0 27 16,28 0-16,-28-27 16,0 0-16,28 28 15,-28-28 1,28 0-16,-28 27 16,1-27-16,26 0 15,-26 0 1,26 27-16,-27-27 15,1 0-15,26 0 16,-54 28-16,28-1 0,26-27 16,-26 0-16,-1 0 15,28 27-15,-28-27 16,-27 27 0,55-27-16,-28 0 15,0 28-15,28-1 16,-28-27-16,0 0 15,1 0-15,-1 27 16,28-27-16,-1 28 16,1-28-16,0 0 15,-1 0-15,1 0 0,-1 0 16,1 0-16,0 0 16,-28 0-16,28 0 15,-1 0-15,1 0 16,-1 0-16,-26 0 15,-1 0-15,28 0 16,-1 0-16,1 0 16,-28 0-1,28 0-15,0 0 16,-28 0-16,0 0 16,0 0-16,28 0 15,-28 0-15,1 0 0,26 0 16,-26 0-16,26 0 15,-26 0 1,-1 0-16,28 0 16,-28 0-16,27 0 15,-26 0 1,-1 0-16,28 0 16,-28 0-1,0 0-15,1 0 16,26 0-16,-26 0 15,-1 0-15,0 0 16,0 0-16,1 0 0,26 0 16,-26-28-16,-1 28 15,28 0-15,-55-27 16,27 0-16,28 27 16,-28-28-16,0 1 15,28 27 1,-28-27-16,0 27 15,1-27-15,-28-1 16,27 28-16,0-27 16,-27 0-16,28 27 15,-1-28 1,0 28-16,-27-27 16,28 0-16,-1 27 15,-27-28-15,27 1 16,1 27-16,-28-27 15,27 27 1,0 0 31,1 0-31,-28-28 62,0-54-63,0 55 1,0 0 0,0-28-1,0 28 1,0 0-1,0-1 1,0 1 0,0-28-1,0 28 32,0 0-31,0-1 46,0 1-15,0 0 47,0-28-78,-28 55-16,28-27 15,0 0-15,-27 27 0,27-28 16,0 1-16,0 0 31,0-1-15,0 1-16,0 0 31</inkml:trace>
        </inkml:traceGroup>
        <inkml:traceGroup>
          <inkml:annotationXML>
            <emma:emma xmlns:emma="http://www.w3.org/2003/04/emma" version="1.0">
              <emma:interpretation id="{231F877F-01DA-4497-9CAA-61FF27552393}" emma:medium="tactile" emma:mode="ink">
                <msink:context xmlns:msink="http://schemas.microsoft.com/ink/2010/main" type="inkWord" rotatedBoundingBox="18940,8367 22870,7687 23224,9736 19294,10415"/>
              </emma:interpretation>
            </emma:emma>
          </inkml:annotationXML>
          <inkml:trace contextRef="#ctx0" brushRef="#br0" timeOffset="8519.4462">12246-1154 0,'-137'-27'218,"-136"-1"-202,137-54-16,81 82 16,-27-27-16,27 0 15,-27 27-15,1-27 16,26-1-16,28 28 16,-28 0-16,0-27 15,1 0-15,26 27 16,1 0-16,-28 0 15,28 0 1,0 0-16,-28 0 16,28 0-16,-28 0 15,28 0-15,-55-28 16,55 28 0,-1 0-1,1 0-15,0 0 16,0 0-16,-1 0 15,-26 0 1,-1 0 0,0 0-16,1 0 15,26 0 1,1 0-16,-28 0 16,28 0-1,-27 0-15,26 0 16,-26 0-16,-1 0 15,0 0-15,28 0 16,-28 0-16,1 0 16,-1 0-16,1 0 15,-1 0-15,0 0 16,1 0-16,-1 0 16,0 0-16,28 0 15,-28 0 1,1 0-16,27 0 0,-1 0 15,-26 0-15,26 0 16,1 0 0,0 0-1,-1 0-15,1 0 16,0 0 0,-1 0-16,1 0 31,0 55-31,-1-55 15,1 27-15,0 1 16,0-28-16,-28 27 16,28 0-1,-1 0 1,1 1 0,0-1-16,-1-27 93,1 27-93,0 1 16,27-1-16,-28-27 16,1 27-16,27 1 15,0-1 1,0 0-16,0 1 47,-27-28-32,-1 27 1,28 0-16,0 1 16,-27-1-1,27 0-15,0 28 16,0-1-1,0-26 1,0-1 0,0 28-16,0-28 31,0 0-31,0 1 16,0 54-1,0-55-15,0 0 16,0 28-1,0-28-15,0 0 16,27 28-16,1-55 0,-28 27 16,27-27-16,0 0 15,1 55 1,-1-28-16,-27 1 16,27-28-16,-27 27 15,0 0-15,28-27 16,-1 0-1,0 28-15,1-1 16,-28 0-16,27-27 16,0 27-16,-27 1 15,28-1-15,-1-27 16,0 27 0,-27 1-16,27-28 15,1 27-15,-28 0 16,27-27-1,0 28 1,1-1-16,26-27 16,1 27-1,0 1 1,-1-28 0,-26 0-1,-1 0-15,0 0 16,28 0-16,-28 27 15,0-27-15,28 0 16,-28 0 0,28 0-1,27 27-15,-27-27 16,-1 0-16,1 0 16,-28 0-16,0 0 15,28 0-15,-28 0 16,28 0-16,0 0 15,-1 0-15,1 0 16,-28 0-16,28 0 16,-1 0-16,-26 0 0,26 0 15,1 0-15,-28 0 16,28 0-16,0-27 16,-28 0-16,0 27 15,28 0-15,-28-28 16,28 1-16,-1 27 15,1 0-15,0 0 16,-1-27-16,1 27 16,-1 0-16,1 0 0,0 0 15,-28 0 1,28 0-16,-1 0 16,-26 0-16,26-28 15,-27 28-15,1-27 16,26 27-16,-26 0 15,-1-27-15,28-1 16,27 28 0,-55-27-16,0 0 15,1 27-15,-1-28 16,27 1-16,-26 27 16,-1 0-16,28-27 15,-28 27-15,-27-27 0,27-1 16,1 28-16,-28-27 15,54 0-15,-54-1 16,28 1 0,-1 27-16,0-27 15,1 27 17,-1 0-32,-27-28 31,27 1-16,0 27-15,-27-27 16,28-1-16,-28 1 16,0 0-1,0-1-15,0 1 16,0 0 0,0 0-1,0-1 1,0 1 31,0-55-32,0 55-15,0-28 16,0 0-16,0 28 0,0 0 16,0-1-16,0-26 15,0 27 1,0-1-16,0 1 15,0 0 17,0-1-17,0 1 63,0 0 1,0-1 155,0 1-203,-28 27 0,1 0-15,0 0 0,0 0-1,-1 0 17,1 0-17,0 0-15,-1 0 16,1 0-1,0 0 17,27-27-1,0-1 47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8592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0684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1277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4357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5658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1851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771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6011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8107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2435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6386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DA5B4-9ED0-4A4C-AACF-2EB88D6794C1}" type="datetimeFigureOut">
              <a:rPr lang="hu-HU" smtClean="0"/>
              <a:pPr/>
              <a:t>2020.02.24.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6678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174903" y="5959215"/>
            <a:ext cx="3778179" cy="492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accent4">
                    <a:lumMod val="75000"/>
                  </a:schemeClr>
                </a:solidFill>
                <a:latin typeface="Source Sans Pro Light" panose="020B0403030403020204" pitchFamily="34" charset="-18"/>
              </a:rPr>
              <a:t>Készítő: Király Ákosné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298" y="4637008"/>
            <a:ext cx="1383694" cy="1892231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717757" y="1189565"/>
            <a:ext cx="618449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toldalékok helyes alkalmazása</a:t>
            </a:r>
            <a:endParaRPr lang="hu-HU" sz="2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/>
          <a:srcRect l="11636" t="28645" r="10331" b="2703"/>
          <a:stretch/>
        </p:blipFill>
        <p:spPr>
          <a:xfrm>
            <a:off x="4680154" y="925048"/>
            <a:ext cx="3382297" cy="46580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7792" y="4684814"/>
            <a:ext cx="1321157" cy="18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796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254312" y="5906538"/>
            <a:ext cx="4753069" cy="594289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endParaRPr lang="hu-HU" sz="3200" b="1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76179" y="760571"/>
            <a:ext cx="51346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A kép alapján válaszolj a kérdésekre!</a:t>
            </a:r>
          </a:p>
          <a:p>
            <a:r>
              <a:rPr lang="hu-HU" sz="3200" b="1" dirty="0" smtClean="0"/>
              <a:t> </a:t>
            </a:r>
          </a:p>
          <a:p>
            <a:r>
              <a:rPr lang="hu-HU" sz="3200" dirty="0" smtClean="0"/>
              <a:t>Hová pakoltad a ruhád? </a:t>
            </a:r>
          </a:p>
          <a:p>
            <a:r>
              <a:rPr lang="hu-HU" sz="3200" dirty="0" smtClean="0"/>
              <a:t>Hová tetted a kulacsod?</a:t>
            </a:r>
          </a:p>
          <a:p>
            <a:r>
              <a:rPr lang="hu-HU" sz="3200" dirty="0" smtClean="0"/>
              <a:t>Hová raktad az almát?</a:t>
            </a:r>
          </a:p>
          <a:p>
            <a:r>
              <a:rPr lang="hu-HU" sz="3200" dirty="0" smtClean="0"/>
              <a:t>Hová helyezted a térképet?</a:t>
            </a:r>
          </a:p>
          <a:p>
            <a:r>
              <a:rPr lang="hu-HU" sz="3200" dirty="0" smtClean="0"/>
              <a:t>Hová tetted a lámpát?</a:t>
            </a:r>
            <a:endParaRPr lang="hu-HU" sz="3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/>
          <a:srcRect l="2515" t="560" r="33964" b="15255"/>
          <a:stretch/>
        </p:blipFill>
        <p:spPr>
          <a:xfrm>
            <a:off x="5498865" y="298455"/>
            <a:ext cx="3251844" cy="606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8536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9780" y="747253"/>
            <a:ext cx="4151397" cy="523076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80103" y="1179871"/>
            <a:ext cx="38196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Megfigyelted az iskolába vezető utat.</a:t>
            </a:r>
          </a:p>
          <a:p>
            <a:endParaRPr lang="hu-HU" sz="3200" dirty="0" smtClean="0"/>
          </a:p>
          <a:p>
            <a:r>
              <a:rPr lang="hu-HU" sz="3200" dirty="0" smtClean="0"/>
              <a:t>Hol van a sál? </a:t>
            </a:r>
          </a:p>
          <a:p>
            <a:r>
              <a:rPr lang="hu-HU" sz="3200" dirty="0" smtClean="0"/>
              <a:t>Hol van a fagyi?</a:t>
            </a:r>
          </a:p>
          <a:p>
            <a:r>
              <a:rPr lang="hu-HU" sz="3200" dirty="0" smtClean="0"/>
              <a:t>Hol állnak az autók?</a:t>
            </a:r>
          </a:p>
          <a:p>
            <a:r>
              <a:rPr lang="hu-HU" sz="3200" dirty="0" smtClean="0"/>
              <a:t>Hol van a gumibot?</a:t>
            </a:r>
          </a:p>
          <a:p>
            <a:r>
              <a:rPr lang="hu-HU" sz="3200" dirty="0" smtClean="0"/>
              <a:t>Hol a virág?</a:t>
            </a:r>
          </a:p>
          <a:p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xmlns="" val="3137944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1367609"/>
              </p:ext>
            </p:extLst>
          </p:nvPr>
        </p:nvGraphicFramePr>
        <p:xfrm>
          <a:off x="275304" y="609600"/>
          <a:ext cx="8593395" cy="5319252"/>
        </p:xfrm>
        <a:graphic>
          <a:graphicData uri="http://schemas.openxmlformats.org/drawingml/2006/table">
            <a:tbl>
              <a:tblPr firstRow="1" firstCol="1" bandRow="1"/>
              <a:tblGrid>
                <a:gridCol w="2853899">
                  <a:extLst>
                    <a:ext uri="{9D8B030D-6E8A-4147-A177-3AD203B41FA5}">
                      <a16:colId xmlns:a16="http://schemas.microsoft.com/office/drawing/2014/main" xmlns="" val="1788774818"/>
                    </a:ext>
                  </a:extLst>
                </a:gridCol>
                <a:gridCol w="2584934">
                  <a:extLst>
                    <a:ext uri="{9D8B030D-6E8A-4147-A177-3AD203B41FA5}">
                      <a16:colId xmlns:a16="http://schemas.microsoft.com/office/drawing/2014/main" xmlns="" val="14683645"/>
                    </a:ext>
                  </a:extLst>
                </a:gridCol>
                <a:gridCol w="3154562">
                  <a:extLst>
                    <a:ext uri="{9D8B030D-6E8A-4147-A177-3AD203B41FA5}">
                      <a16:colId xmlns:a16="http://schemas.microsoft.com/office/drawing/2014/main" xmlns="" val="2948589761"/>
                    </a:ext>
                  </a:extLst>
                </a:gridCol>
              </a:tblGrid>
              <a:tr h="531925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Hol? </a:t>
                      </a:r>
                      <a:r>
                        <a:rPr lang="hu-H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hu-H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hu-H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</a:t>
                      </a:r>
                      <a:r>
                        <a:rPr lang="hu-H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</a:t>
                      </a: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-</a:t>
                      </a:r>
                      <a:r>
                        <a:rPr lang="hu-H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</a:t>
                      </a: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szobában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Kínában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csónakban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korábban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Hová? </a:t>
                      </a:r>
                      <a:r>
                        <a:rPr lang="hu-H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hu-H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hu-H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</a:t>
                      </a:r>
                      <a:r>
                        <a:rPr lang="hu-H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be)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városba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taxiba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ellenébe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furulyába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</a:t>
                      </a:r>
                      <a:r>
                        <a:rPr lang="hu-H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br>
                        <a:rPr lang="hu-H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hu-H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</a:t>
                      </a:r>
                      <a:r>
                        <a:rPr lang="hu-H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-en, -ön)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széken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papucson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szekrényen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294642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6" name="Szabadkéz 5"/>
              <p14:cNvContentPartPr/>
              <p14:nvPr/>
            </p14:nvContentPartPr>
            <p14:xfrm>
              <a:off x="1019915" y="4130957"/>
              <a:ext cx="1838880" cy="993240"/>
            </p14:xfrm>
          </p:contentPart>
        </mc:Choice>
        <mc:Fallback>
          <p:pic>
            <p:nvPicPr>
              <p:cNvPr id="6" name="Szabadkéz 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01915" y="4112957"/>
                <a:ext cx="1874880" cy="10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8" name="Szabadkéz 7"/>
              <p14:cNvContentPartPr/>
              <p14:nvPr/>
            </p14:nvContentPartPr>
            <p14:xfrm>
              <a:off x="3850595" y="2945117"/>
              <a:ext cx="4449240" cy="1222200"/>
            </p14:xfrm>
          </p:contentPart>
        </mc:Choice>
        <mc:Fallback>
          <p:pic>
            <p:nvPicPr>
              <p:cNvPr id="8" name="Szabadkéz 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832595" y="2927117"/>
                <a:ext cx="4485240" cy="125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188167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/>
          <a:srcRect l="7437" t="-3152" r="33263" b="18921"/>
          <a:stretch/>
        </p:blipFill>
        <p:spPr>
          <a:xfrm>
            <a:off x="-673120" y="855407"/>
            <a:ext cx="10155094" cy="4365522"/>
          </a:xfrm>
          <a:prstGeom prst="rect">
            <a:avLst/>
          </a:prstGeom>
        </p:spPr>
      </p:pic>
      <p:cxnSp>
        <p:nvCxnSpPr>
          <p:cNvPr id="7" name="Egyenes összekötő 6"/>
          <p:cNvCxnSpPr/>
          <p:nvPr/>
        </p:nvCxnSpPr>
        <p:spPr>
          <a:xfrm>
            <a:off x="1612490" y="1406013"/>
            <a:ext cx="2791937" cy="22909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5781368" y="1406013"/>
            <a:ext cx="2025445" cy="2290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V="1">
            <a:off x="2143432" y="1406013"/>
            <a:ext cx="2260995" cy="8259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6027174" y="1406013"/>
            <a:ext cx="1661652" cy="22220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1887794" y="2851355"/>
            <a:ext cx="2374278" cy="157316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flipV="1">
            <a:off x="6253316" y="2949677"/>
            <a:ext cx="1435510" cy="163215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flipV="1">
            <a:off x="1887794" y="2851355"/>
            <a:ext cx="2516633" cy="91439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 flipV="1">
            <a:off x="6027174" y="2128685"/>
            <a:ext cx="1661652" cy="82099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 flipV="1">
            <a:off x="1887794" y="2310581"/>
            <a:ext cx="2516633" cy="227125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6135329" y="2231923"/>
            <a:ext cx="1553497" cy="221717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5645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77</Words>
  <Application>Microsoft Office PowerPoint</Application>
  <PresentationFormat>Diavetítés a képernyőre (4:3 oldalarány)</PresentationFormat>
  <Paragraphs>35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1. dia</vt:lpstr>
      <vt:lpstr>2. dia</vt:lpstr>
      <vt:lpstr>3. dia</vt:lpstr>
      <vt:lpstr>4. dia</vt:lpstr>
      <vt:lpstr>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Andi</dc:creator>
  <cp:lastModifiedBy>user</cp:lastModifiedBy>
  <cp:revision>30</cp:revision>
  <dcterms:created xsi:type="dcterms:W3CDTF">2018-02-09T14:39:47Z</dcterms:created>
  <dcterms:modified xsi:type="dcterms:W3CDTF">2020-02-23T23:01:18Z</dcterms:modified>
</cp:coreProperties>
</file>