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Default Extension="wdp" ContentType="image/vnd.ms-photo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9" r:id="rId3"/>
    <p:sldId id="262" r:id="rId4"/>
    <p:sldId id="272" r:id="rId5"/>
    <p:sldId id="271" r:id="rId6"/>
    <p:sldId id="266" r:id="rId7"/>
    <p:sldId id="270" r:id="rId8"/>
    <p:sldId id="269" r:id="rId9"/>
    <p:sldId id="268" r:id="rId10"/>
    <p:sldId id="267" r:id="rId11"/>
    <p:sldId id="261" r:id="rId12"/>
    <p:sldId id="265" r:id="rId13"/>
    <p:sldId id="264" r:id="rId14"/>
    <p:sldId id="263" r:id="rId15"/>
    <p:sldId id="260" r:id="rId16"/>
    <p:sldId id="276" r:id="rId17"/>
    <p:sldId id="274" r:id="rId18"/>
    <p:sldId id="275" r:id="rId19"/>
    <p:sldId id="277" r:id="rId20"/>
    <p:sldId id="278" r:id="rId21"/>
    <p:sldId id="280" r:id="rId22"/>
    <p:sldId id="279" r:id="rId23"/>
    <p:sldId id="282" r:id="rId24"/>
    <p:sldId id="281" r:id="rId25"/>
    <p:sldId id="283" r:id="rId2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FFCC00"/>
    <a:srgbClr val="FFFFFF"/>
    <a:srgbClr val="FFFFAF"/>
    <a:srgbClr val="EBE600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71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49B96-772F-4E54-B90E-A101EA2E1AD9}" type="datetimeFigureOut">
              <a:rPr lang="hu-HU" smtClean="0"/>
              <a:pPr/>
              <a:t>2020.09.20.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3C1CA-303B-4365-BD6D-95FE8346874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27666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Képek forrása: </a:t>
            </a:r>
          </a:p>
          <a:p>
            <a:r>
              <a:rPr lang="hu-HU" dirty="0"/>
              <a:t>festékpötty: https://thenounproject.com/term/splatter/137806/</a:t>
            </a:r>
          </a:p>
          <a:p>
            <a:r>
              <a:rPr lang="hu-HU" dirty="0"/>
              <a:t>füzetlap: https://pixabay.com/hu/</a:t>
            </a:r>
            <a:r>
              <a:rPr lang="hu-HU" dirty="0" err="1"/>
              <a:t>vectors</a:t>
            </a:r>
            <a:r>
              <a:rPr lang="hu-HU" dirty="0"/>
              <a:t>/firkatömb-jegyzettömb-jegyzetek-155488/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941924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Képek forrása: </a:t>
            </a:r>
          </a:p>
          <a:p>
            <a:r>
              <a:rPr lang="hu-HU" dirty="0"/>
              <a:t>festékpötty: https://thenounproject.com/term/splatter/137806/</a:t>
            </a:r>
          </a:p>
          <a:p>
            <a:r>
              <a:rPr lang="hu-HU" dirty="0"/>
              <a:t>füzetlap: https://pixabay.com/hu/</a:t>
            </a:r>
            <a:r>
              <a:rPr lang="hu-HU" dirty="0" err="1"/>
              <a:t>vectors</a:t>
            </a:r>
            <a:r>
              <a:rPr lang="hu-HU" dirty="0"/>
              <a:t>/firkatömb-jegyzettömb-jegyzetek-155488/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210760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Képek forrása: </a:t>
            </a:r>
          </a:p>
          <a:p>
            <a:r>
              <a:rPr lang="hu-HU" dirty="0"/>
              <a:t>festékpötty: https://thenounproject.com/term/splatter/137806/</a:t>
            </a:r>
          </a:p>
          <a:p>
            <a:r>
              <a:rPr lang="hu-HU" dirty="0"/>
              <a:t>füzetlap: https://pixabay.com/hu/</a:t>
            </a:r>
            <a:r>
              <a:rPr lang="hu-HU" dirty="0" err="1"/>
              <a:t>vectors</a:t>
            </a:r>
            <a:r>
              <a:rPr lang="hu-HU" dirty="0"/>
              <a:t>/firkatömb-jegyzettömb-jegyzetek-155488/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323080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Képek forrása: </a:t>
            </a:r>
          </a:p>
          <a:p>
            <a:r>
              <a:rPr lang="hu-HU" dirty="0"/>
              <a:t>festékpötty: https://thenounproject.com/term/splatter/137806/</a:t>
            </a:r>
          </a:p>
          <a:p>
            <a:r>
              <a:rPr lang="hu-HU" dirty="0"/>
              <a:t>füzetlap: https://pixabay.com/hu/</a:t>
            </a:r>
            <a:r>
              <a:rPr lang="hu-HU" dirty="0" err="1"/>
              <a:t>vectors</a:t>
            </a:r>
            <a:r>
              <a:rPr lang="hu-HU" dirty="0"/>
              <a:t>/firkatömb-jegyzettömb-jegyzetek-155488/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25487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Képek forrása: </a:t>
            </a:r>
          </a:p>
          <a:p>
            <a:r>
              <a:rPr lang="hu-HU" dirty="0"/>
              <a:t>festékpötty: https://thenounproject.com/term/splatter/137806/</a:t>
            </a:r>
          </a:p>
          <a:p>
            <a:r>
              <a:rPr lang="hu-HU" dirty="0"/>
              <a:t>füzetlap: https://pixabay.com/hu/</a:t>
            </a:r>
            <a:r>
              <a:rPr lang="hu-HU" dirty="0" err="1"/>
              <a:t>vectors</a:t>
            </a:r>
            <a:r>
              <a:rPr lang="hu-HU" dirty="0"/>
              <a:t>/firkatömb-jegyzettömb-jegyzetek-155488/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1810112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Képek forrása: </a:t>
            </a:r>
          </a:p>
          <a:p>
            <a:r>
              <a:rPr lang="hu-HU" dirty="0"/>
              <a:t>festékpötty: https://thenounproject.com/term/splatter/137806/</a:t>
            </a:r>
          </a:p>
          <a:p>
            <a:r>
              <a:rPr lang="hu-HU" dirty="0"/>
              <a:t>füzetlap: https://pixabay.com/hu/</a:t>
            </a:r>
            <a:r>
              <a:rPr lang="hu-HU" dirty="0" err="1"/>
              <a:t>vectors</a:t>
            </a:r>
            <a:r>
              <a:rPr lang="hu-HU" dirty="0"/>
              <a:t>/firkatömb-jegyzettömb-jegyzetek-155488/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5310786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78069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85149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089179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244613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9589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Képek forrása: </a:t>
            </a:r>
          </a:p>
          <a:p>
            <a:r>
              <a:rPr lang="hu-HU" dirty="0"/>
              <a:t>festékpötty: https://thenounproject.com/term/splatter/137806/</a:t>
            </a:r>
          </a:p>
          <a:p>
            <a:r>
              <a:rPr lang="hu-HU" dirty="0"/>
              <a:t>füzetlap: https://pixabay.com/hu/</a:t>
            </a:r>
            <a:r>
              <a:rPr lang="hu-HU" dirty="0" err="1"/>
              <a:t>vectors</a:t>
            </a:r>
            <a:r>
              <a:rPr lang="hu-HU" dirty="0"/>
              <a:t>/firkatömb-jegyzettömb-jegyzetek-155488/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428711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481730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385098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274008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373825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27793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Képek forrása: </a:t>
            </a:r>
          </a:p>
          <a:p>
            <a:r>
              <a:rPr lang="hu-HU" dirty="0"/>
              <a:t>festékpötty: https://thenounproject.com/term/splatter/137806/</a:t>
            </a:r>
          </a:p>
          <a:p>
            <a:r>
              <a:rPr lang="hu-HU" dirty="0"/>
              <a:t>füzetlap: https://pixabay.com/hu/</a:t>
            </a:r>
            <a:r>
              <a:rPr lang="hu-HU" dirty="0" err="1"/>
              <a:t>vectors</a:t>
            </a:r>
            <a:r>
              <a:rPr lang="hu-HU" dirty="0"/>
              <a:t>/firkatömb-jegyzettömb-jegyzetek-155488/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22877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Képek forrása: </a:t>
            </a:r>
          </a:p>
          <a:p>
            <a:r>
              <a:rPr lang="hu-HU" dirty="0"/>
              <a:t>festékpötty: https://thenounproject.com/term/splatter/137806/</a:t>
            </a:r>
          </a:p>
          <a:p>
            <a:r>
              <a:rPr lang="hu-HU" dirty="0"/>
              <a:t>füzetlap: https://pixabay.com/hu/</a:t>
            </a:r>
            <a:r>
              <a:rPr lang="hu-HU" dirty="0" err="1"/>
              <a:t>vectors</a:t>
            </a:r>
            <a:r>
              <a:rPr lang="hu-HU" dirty="0"/>
              <a:t>/firkatömb-jegyzettömb-jegyzetek-155488/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104571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Képek forrása: </a:t>
            </a:r>
          </a:p>
          <a:p>
            <a:r>
              <a:rPr lang="hu-HU" dirty="0"/>
              <a:t>festékpötty: https://thenounproject.com/term/splatter/137806/</a:t>
            </a:r>
          </a:p>
          <a:p>
            <a:r>
              <a:rPr lang="hu-HU" dirty="0"/>
              <a:t>füzetlap: https://pixabay.com/hu/</a:t>
            </a:r>
            <a:r>
              <a:rPr lang="hu-HU" dirty="0" err="1"/>
              <a:t>vectors</a:t>
            </a:r>
            <a:r>
              <a:rPr lang="hu-HU" dirty="0"/>
              <a:t>/firkatömb-jegyzettömb-jegyzetek-155488/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1953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Képek forrása: </a:t>
            </a:r>
          </a:p>
          <a:p>
            <a:r>
              <a:rPr lang="hu-HU" dirty="0"/>
              <a:t>festékpötty: https://thenounproject.com/term/splatter/137806/</a:t>
            </a:r>
          </a:p>
          <a:p>
            <a:r>
              <a:rPr lang="hu-HU" dirty="0"/>
              <a:t>füzetlap: https://pixabay.com/hu/</a:t>
            </a:r>
            <a:r>
              <a:rPr lang="hu-HU" dirty="0" err="1"/>
              <a:t>vectors</a:t>
            </a:r>
            <a:r>
              <a:rPr lang="hu-HU" dirty="0"/>
              <a:t>/firkatömb-jegyzettömb-jegyzetek-155488/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086055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Képek forrása: </a:t>
            </a:r>
          </a:p>
          <a:p>
            <a:r>
              <a:rPr lang="hu-HU" dirty="0"/>
              <a:t>festékpötty: https://thenounproject.com/term/splatter/137806/</a:t>
            </a:r>
          </a:p>
          <a:p>
            <a:r>
              <a:rPr lang="hu-HU" dirty="0"/>
              <a:t>füzetlap: https://pixabay.com/hu/</a:t>
            </a:r>
            <a:r>
              <a:rPr lang="hu-HU" dirty="0" err="1"/>
              <a:t>vectors</a:t>
            </a:r>
            <a:r>
              <a:rPr lang="hu-HU" dirty="0"/>
              <a:t>/firkatömb-jegyzettömb-jegyzetek-155488/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26145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Képek forrása: </a:t>
            </a:r>
          </a:p>
          <a:p>
            <a:r>
              <a:rPr lang="hu-HU" dirty="0"/>
              <a:t>festékpötty: https://thenounproject.com/term/splatter/137806/</a:t>
            </a:r>
          </a:p>
          <a:p>
            <a:r>
              <a:rPr lang="hu-HU" dirty="0"/>
              <a:t>füzetlap: https://pixabay.com/hu/</a:t>
            </a:r>
            <a:r>
              <a:rPr lang="hu-HU" dirty="0" err="1"/>
              <a:t>vectors</a:t>
            </a:r>
            <a:r>
              <a:rPr lang="hu-HU" dirty="0"/>
              <a:t>/firkatömb-jegyzettömb-jegyzetek-155488/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038310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Képek forrása: </a:t>
            </a:r>
          </a:p>
          <a:p>
            <a:r>
              <a:rPr lang="hu-HU" dirty="0"/>
              <a:t>festékpötty: https://thenounproject.com/term/splatter/137806/</a:t>
            </a:r>
          </a:p>
          <a:p>
            <a:r>
              <a:rPr lang="hu-HU" dirty="0"/>
              <a:t>füzetlap: https://pixabay.com/hu/</a:t>
            </a:r>
            <a:r>
              <a:rPr lang="hu-HU" dirty="0" err="1"/>
              <a:t>vectors</a:t>
            </a:r>
            <a:r>
              <a:rPr lang="hu-HU" dirty="0"/>
              <a:t>/firkatömb-jegyzettömb-jegyzetek-155488/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C1CA-303B-4365-BD6D-95FE83468743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64646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B1EB8BA8-8025-4C12-BC2C-517836227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525C9F06-12CE-4BB1-8D15-2585FD2A74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0F1577B9-ECA9-4927-B110-58E9FD473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8011-782F-4396-8B8C-B3439607CD7B}" type="datetimeFigureOut">
              <a:rPr lang="hu-HU" smtClean="0"/>
              <a:pPr/>
              <a:t>2020.09.20.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56E0EBAB-2FDF-44A3-8A23-7A6DC3E81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EDB8BD0B-2AE2-4B6D-B8AB-87C84D242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E4342-F5A6-498A-B444-3FBFE9F78C0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226269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B9AF8149-AF0E-4746-B53F-0260017DB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7C836DAD-96D2-4945-96C1-F8E68FA2CD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525178D1-B8F6-4813-9717-F972EBCB7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8011-782F-4396-8B8C-B3439607CD7B}" type="datetimeFigureOut">
              <a:rPr lang="hu-HU" smtClean="0"/>
              <a:pPr/>
              <a:t>2020.09.20.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185773CB-DAA2-4528-A0C1-F1924A85D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CCDB6125-CE8F-49D0-AF88-267F00449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E4342-F5A6-498A-B444-3FBFE9F78C0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0435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xmlns="" id="{807A9BBA-CF25-4531-9EAC-AB18775917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E8D1168A-030F-494F-B157-B2BD28D7B1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874C7491-9949-4F8F-A424-2B3308BCF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8011-782F-4396-8B8C-B3439607CD7B}" type="datetimeFigureOut">
              <a:rPr lang="hu-HU" smtClean="0"/>
              <a:pPr/>
              <a:t>2020.09.20.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F72DF8E1-E8D2-4C5B-900C-3114977B0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21873FFF-85D8-4785-9FF4-B3B4EA49B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E4342-F5A6-498A-B444-3FBFE9F78C0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9777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3F50F7AD-54F3-4A6C-9E72-89E8F07FC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FEF9E07A-0EAE-42F6-ADF6-6FDE3A491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BFE84EDD-FA49-45DB-B385-1A4DDB137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8011-782F-4396-8B8C-B3439607CD7B}" type="datetimeFigureOut">
              <a:rPr lang="hu-HU" smtClean="0"/>
              <a:pPr/>
              <a:t>2020.09.20.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2AA33967-5319-403B-857D-BEB70FE8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5A1C9F3A-7E69-44B2-BBB0-511B5A6D8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E4342-F5A6-498A-B444-3FBFE9F78C0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0016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4F63945E-994B-4469-9BD0-D6058B47A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8463493F-E161-4C97-8365-21AE5A6EA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2952A589-B932-4A0E-8E9F-AF35EB2C7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8011-782F-4396-8B8C-B3439607CD7B}" type="datetimeFigureOut">
              <a:rPr lang="hu-HU" smtClean="0"/>
              <a:pPr/>
              <a:t>2020.09.20.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A1A68525-2E5F-47F7-BC0A-A2F0310A6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6D183124-2A4B-4770-9F64-7CC9CD255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E4342-F5A6-498A-B444-3FBFE9F78C0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2861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5CD2F11-D29A-4773-89C1-C3CBDFE71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09BA304A-5A03-4A4C-B7E3-F79769AAB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ABC1E793-A8B0-4A0C-9A0F-D061F3734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AAEE9F0B-0FFA-4CCB-A029-C19205B62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8011-782F-4396-8B8C-B3439607CD7B}" type="datetimeFigureOut">
              <a:rPr lang="hu-HU" smtClean="0"/>
              <a:pPr/>
              <a:t>2020.09.20.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FAA27DF6-3EFD-4C85-89A5-95B8B2601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39C86507-7689-40AA-AFC8-F47A3F03F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E4342-F5A6-498A-B444-3FBFE9F78C0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77888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9BA0EC1F-A1B6-4DD0-8592-BA3B4C216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BFAC1B33-0641-48AA-A407-8C2C6CA98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ACEE2702-2776-4E41-AFEA-98B1733C15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xmlns="" id="{B1278807-55CF-4422-A7F4-E59EC8390D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xmlns="" id="{C38B67F5-F26C-4092-B838-B9850AB223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xmlns="" id="{92A1E493-668C-47D6-A22D-2214B5DAF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8011-782F-4396-8B8C-B3439607CD7B}" type="datetimeFigureOut">
              <a:rPr lang="hu-HU" smtClean="0"/>
              <a:pPr/>
              <a:t>2020.09.20.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xmlns="" id="{8729855C-2BE2-4211-9078-EADBA696B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xmlns="" id="{E124EDA4-6BBF-429F-B8FF-49B60532F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E4342-F5A6-498A-B444-3FBFE9F78C0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92645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49C87954-65CA-497F-876E-B8CD39546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xmlns="" id="{7BF9D422-834C-43F9-A863-CE6739132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8011-782F-4396-8B8C-B3439607CD7B}" type="datetimeFigureOut">
              <a:rPr lang="hu-HU" smtClean="0"/>
              <a:pPr/>
              <a:t>2020.09.20.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xmlns="" id="{7607B660-621B-48FD-93D8-C053E38A6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xmlns="" id="{EB85EDFC-F7BC-44C4-8D76-313251CA4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E4342-F5A6-498A-B444-3FBFE9F78C0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13812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xmlns="" id="{F22F9D69-ECE1-4A51-8462-32C0C3BCC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8011-782F-4396-8B8C-B3439607CD7B}" type="datetimeFigureOut">
              <a:rPr lang="hu-HU" smtClean="0"/>
              <a:pPr/>
              <a:t>2020.09.20.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xmlns="" id="{0649EDE6-B526-4F0C-B120-167B88A3A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4DF9B06D-DF44-438A-B9B7-41690BFFF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E4342-F5A6-498A-B444-3FBFE9F78C0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3188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9FC98337-35A1-4E14-B28D-76442DED2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0C42D9E3-2759-4FB1-8C41-95C3DA902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02A20B60-F545-46C1-950F-D3240E7EFE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C4418A1D-71BE-47E5-8F9B-0777BF50B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8011-782F-4396-8B8C-B3439607CD7B}" type="datetimeFigureOut">
              <a:rPr lang="hu-HU" smtClean="0"/>
              <a:pPr/>
              <a:t>2020.09.20.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AF713952-619E-45CF-84F2-05404D226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3AAD65D2-E3DB-4C5A-AD59-F253B6EBC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E4342-F5A6-498A-B444-3FBFE9F78C0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4664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E42C2CF9-3740-40F5-B717-6E87B6F84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xmlns="" id="{27275AAB-8391-4EC8-8B37-AF1716A0D0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74CF1B27-E3EC-460D-8EC0-15A4FA6B8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89F9C0D6-F878-4CC1-8C00-B2DB788EC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8011-782F-4396-8B8C-B3439607CD7B}" type="datetimeFigureOut">
              <a:rPr lang="hu-HU" smtClean="0"/>
              <a:pPr/>
              <a:t>2020.09.20.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F5EF8B9C-AD51-414A-9831-996016C03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233C3EBD-CCB9-4337-8EEC-9C3C8EDED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E4342-F5A6-498A-B444-3FBFE9F78C0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28829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xmlns="" id="{BC30C072-CA6E-4D58-B954-34B1DF839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938C629E-168A-4731-A7E1-B4A8DB7CB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136C49F2-F251-4A11-938A-26F0E992FA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78011-782F-4396-8B8C-B3439607CD7B}" type="datetimeFigureOut">
              <a:rPr lang="hu-HU" smtClean="0"/>
              <a:pPr/>
              <a:t>2020.09.20.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050C279C-1ED7-467C-A833-241C949E6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F84108BF-7577-4F9E-A579-C93CF60163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E4342-F5A6-498A-B444-3FBFE9F78C0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20358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3.wdp"/><Relationship Id="rId4" Type="http://schemas.openxmlformats.org/officeDocument/2006/relationships/image" Target="../media/image5.png"/><Relationship Id="rId9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slide" Target="slide24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openxmlformats.org/officeDocument/2006/relationships/slide" Target="slide22.xml"/><Relationship Id="rId9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4.wdp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slide" Target="slide24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openxmlformats.org/officeDocument/2006/relationships/slide" Target="slide22.xml"/><Relationship Id="rId9" Type="http://schemas.microsoft.com/office/2007/relationships/hdphoto" Target="../media/hdphoto1.wdp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microsoft.com/office/2007/relationships/hdphoto" Target="../media/hdphoto4.wdp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slide" Target="slide24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openxmlformats.org/officeDocument/2006/relationships/slide" Target="slide22.xml"/><Relationship Id="rId9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AFFC1BD-EE46-4AEA-A537-D479F4B573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280350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zövegdoboz 6">
            <a:extLst>
              <a:ext uri="{FF2B5EF4-FFF2-40B4-BE49-F238E27FC236}">
                <a16:creationId xmlns:a16="http://schemas.microsoft.com/office/drawing/2014/main" xmlns="" id="{9A3C8C8A-1603-446D-9D37-10D3E6B96CC1}"/>
              </a:ext>
            </a:extLst>
          </p:cNvPr>
          <p:cNvSpPr txBox="1"/>
          <p:nvPr/>
        </p:nvSpPr>
        <p:spPr>
          <a:xfrm>
            <a:off x="1633582" y="3539863"/>
            <a:ext cx="88772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60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A </a:t>
            </a:r>
            <a:r>
              <a:rPr lang="hu-HU" sz="6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Kék</a:t>
            </a:r>
            <a:r>
              <a:rPr lang="hu-HU" sz="60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 meg a </a:t>
            </a:r>
            <a:r>
              <a:rPr lang="hu-HU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Sárga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xmlns="" id="{5A6829F8-8F0D-4CD2-AAD0-04563A0C943D}"/>
              </a:ext>
            </a:extLst>
          </p:cNvPr>
          <p:cNvSpPr txBox="1"/>
          <p:nvPr/>
        </p:nvSpPr>
        <p:spPr>
          <a:xfrm>
            <a:off x="976940" y="2413336"/>
            <a:ext cx="102054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60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Lázár Ervin nyomán: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xmlns="" id="{B3BB7513-A128-4F82-9592-97608CF2D651}"/>
              </a:ext>
            </a:extLst>
          </p:cNvPr>
          <p:cNvSpPr txBox="1"/>
          <p:nvPr/>
        </p:nvSpPr>
        <p:spPr>
          <a:xfrm>
            <a:off x="991848" y="1240618"/>
            <a:ext cx="10190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Ol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-vas-</a:t>
            </a:r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sá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-tok  el  itt  szerepek  szerint a mesét!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xmlns="" id="{E3E840E3-CFE9-4FC3-9046-BEFDC133FE8E}"/>
              </a:ext>
            </a:extLst>
          </p:cNvPr>
          <p:cNvSpPr txBox="1"/>
          <p:nvPr/>
        </p:nvSpPr>
        <p:spPr>
          <a:xfrm>
            <a:off x="976940" y="6352099"/>
            <a:ext cx="10190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>
                <a:latin typeface="Comic Sans MS" panose="030F0702030302020204" pitchFamily="66" charset="0"/>
              </a:rPr>
              <a:t>Erdei-Nagy Erzsébet ötletet merítve Fekete Andrea azonos című </a:t>
            </a:r>
            <a:r>
              <a:rPr lang="hu-HU" sz="1600">
                <a:latin typeface="Comic Sans MS" panose="030F0702030302020204" pitchFamily="66" charset="0"/>
              </a:rPr>
              <a:t>Sutorijából</a:t>
            </a:r>
            <a:endParaRPr lang="hu-HU" sz="1600" dirty="0">
              <a:latin typeface="Comic Sans MS" panose="030F0702030302020204" pitchFamily="66" charset="0"/>
              <a:cs typeface="Cavolini" panose="0300050204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000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280350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xmlns="" id="{7BAE47D8-8B12-4092-9368-8A9995DADDD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7252" b="97328" l="6618" r="93750">
                        <a14:foregroundMark x1="55882" y1="7252" x2="55882" y2="7252"/>
                        <a14:foregroundMark x1="91176" y1="18702" x2="91176" y2="18702"/>
                        <a14:foregroundMark x1="93750" y1="58397" x2="93750" y2="58397"/>
                        <a14:foregroundMark x1="56618" y1="93130" x2="56618" y2="93130"/>
                        <a14:foregroundMark x1="6618" y1="50763" x2="6618" y2="50763"/>
                        <a14:foregroundMark x1="56985" y1="97328" x2="56985" y2="97328"/>
                      </a14:backgroundRemoval>
                    </a14:imgEffect>
                  </a14:imgLayer>
                </a14:imgProps>
              </a:ext>
            </a:extLst>
          </a:blip>
          <a:srcRect l="4283" t="1909" r="3315"/>
          <a:stretch/>
        </p:blipFill>
        <p:spPr>
          <a:xfrm>
            <a:off x="4252592" y="4549218"/>
            <a:ext cx="1843408" cy="1884970"/>
          </a:xfrm>
          <a:prstGeom prst="rect">
            <a:avLst/>
          </a:prstGeom>
        </p:spPr>
      </p:pic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xmlns="" id="{1458BB7B-66D9-4E51-B543-9287AE652DAC}"/>
              </a:ext>
            </a:extLst>
          </p:cNvPr>
          <p:cNvGrpSpPr/>
          <p:nvPr/>
        </p:nvGrpSpPr>
        <p:grpSpPr>
          <a:xfrm>
            <a:off x="1215477" y="805543"/>
            <a:ext cx="5565467" cy="694484"/>
            <a:chOff x="1215477" y="805543"/>
            <a:chExt cx="5537314" cy="694484"/>
          </a:xfrm>
        </p:grpSpPr>
        <p:sp>
          <p:nvSpPr>
            <p:cNvPr id="4" name="Beszédbuborék: ellipszis 3">
              <a:extLst>
                <a:ext uri="{FF2B5EF4-FFF2-40B4-BE49-F238E27FC236}">
                  <a16:creationId xmlns:a16="http://schemas.microsoft.com/office/drawing/2014/main" xmlns="" id="{38E68E02-89D6-4F39-AA95-21D4A131A644}"/>
                </a:ext>
              </a:extLst>
            </p:cNvPr>
            <p:cNvSpPr/>
            <p:nvPr/>
          </p:nvSpPr>
          <p:spPr>
            <a:xfrm>
              <a:off x="1215477" y="805543"/>
              <a:ext cx="5030036" cy="694484"/>
            </a:xfrm>
            <a:prstGeom prst="wedgeEllipseCallout">
              <a:avLst>
                <a:gd name="adj1" fmla="val 28282"/>
                <a:gd name="adj2" fmla="val 569676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5" name="Szövegdoboz 4">
              <a:extLst>
                <a:ext uri="{FF2B5EF4-FFF2-40B4-BE49-F238E27FC236}">
                  <a16:creationId xmlns:a16="http://schemas.microsoft.com/office/drawing/2014/main" xmlns="" id="{87B8A493-6869-4DBE-B4C6-F63DFC490BF6}"/>
                </a:ext>
              </a:extLst>
            </p:cNvPr>
            <p:cNvSpPr txBox="1"/>
            <p:nvPr/>
          </p:nvSpPr>
          <p:spPr>
            <a:xfrm>
              <a:off x="1375249" y="887068"/>
              <a:ext cx="537754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Még hogy én köszönjek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?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grpSp>
        <p:nvGrpSpPr>
          <p:cNvPr id="22" name="Csoportba foglalás 21">
            <a:extLst>
              <a:ext uri="{FF2B5EF4-FFF2-40B4-BE49-F238E27FC236}">
                <a16:creationId xmlns:a16="http://schemas.microsoft.com/office/drawing/2014/main" xmlns="" id="{1B92EE6E-C130-4B14-BE66-85E4F269B287}"/>
              </a:ext>
            </a:extLst>
          </p:cNvPr>
          <p:cNvGrpSpPr/>
          <p:nvPr/>
        </p:nvGrpSpPr>
        <p:grpSpPr>
          <a:xfrm>
            <a:off x="1482319" y="1388624"/>
            <a:ext cx="4389391" cy="548639"/>
            <a:chOff x="1611779" y="1388624"/>
            <a:chExt cx="4389391" cy="548639"/>
          </a:xfrm>
        </p:grpSpPr>
        <p:sp>
          <p:nvSpPr>
            <p:cNvPr id="7" name="Beszédbuborék: ellipszis 6">
              <a:extLst>
                <a:ext uri="{FF2B5EF4-FFF2-40B4-BE49-F238E27FC236}">
                  <a16:creationId xmlns:a16="http://schemas.microsoft.com/office/drawing/2014/main" xmlns="" id="{1838720F-315A-4CB0-B78F-00C2057391AA}"/>
                </a:ext>
              </a:extLst>
            </p:cNvPr>
            <p:cNvSpPr/>
            <p:nvPr/>
          </p:nvSpPr>
          <p:spPr>
            <a:xfrm>
              <a:off x="1611779" y="1388624"/>
              <a:ext cx="4389391" cy="548639"/>
            </a:xfrm>
            <a:prstGeom prst="wedgeEllipseCallout">
              <a:avLst>
                <a:gd name="adj1" fmla="val 34540"/>
                <a:gd name="adj2" fmla="val 639577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xmlns="" id="{62BB37BE-6B74-47FA-B3B5-3A2ED0290988}"/>
                </a:ext>
              </a:extLst>
            </p:cNvPr>
            <p:cNvSpPr txBox="1"/>
            <p:nvPr/>
          </p:nvSpPr>
          <p:spPr>
            <a:xfrm>
              <a:off x="2265929" y="1406205"/>
              <a:ext cx="34739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Egy Sárgának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?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xmlns="" id="{2250F552-538A-486D-B19A-503C46956EED}"/>
              </a:ext>
            </a:extLst>
          </p:cNvPr>
          <p:cNvGrpSpPr/>
          <p:nvPr/>
        </p:nvGrpSpPr>
        <p:grpSpPr>
          <a:xfrm>
            <a:off x="1608049" y="1880790"/>
            <a:ext cx="4389391" cy="548639"/>
            <a:chOff x="1737509" y="1878536"/>
            <a:chExt cx="4389391" cy="548639"/>
          </a:xfrm>
        </p:grpSpPr>
        <p:sp>
          <p:nvSpPr>
            <p:cNvPr id="23" name="Beszédbuborék: ellipszis 22">
              <a:extLst>
                <a:ext uri="{FF2B5EF4-FFF2-40B4-BE49-F238E27FC236}">
                  <a16:creationId xmlns:a16="http://schemas.microsoft.com/office/drawing/2014/main" xmlns="" id="{C516E4BA-5F64-48C7-9307-4BBA73A8F0AE}"/>
                </a:ext>
              </a:extLst>
            </p:cNvPr>
            <p:cNvSpPr/>
            <p:nvPr/>
          </p:nvSpPr>
          <p:spPr>
            <a:xfrm>
              <a:off x="1737509" y="1878536"/>
              <a:ext cx="4389391" cy="548639"/>
            </a:xfrm>
            <a:prstGeom prst="wedgeEllipseCallout">
              <a:avLst>
                <a:gd name="adj1" fmla="val 31965"/>
                <a:gd name="adj2" fmla="val 566543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5" name="Szövegdoboz 24">
              <a:extLst>
                <a:ext uri="{FF2B5EF4-FFF2-40B4-BE49-F238E27FC236}">
                  <a16:creationId xmlns:a16="http://schemas.microsoft.com/office/drawing/2014/main" xmlns="" id="{80FF0CB9-3B6A-4B3E-9574-8B0FCC08B674}"/>
                </a:ext>
              </a:extLst>
            </p:cNvPr>
            <p:cNvSpPr txBox="1"/>
            <p:nvPr/>
          </p:nvSpPr>
          <p:spPr>
            <a:xfrm>
              <a:off x="2030389" y="1903955"/>
              <a:ext cx="34739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Kacagnom kell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!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grpSp>
        <p:nvGrpSpPr>
          <p:cNvPr id="38" name="Csoportba foglalás 37">
            <a:extLst>
              <a:ext uri="{FF2B5EF4-FFF2-40B4-BE49-F238E27FC236}">
                <a16:creationId xmlns:a16="http://schemas.microsoft.com/office/drawing/2014/main" xmlns="" id="{8A3471FE-4F83-474E-8280-6FC46A8C13B0}"/>
              </a:ext>
            </a:extLst>
          </p:cNvPr>
          <p:cNvGrpSpPr/>
          <p:nvPr/>
        </p:nvGrpSpPr>
        <p:grpSpPr>
          <a:xfrm>
            <a:off x="1024506" y="2379846"/>
            <a:ext cx="5862927" cy="1119144"/>
            <a:chOff x="1153832" y="2370685"/>
            <a:chExt cx="5862927" cy="1119144"/>
          </a:xfrm>
        </p:grpSpPr>
        <p:sp>
          <p:nvSpPr>
            <p:cNvPr id="20" name="Beszédbuborék: ellipszis 19">
              <a:extLst>
                <a:ext uri="{FF2B5EF4-FFF2-40B4-BE49-F238E27FC236}">
                  <a16:creationId xmlns:a16="http://schemas.microsoft.com/office/drawing/2014/main" xmlns="" id="{47E708D2-D443-4301-8AF6-EBB42342A66E}"/>
                </a:ext>
              </a:extLst>
            </p:cNvPr>
            <p:cNvSpPr/>
            <p:nvPr/>
          </p:nvSpPr>
          <p:spPr>
            <a:xfrm>
              <a:off x="1153832" y="2370685"/>
              <a:ext cx="5862927" cy="1119144"/>
            </a:xfrm>
            <a:prstGeom prst="wedgeEllipseCallout">
              <a:avLst>
                <a:gd name="adj1" fmla="val 22553"/>
                <a:gd name="adj2" fmla="val 213697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30" name="Szövegdoboz 29">
              <a:extLst>
                <a:ext uri="{FF2B5EF4-FFF2-40B4-BE49-F238E27FC236}">
                  <a16:creationId xmlns:a16="http://schemas.microsoft.com/office/drawing/2014/main" xmlns="" id="{5A13A243-5016-44ED-9972-D4BDAD160B15}"/>
                </a:ext>
              </a:extLst>
            </p:cNvPr>
            <p:cNvSpPr txBox="1"/>
            <p:nvPr/>
          </p:nvSpPr>
          <p:spPr>
            <a:xfrm>
              <a:off x="1273099" y="2578465"/>
              <a:ext cx="5624392" cy="841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900"/>
                </a:lnSpc>
              </a:pP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Legyen szíves ne 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kö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nyö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köl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-jön az 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ol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-da-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lam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ba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! </a:t>
              </a:r>
            </a:p>
          </p:txBody>
        </p:sp>
      </p:grpSp>
      <p:sp>
        <p:nvSpPr>
          <p:cNvPr id="28" name="Beszédbuborék: ellipszis 27">
            <a:extLst>
              <a:ext uri="{FF2B5EF4-FFF2-40B4-BE49-F238E27FC236}">
                <a16:creationId xmlns:a16="http://schemas.microsoft.com/office/drawing/2014/main" xmlns="" id="{7A8A542D-40A9-479E-B2FA-FAA7B6E33432}"/>
              </a:ext>
            </a:extLst>
          </p:cNvPr>
          <p:cNvSpPr/>
          <p:nvPr/>
        </p:nvSpPr>
        <p:spPr>
          <a:xfrm>
            <a:off x="1042386" y="3367353"/>
            <a:ext cx="5985138" cy="1281639"/>
          </a:xfrm>
          <a:prstGeom prst="wedgeEllipseCallout">
            <a:avLst>
              <a:gd name="adj1" fmla="val 21366"/>
              <a:gd name="adj2" fmla="val 109857"/>
            </a:avLst>
          </a:prstGeom>
          <a:solidFill>
            <a:srgbClr val="E6E6E6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xmlns="" id="{4E53C913-2F17-41F6-937E-0772AD49F60C}"/>
              </a:ext>
            </a:extLst>
          </p:cNvPr>
          <p:cNvSpPr txBox="1"/>
          <p:nvPr/>
        </p:nvSpPr>
        <p:spPr>
          <a:xfrm>
            <a:off x="913727" y="3357007"/>
            <a:ext cx="6136945" cy="1213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900"/>
              </a:lnSpc>
            </a:pPr>
            <a:r>
              <a:rPr lang="hu-HU" sz="2800" spc="-15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rPr>
              <a:t>Tudja meg, </a:t>
            </a:r>
          </a:p>
          <a:p>
            <a:pPr algn="ctr">
              <a:lnSpc>
                <a:spcPts val="2900"/>
              </a:lnSpc>
            </a:pPr>
            <a:r>
              <a:rPr lang="hu-HU" sz="2800" spc="-15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rPr>
              <a:t>hogy én színezem az eget, a vizeket meg a tengert is. 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xmlns="" id="{F5F6FE93-39F2-4BC0-B6D6-92DB84ABBBD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t="7393" b="94553" l="9967" r="89701">
                        <a14:foregroundMark x1="57475" y1="7393" x2="57475" y2="7393"/>
                        <a14:foregroundMark x1="90033" y1="19844" x2="90033" y2="19844"/>
                        <a14:foregroundMark x1="90365" y1="56809" x2="90365" y2="56809"/>
                        <a14:foregroundMark x1="59136" y1="90272" x2="59136" y2="90272"/>
                        <a14:foregroundMark x1="58804" y1="94553" x2="58804" y2="94553"/>
                      </a14:backgroundRemoval>
                    </a14:imgEffect>
                  </a14:imgLayer>
                </a14:imgProps>
              </a:ext>
            </a:extLst>
          </a:blip>
          <a:srcRect l="12167" t="2491" r="6992" b="2828"/>
          <a:stretch/>
        </p:blipFill>
        <p:spPr>
          <a:xfrm rot="2562905">
            <a:off x="5897577" y="4544358"/>
            <a:ext cx="1784731" cy="178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4925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280350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xmlns="" id="{7BAE47D8-8B12-4092-9368-8A9995DADDD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7252" b="97328" l="6618" r="93750">
                        <a14:foregroundMark x1="55882" y1="7252" x2="55882" y2="7252"/>
                        <a14:foregroundMark x1="91176" y1="18702" x2="91176" y2="18702"/>
                        <a14:foregroundMark x1="93750" y1="58397" x2="93750" y2="58397"/>
                        <a14:foregroundMark x1="56618" y1="93130" x2="56618" y2="93130"/>
                        <a14:foregroundMark x1="6618" y1="50763" x2="6618" y2="50763"/>
                        <a14:foregroundMark x1="56985" y1="97328" x2="56985" y2="97328"/>
                      </a14:backgroundRemoval>
                    </a14:imgEffect>
                  </a14:imgLayer>
                </a14:imgProps>
              </a:ext>
            </a:extLst>
          </a:blip>
          <a:srcRect l="4283" t="1909" r="3315"/>
          <a:stretch/>
        </p:blipFill>
        <p:spPr>
          <a:xfrm>
            <a:off x="4252592" y="4549218"/>
            <a:ext cx="1843408" cy="1884970"/>
          </a:xfrm>
          <a:prstGeom prst="rect">
            <a:avLst/>
          </a:prstGeom>
        </p:spPr>
      </p:pic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xmlns="" id="{1458BB7B-66D9-4E51-B543-9287AE652DAC}"/>
              </a:ext>
            </a:extLst>
          </p:cNvPr>
          <p:cNvGrpSpPr/>
          <p:nvPr/>
        </p:nvGrpSpPr>
        <p:grpSpPr>
          <a:xfrm>
            <a:off x="1215477" y="805543"/>
            <a:ext cx="5565467" cy="694484"/>
            <a:chOff x="1215477" y="805543"/>
            <a:chExt cx="5537314" cy="694484"/>
          </a:xfrm>
        </p:grpSpPr>
        <p:sp>
          <p:nvSpPr>
            <p:cNvPr id="4" name="Beszédbuborék: ellipszis 3">
              <a:extLst>
                <a:ext uri="{FF2B5EF4-FFF2-40B4-BE49-F238E27FC236}">
                  <a16:creationId xmlns:a16="http://schemas.microsoft.com/office/drawing/2014/main" xmlns="" id="{38E68E02-89D6-4F39-AA95-21D4A131A644}"/>
                </a:ext>
              </a:extLst>
            </p:cNvPr>
            <p:cNvSpPr/>
            <p:nvPr/>
          </p:nvSpPr>
          <p:spPr>
            <a:xfrm>
              <a:off x="1215477" y="805543"/>
              <a:ext cx="5030036" cy="694484"/>
            </a:xfrm>
            <a:prstGeom prst="wedgeEllipseCallout">
              <a:avLst>
                <a:gd name="adj1" fmla="val 28282"/>
                <a:gd name="adj2" fmla="val 569676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5" name="Szövegdoboz 4">
              <a:extLst>
                <a:ext uri="{FF2B5EF4-FFF2-40B4-BE49-F238E27FC236}">
                  <a16:creationId xmlns:a16="http://schemas.microsoft.com/office/drawing/2014/main" xmlns="" id="{87B8A493-6869-4DBE-B4C6-F63DFC490BF6}"/>
                </a:ext>
              </a:extLst>
            </p:cNvPr>
            <p:cNvSpPr txBox="1"/>
            <p:nvPr/>
          </p:nvSpPr>
          <p:spPr>
            <a:xfrm>
              <a:off x="1375249" y="887068"/>
              <a:ext cx="537754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Még hogy én köszönjek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?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grpSp>
        <p:nvGrpSpPr>
          <p:cNvPr id="22" name="Csoportba foglalás 21">
            <a:extLst>
              <a:ext uri="{FF2B5EF4-FFF2-40B4-BE49-F238E27FC236}">
                <a16:creationId xmlns:a16="http://schemas.microsoft.com/office/drawing/2014/main" xmlns="" id="{1B92EE6E-C130-4B14-BE66-85E4F269B287}"/>
              </a:ext>
            </a:extLst>
          </p:cNvPr>
          <p:cNvGrpSpPr/>
          <p:nvPr/>
        </p:nvGrpSpPr>
        <p:grpSpPr>
          <a:xfrm>
            <a:off x="1482319" y="1388624"/>
            <a:ext cx="4389391" cy="548639"/>
            <a:chOff x="1611779" y="1388624"/>
            <a:chExt cx="4389391" cy="548639"/>
          </a:xfrm>
        </p:grpSpPr>
        <p:sp>
          <p:nvSpPr>
            <p:cNvPr id="7" name="Beszédbuborék: ellipszis 6">
              <a:extLst>
                <a:ext uri="{FF2B5EF4-FFF2-40B4-BE49-F238E27FC236}">
                  <a16:creationId xmlns:a16="http://schemas.microsoft.com/office/drawing/2014/main" xmlns="" id="{1838720F-315A-4CB0-B78F-00C2057391AA}"/>
                </a:ext>
              </a:extLst>
            </p:cNvPr>
            <p:cNvSpPr/>
            <p:nvPr/>
          </p:nvSpPr>
          <p:spPr>
            <a:xfrm>
              <a:off x="1611779" y="1388624"/>
              <a:ext cx="4389391" cy="548639"/>
            </a:xfrm>
            <a:prstGeom prst="wedgeEllipseCallout">
              <a:avLst>
                <a:gd name="adj1" fmla="val 34540"/>
                <a:gd name="adj2" fmla="val 639577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xmlns="" id="{62BB37BE-6B74-47FA-B3B5-3A2ED0290988}"/>
                </a:ext>
              </a:extLst>
            </p:cNvPr>
            <p:cNvSpPr txBox="1"/>
            <p:nvPr/>
          </p:nvSpPr>
          <p:spPr>
            <a:xfrm>
              <a:off x="2265929" y="1406205"/>
              <a:ext cx="34739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Egy Sárgának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?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xmlns="" id="{2250F552-538A-486D-B19A-503C46956EED}"/>
              </a:ext>
            </a:extLst>
          </p:cNvPr>
          <p:cNvGrpSpPr/>
          <p:nvPr/>
        </p:nvGrpSpPr>
        <p:grpSpPr>
          <a:xfrm>
            <a:off x="1608049" y="1880790"/>
            <a:ext cx="4389391" cy="548639"/>
            <a:chOff x="1737509" y="1878536"/>
            <a:chExt cx="4389391" cy="548639"/>
          </a:xfrm>
        </p:grpSpPr>
        <p:sp>
          <p:nvSpPr>
            <p:cNvPr id="23" name="Beszédbuborék: ellipszis 22">
              <a:extLst>
                <a:ext uri="{FF2B5EF4-FFF2-40B4-BE49-F238E27FC236}">
                  <a16:creationId xmlns:a16="http://schemas.microsoft.com/office/drawing/2014/main" xmlns="" id="{C516E4BA-5F64-48C7-9307-4BBA73A8F0AE}"/>
                </a:ext>
              </a:extLst>
            </p:cNvPr>
            <p:cNvSpPr/>
            <p:nvPr/>
          </p:nvSpPr>
          <p:spPr>
            <a:xfrm>
              <a:off x="1737509" y="1878536"/>
              <a:ext cx="4389391" cy="548639"/>
            </a:xfrm>
            <a:prstGeom prst="wedgeEllipseCallout">
              <a:avLst>
                <a:gd name="adj1" fmla="val 31965"/>
                <a:gd name="adj2" fmla="val 566543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5" name="Szövegdoboz 24">
              <a:extLst>
                <a:ext uri="{FF2B5EF4-FFF2-40B4-BE49-F238E27FC236}">
                  <a16:creationId xmlns:a16="http://schemas.microsoft.com/office/drawing/2014/main" xmlns="" id="{80FF0CB9-3B6A-4B3E-9574-8B0FCC08B674}"/>
                </a:ext>
              </a:extLst>
            </p:cNvPr>
            <p:cNvSpPr txBox="1"/>
            <p:nvPr/>
          </p:nvSpPr>
          <p:spPr>
            <a:xfrm>
              <a:off x="2030389" y="1903955"/>
              <a:ext cx="34739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Kacagnom kell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!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grpSp>
        <p:nvGrpSpPr>
          <p:cNvPr id="38" name="Csoportba foglalás 37">
            <a:extLst>
              <a:ext uri="{FF2B5EF4-FFF2-40B4-BE49-F238E27FC236}">
                <a16:creationId xmlns:a16="http://schemas.microsoft.com/office/drawing/2014/main" xmlns="" id="{8A3471FE-4F83-474E-8280-6FC46A8C13B0}"/>
              </a:ext>
            </a:extLst>
          </p:cNvPr>
          <p:cNvGrpSpPr/>
          <p:nvPr/>
        </p:nvGrpSpPr>
        <p:grpSpPr>
          <a:xfrm>
            <a:off x="1024506" y="2379846"/>
            <a:ext cx="5862927" cy="1119144"/>
            <a:chOff x="1153832" y="2370685"/>
            <a:chExt cx="5862927" cy="1119144"/>
          </a:xfrm>
        </p:grpSpPr>
        <p:sp>
          <p:nvSpPr>
            <p:cNvPr id="20" name="Beszédbuborék: ellipszis 19">
              <a:extLst>
                <a:ext uri="{FF2B5EF4-FFF2-40B4-BE49-F238E27FC236}">
                  <a16:creationId xmlns:a16="http://schemas.microsoft.com/office/drawing/2014/main" xmlns="" id="{47E708D2-D443-4301-8AF6-EBB42342A66E}"/>
                </a:ext>
              </a:extLst>
            </p:cNvPr>
            <p:cNvSpPr/>
            <p:nvPr/>
          </p:nvSpPr>
          <p:spPr>
            <a:xfrm>
              <a:off x="1153832" y="2370685"/>
              <a:ext cx="5862927" cy="1119144"/>
            </a:xfrm>
            <a:prstGeom prst="wedgeEllipseCallout">
              <a:avLst>
                <a:gd name="adj1" fmla="val 22553"/>
                <a:gd name="adj2" fmla="val 213697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30" name="Szövegdoboz 29">
              <a:extLst>
                <a:ext uri="{FF2B5EF4-FFF2-40B4-BE49-F238E27FC236}">
                  <a16:creationId xmlns:a16="http://schemas.microsoft.com/office/drawing/2014/main" xmlns="" id="{5A13A243-5016-44ED-9972-D4BDAD160B15}"/>
                </a:ext>
              </a:extLst>
            </p:cNvPr>
            <p:cNvSpPr txBox="1"/>
            <p:nvPr/>
          </p:nvSpPr>
          <p:spPr>
            <a:xfrm>
              <a:off x="1273099" y="2578465"/>
              <a:ext cx="5624392" cy="841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900"/>
                </a:lnSpc>
              </a:pP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Legyen szíves ne 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kö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nyö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köl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-jön az 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ol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-da-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lam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ba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! </a:t>
              </a:r>
            </a:p>
          </p:txBody>
        </p:sp>
      </p:grpSp>
      <p:sp>
        <p:nvSpPr>
          <p:cNvPr id="28" name="Beszédbuborék: ellipszis 27">
            <a:extLst>
              <a:ext uri="{FF2B5EF4-FFF2-40B4-BE49-F238E27FC236}">
                <a16:creationId xmlns:a16="http://schemas.microsoft.com/office/drawing/2014/main" xmlns="" id="{7A8A542D-40A9-479E-B2FA-FAA7B6E33432}"/>
              </a:ext>
            </a:extLst>
          </p:cNvPr>
          <p:cNvSpPr/>
          <p:nvPr/>
        </p:nvSpPr>
        <p:spPr>
          <a:xfrm>
            <a:off x="1042386" y="3367353"/>
            <a:ext cx="5985138" cy="1281639"/>
          </a:xfrm>
          <a:prstGeom prst="wedgeEllipseCallout">
            <a:avLst>
              <a:gd name="adj1" fmla="val 21366"/>
              <a:gd name="adj2" fmla="val 109857"/>
            </a:avLst>
          </a:prstGeom>
          <a:solidFill>
            <a:srgbClr val="E6E6E6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xmlns="" id="{4E53C913-2F17-41F6-937E-0772AD49F60C}"/>
              </a:ext>
            </a:extLst>
          </p:cNvPr>
          <p:cNvSpPr txBox="1"/>
          <p:nvPr/>
        </p:nvSpPr>
        <p:spPr>
          <a:xfrm>
            <a:off x="913727" y="3357007"/>
            <a:ext cx="6136945" cy="1213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900"/>
              </a:lnSpc>
            </a:pPr>
            <a:r>
              <a:rPr lang="hu-HU" sz="2800" spc="-15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rPr>
              <a:t>Tudja meg, </a:t>
            </a:r>
          </a:p>
          <a:p>
            <a:pPr algn="ctr">
              <a:lnSpc>
                <a:spcPts val="2900"/>
              </a:lnSpc>
            </a:pPr>
            <a:r>
              <a:rPr lang="hu-HU" sz="2800" spc="-15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rPr>
              <a:t>hogy én színezem az eget, a vizeket meg a tengert is. 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xmlns="" id="{F5F6FE93-39F2-4BC0-B6D6-92DB84ABBBD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t="7393" b="94553" l="9967" r="89701">
                        <a14:foregroundMark x1="57475" y1="7393" x2="57475" y2="7393"/>
                        <a14:foregroundMark x1="90033" y1="19844" x2="90033" y2="19844"/>
                        <a14:foregroundMark x1="90365" y1="56809" x2="90365" y2="56809"/>
                        <a14:foregroundMark x1="59136" y1="90272" x2="59136" y2="90272"/>
                        <a14:foregroundMark x1="58804" y1="94553" x2="58804" y2="94553"/>
                      </a14:backgroundRemoval>
                    </a14:imgEffect>
                  </a14:imgLayer>
                </a14:imgProps>
              </a:ext>
            </a:extLst>
          </a:blip>
          <a:srcRect l="12167" t="2491" r="6992" b="2828"/>
          <a:stretch/>
        </p:blipFill>
        <p:spPr>
          <a:xfrm rot="2562905">
            <a:off x="5897577" y="4544358"/>
            <a:ext cx="1784731" cy="1784731"/>
          </a:xfrm>
          <a:prstGeom prst="rect">
            <a:avLst/>
          </a:prstGeom>
        </p:spPr>
      </p:pic>
      <p:grpSp>
        <p:nvGrpSpPr>
          <p:cNvPr id="2082" name="Csoportba foglalás 2081">
            <a:extLst>
              <a:ext uri="{FF2B5EF4-FFF2-40B4-BE49-F238E27FC236}">
                <a16:creationId xmlns:a16="http://schemas.microsoft.com/office/drawing/2014/main" xmlns="" id="{238A13E6-3882-4A1B-950F-46126EE9D4D1}"/>
              </a:ext>
            </a:extLst>
          </p:cNvPr>
          <p:cNvGrpSpPr/>
          <p:nvPr/>
        </p:nvGrpSpPr>
        <p:grpSpPr>
          <a:xfrm>
            <a:off x="7176402" y="1105107"/>
            <a:ext cx="3551506" cy="548639"/>
            <a:chOff x="7176402" y="1105107"/>
            <a:chExt cx="3551506" cy="548639"/>
          </a:xfrm>
        </p:grpSpPr>
        <p:sp>
          <p:nvSpPr>
            <p:cNvPr id="32" name="Beszédbuborék: ellipszis 31">
              <a:extLst>
                <a:ext uri="{FF2B5EF4-FFF2-40B4-BE49-F238E27FC236}">
                  <a16:creationId xmlns:a16="http://schemas.microsoft.com/office/drawing/2014/main" xmlns="" id="{A2408731-1D77-4D4F-B60F-70D43DEBBBFA}"/>
                </a:ext>
              </a:extLst>
            </p:cNvPr>
            <p:cNvSpPr/>
            <p:nvPr/>
          </p:nvSpPr>
          <p:spPr>
            <a:xfrm>
              <a:off x="7176402" y="1105107"/>
              <a:ext cx="3551506" cy="548639"/>
            </a:xfrm>
            <a:prstGeom prst="wedgeEllipseCallout">
              <a:avLst>
                <a:gd name="adj1" fmla="val -52634"/>
                <a:gd name="adj2" fmla="val 662048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39" name="Szövegdoboz 38">
              <a:extLst>
                <a:ext uri="{FF2B5EF4-FFF2-40B4-BE49-F238E27FC236}">
                  <a16:creationId xmlns:a16="http://schemas.microsoft.com/office/drawing/2014/main" xmlns="" id="{1F64D8E4-91E9-41EE-8B48-61ED9EF5D170}"/>
                </a:ext>
              </a:extLst>
            </p:cNvPr>
            <p:cNvSpPr txBox="1"/>
            <p:nvPr/>
          </p:nvSpPr>
          <p:spPr>
            <a:xfrm>
              <a:off x="7241451" y="1105107"/>
              <a:ext cx="336072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800" spc="-15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Az igaz</a:t>
              </a:r>
              <a:r>
                <a:rPr lang="hu-HU" sz="2800" spc="-15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29127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280350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xmlns="" id="{7BAE47D8-8B12-4092-9368-8A9995DADDD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7252" b="97328" l="6618" r="93750">
                        <a14:foregroundMark x1="55882" y1="7252" x2="55882" y2="7252"/>
                        <a14:foregroundMark x1="91176" y1="18702" x2="91176" y2="18702"/>
                        <a14:foregroundMark x1="93750" y1="58397" x2="93750" y2="58397"/>
                        <a14:foregroundMark x1="56618" y1="93130" x2="56618" y2="93130"/>
                        <a14:foregroundMark x1="6618" y1="50763" x2="6618" y2="50763"/>
                        <a14:foregroundMark x1="56985" y1="97328" x2="56985" y2="97328"/>
                      </a14:backgroundRemoval>
                    </a14:imgEffect>
                  </a14:imgLayer>
                </a14:imgProps>
              </a:ext>
            </a:extLst>
          </a:blip>
          <a:srcRect l="4283" t="1909" r="3315"/>
          <a:stretch/>
        </p:blipFill>
        <p:spPr>
          <a:xfrm>
            <a:off x="4252592" y="4549218"/>
            <a:ext cx="1843408" cy="1884970"/>
          </a:xfrm>
          <a:prstGeom prst="rect">
            <a:avLst/>
          </a:prstGeom>
        </p:spPr>
      </p:pic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xmlns="" id="{1458BB7B-66D9-4E51-B543-9287AE652DAC}"/>
              </a:ext>
            </a:extLst>
          </p:cNvPr>
          <p:cNvGrpSpPr/>
          <p:nvPr/>
        </p:nvGrpSpPr>
        <p:grpSpPr>
          <a:xfrm>
            <a:off x="1215477" y="805543"/>
            <a:ext cx="5565467" cy="694484"/>
            <a:chOff x="1215477" y="805543"/>
            <a:chExt cx="5537314" cy="694484"/>
          </a:xfrm>
        </p:grpSpPr>
        <p:sp>
          <p:nvSpPr>
            <p:cNvPr id="4" name="Beszédbuborék: ellipszis 3">
              <a:extLst>
                <a:ext uri="{FF2B5EF4-FFF2-40B4-BE49-F238E27FC236}">
                  <a16:creationId xmlns:a16="http://schemas.microsoft.com/office/drawing/2014/main" xmlns="" id="{38E68E02-89D6-4F39-AA95-21D4A131A644}"/>
                </a:ext>
              </a:extLst>
            </p:cNvPr>
            <p:cNvSpPr/>
            <p:nvPr/>
          </p:nvSpPr>
          <p:spPr>
            <a:xfrm>
              <a:off x="1215477" y="805543"/>
              <a:ext cx="5030036" cy="694484"/>
            </a:xfrm>
            <a:prstGeom prst="wedgeEllipseCallout">
              <a:avLst>
                <a:gd name="adj1" fmla="val 28282"/>
                <a:gd name="adj2" fmla="val 569676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5" name="Szövegdoboz 4">
              <a:extLst>
                <a:ext uri="{FF2B5EF4-FFF2-40B4-BE49-F238E27FC236}">
                  <a16:creationId xmlns:a16="http://schemas.microsoft.com/office/drawing/2014/main" xmlns="" id="{87B8A493-6869-4DBE-B4C6-F63DFC490BF6}"/>
                </a:ext>
              </a:extLst>
            </p:cNvPr>
            <p:cNvSpPr txBox="1"/>
            <p:nvPr/>
          </p:nvSpPr>
          <p:spPr>
            <a:xfrm>
              <a:off x="1375249" y="887068"/>
              <a:ext cx="537754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Még hogy én köszönjek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?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grpSp>
        <p:nvGrpSpPr>
          <p:cNvPr id="22" name="Csoportba foglalás 21">
            <a:extLst>
              <a:ext uri="{FF2B5EF4-FFF2-40B4-BE49-F238E27FC236}">
                <a16:creationId xmlns:a16="http://schemas.microsoft.com/office/drawing/2014/main" xmlns="" id="{1B92EE6E-C130-4B14-BE66-85E4F269B287}"/>
              </a:ext>
            </a:extLst>
          </p:cNvPr>
          <p:cNvGrpSpPr/>
          <p:nvPr/>
        </p:nvGrpSpPr>
        <p:grpSpPr>
          <a:xfrm>
            <a:off x="1482319" y="1388624"/>
            <a:ext cx="4389391" cy="548639"/>
            <a:chOff x="1611779" y="1388624"/>
            <a:chExt cx="4389391" cy="548639"/>
          </a:xfrm>
        </p:grpSpPr>
        <p:sp>
          <p:nvSpPr>
            <p:cNvPr id="7" name="Beszédbuborék: ellipszis 6">
              <a:extLst>
                <a:ext uri="{FF2B5EF4-FFF2-40B4-BE49-F238E27FC236}">
                  <a16:creationId xmlns:a16="http://schemas.microsoft.com/office/drawing/2014/main" xmlns="" id="{1838720F-315A-4CB0-B78F-00C2057391AA}"/>
                </a:ext>
              </a:extLst>
            </p:cNvPr>
            <p:cNvSpPr/>
            <p:nvPr/>
          </p:nvSpPr>
          <p:spPr>
            <a:xfrm>
              <a:off x="1611779" y="1388624"/>
              <a:ext cx="4389391" cy="548639"/>
            </a:xfrm>
            <a:prstGeom prst="wedgeEllipseCallout">
              <a:avLst>
                <a:gd name="adj1" fmla="val 34540"/>
                <a:gd name="adj2" fmla="val 639577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xmlns="" id="{62BB37BE-6B74-47FA-B3B5-3A2ED0290988}"/>
                </a:ext>
              </a:extLst>
            </p:cNvPr>
            <p:cNvSpPr txBox="1"/>
            <p:nvPr/>
          </p:nvSpPr>
          <p:spPr>
            <a:xfrm>
              <a:off x="2265929" y="1406205"/>
              <a:ext cx="34739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Egy Sárgának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?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xmlns="" id="{2250F552-538A-486D-B19A-503C46956EED}"/>
              </a:ext>
            </a:extLst>
          </p:cNvPr>
          <p:cNvGrpSpPr/>
          <p:nvPr/>
        </p:nvGrpSpPr>
        <p:grpSpPr>
          <a:xfrm>
            <a:off x="1608049" y="1880790"/>
            <a:ext cx="4389391" cy="548639"/>
            <a:chOff x="1737509" y="1878536"/>
            <a:chExt cx="4389391" cy="548639"/>
          </a:xfrm>
        </p:grpSpPr>
        <p:sp>
          <p:nvSpPr>
            <p:cNvPr id="23" name="Beszédbuborék: ellipszis 22">
              <a:extLst>
                <a:ext uri="{FF2B5EF4-FFF2-40B4-BE49-F238E27FC236}">
                  <a16:creationId xmlns:a16="http://schemas.microsoft.com/office/drawing/2014/main" xmlns="" id="{C516E4BA-5F64-48C7-9307-4BBA73A8F0AE}"/>
                </a:ext>
              </a:extLst>
            </p:cNvPr>
            <p:cNvSpPr/>
            <p:nvPr/>
          </p:nvSpPr>
          <p:spPr>
            <a:xfrm>
              <a:off x="1737509" y="1878536"/>
              <a:ext cx="4389391" cy="548639"/>
            </a:xfrm>
            <a:prstGeom prst="wedgeEllipseCallout">
              <a:avLst>
                <a:gd name="adj1" fmla="val 31965"/>
                <a:gd name="adj2" fmla="val 566543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5" name="Szövegdoboz 24">
              <a:extLst>
                <a:ext uri="{FF2B5EF4-FFF2-40B4-BE49-F238E27FC236}">
                  <a16:creationId xmlns:a16="http://schemas.microsoft.com/office/drawing/2014/main" xmlns="" id="{80FF0CB9-3B6A-4B3E-9574-8B0FCC08B674}"/>
                </a:ext>
              </a:extLst>
            </p:cNvPr>
            <p:cNvSpPr txBox="1"/>
            <p:nvPr/>
          </p:nvSpPr>
          <p:spPr>
            <a:xfrm>
              <a:off x="2030389" y="1903955"/>
              <a:ext cx="34739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Kacagnom kell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!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grpSp>
        <p:nvGrpSpPr>
          <p:cNvPr id="38" name="Csoportba foglalás 37">
            <a:extLst>
              <a:ext uri="{FF2B5EF4-FFF2-40B4-BE49-F238E27FC236}">
                <a16:creationId xmlns:a16="http://schemas.microsoft.com/office/drawing/2014/main" xmlns="" id="{8A3471FE-4F83-474E-8280-6FC46A8C13B0}"/>
              </a:ext>
            </a:extLst>
          </p:cNvPr>
          <p:cNvGrpSpPr/>
          <p:nvPr/>
        </p:nvGrpSpPr>
        <p:grpSpPr>
          <a:xfrm>
            <a:off x="1024506" y="2379846"/>
            <a:ext cx="5862927" cy="1119144"/>
            <a:chOff x="1153832" y="2370685"/>
            <a:chExt cx="5862927" cy="1119144"/>
          </a:xfrm>
        </p:grpSpPr>
        <p:sp>
          <p:nvSpPr>
            <p:cNvPr id="20" name="Beszédbuborék: ellipszis 19">
              <a:extLst>
                <a:ext uri="{FF2B5EF4-FFF2-40B4-BE49-F238E27FC236}">
                  <a16:creationId xmlns:a16="http://schemas.microsoft.com/office/drawing/2014/main" xmlns="" id="{47E708D2-D443-4301-8AF6-EBB42342A66E}"/>
                </a:ext>
              </a:extLst>
            </p:cNvPr>
            <p:cNvSpPr/>
            <p:nvPr/>
          </p:nvSpPr>
          <p:spPr>
            <a:xfrm>
              <a:off x="1153832" y="2370685"/>
              <a:ext cx="5862927" cy="1119144"/>
            </a:xfrm>
            <a:prstGeom prst="wedgeEllipseCallout">
              <a:avLst>
                <a:gd name="adj1" fmla="val 22553"/>
                <a:gd name="adj2" fmla="val 213697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30" name="Szövegdoboz 29">
              <a:extLst>
                <a:ext uri="{FF2B5EF4-FFF2-40B4-BE49-F238E27FC236}">
                  <a16:creationId xmlns:a16="http://schemas.microsoft.com/office/drawing/2014/main" xmlns="" id="{5A13A243-5016-44ED-9972-D4BDAD160B15}"/>
                </a:ext>
              </a:extLst>
            </p:cNvPr>
            <p:cNvSpPr txBox="1"/>
            <p:nvPr/>
          </p:nvSpPr>
          <p:spPr>
            <a:xfrm>
              <a:off x="1273099" y="2578465"/>
              <a:ext cx="5624392" cy="841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900"/>
                </a:lnSpc>
              </a:pP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Legyen szíves ne 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kö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nyö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köl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-jön az 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ol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-da-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lam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ba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! </a:t>
              </a:r>
            </a:p>
          </p:txBody>
        </p:sp>
      </p:grpSp>
      <p:sp>
        <p:nvSpPr>
          <p:cNvPr id="32" name="Beszédbuborék: ellipszis 31">
            <a:extLst>
              <a:ext uri="{FF2B5EF4-FFF2-40B4-BE49-F238E27FC236}">
                <a16:creationId xmlns:a16="http://schemas.microsoft.com/office/drawing/2014/main" xmlns="" id="{A2408731-1D77-4D4F-B60F-70D43DEBBBFA}"/>
              </a:ext>
            </a:extLst>
          </p:cNvPr>
          <p:cNvSpPr/>
          <p:nvPr/>
        </p:nvSpPr>
        <p:spPr>
          <a:xfrm>
            <a:off x="7176402" y="1105107"/>
            <a:ext cx="3551506" cy="548639"/>
          </a:xfrm>
          <a:prstGeom prst="wedgeEllipseCallout">
            <a:avLst>
              <a:gd name="adj1" fmla="val -52634"/>
              <a:gd name="adj2" fmla="val 662048"/>
            </a:avLst>
          </a:prstGeom>
          <a:solidFill>
            <a:srgbClr val="E6E6E6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8" name="Beszédbuborék: ellipszis 27">
            <a:extLst>
              <a:ext uri="{FF2B5EF4-FFF2-40B4-BE49-F238E27FC236}">
                <a16:creationId xmlns:a16="http://schemas.microsoft.com/office/drawing/2014/main" xmlns="" id="{7A8A542D-40A9-479E-B2FA-FAA7B6E33432}"/>
              </a:ext>
            </a:extLst>
          </p:cNvPr>
          <p:cNvSpPr/>
          <p:nvPr/>
        </p:nvSpPr>
        <p:spPr>
          <a:xfrm>
            <a:off x="1042386" y="3367353"/>
            <a:ext cx="5985138" cy="1281639"/>
          </a:xfrm>
          <a:prstGeom prst="wedgeEllipseCallout">
            <a:avLst>
              <a:gd name="adj1" fmla="val 21366"/>
              <a:gd name="adj2" fmla="val 109857"/>
            </a:avLst>
          </a:prstGeom>
          <a:solidFill>
            <a:srgbClr val="E6E6E6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xmlns="" id="{4E53C913-2F17-41F6-937E-0772AD49F60C}"/>
              </a:ext>
            </a:extLst>
          </p:cNvPr>
          <p:cNvSpPr txBox="1"/>
          <p:nvPr/>
        </p:nvSpPr>
        <p:spPr>
          <a:xfrm>
            <a:off x="913727" y="3357007"/>
            <a:ext cx="6136945" cy="1213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900"/>
              </a:lnSpc>
            </a:pPr>
            <a:r>
              <a:rPr lang="hu-HU" sz="2800" spc="-15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rPr>
              <a:t>Tudja meg, </a:t>
            </a:r>
          </a:p>
          <a:p>
            <a:pPr algn="ctr">
              <a:lnSpc>
                <a:spcPts val="2900"/>
              </a:lnSpc>
            </a:pPr>
            <a:r>
              <a:rPr lang="hu-HU" sz="2800" spc="-15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rPr>
              <a:t>hogy én színezem az eget, a vizeket meg a tengert is. 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xmlns="" id="{F5F6FE93-39F2-4BC0-B6D6-92DB84ABBBD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t="7393" b="94553" l="9967" r="89701">
                        <a14:foregroundMark x1="57475" y1="7393" x2="57475" y2="7393"/>
                        <a14:foregroundMark x1="90033" y1="19844" x2="90033" y2="19844"/>
                        <a14:foregroundMark x1="90365" y1="56809" x2="90365" y2="56809"/>
                        <a14:foregroundMark x1="59136" y1="90272" x2="59136" y2="90272"/>
                        <a14:foregroundMark x1="58804" y1="94553" x2="58804" y2="94553"/>
                      </a14:backgroundRemoval>
                    </a14:imgEffect>
                  </a14:imgLayer>
                </a14:imgProps>
              </a:ext>
            </a:extLst>
          </a:blip>
          <a:srcRect l="12167" t="2491" r="6992" b="2828"/>
          <a:stretch/>
        </p:blipFill>
        <p:spPr>
          <a:xfrm rot="2562905">
            <a:off x="5897577" y="4544358"/>
            <a:ext cx="1784731" cy="1784731"/>
          </a:xfrm>
          <a:prstGeom prst="rect">
            <a:avLst/>
          </a:prstGeom>
        </p:spPr>
      </p:pic>
      <p:sp>
        <p:nvSpPr>
          <p:cNvPr id="39" name="Szövegdoboz 38">
            <a:extLst>
              <a:ext uri="{FF2B5EF4-FFF2-40B4-BE49-F238E27FC236}">
                <a16:creationId xmlns:a16="http://schemas.microsoft.com/office/drawing/2014/main" xmlns="" id="{1F64D8E4-91E9-41EE-8B48-61ED9EF5D170}"/>
              </a:ext>
            </a:extLst>
          </p:cNvPr>
          <p:cNvSpPr txBox="1"/>
          <p:nvPr/>
        </p:nvSpPr>
        <p:spPr>
          <a:xfrm>
            <a:off x="7241451" y="1105107"/>
            <a:ext cx="3360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spc="-15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rPr>
              <a:t>Az igaz</a:t>
            </a:r>
            <a:r>
              <a:rPr lang="hu-HU" sz="2800" spc="-15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rPr>
              <a:t>. </a:t>
            </a:r>
          </a:p>
        </p:txBody>
      </p:sp>
      <p:grpSp>
        <p:nvGrpSpPr>
          <p:cNvPr id="51" name="Csoportba foglalás 50">
            <a:extLst>
              <a:ext uri="{FF2B5EF4-FFF2-40B4-BE49-F238E27FC236}">
                <a16:creationId xmlns:a16="http://schemas.microsoft.com/office/drawing/2014/main" xmlns="" id="{88A3428C-1F41-470B-92C7-FC0DED75B153}"/>
              </a:ext>
            </a:extLst>
          </p:cNvPr>
          <p:cNvGrpSpPr/>
          <p:nvPr/>
        </p:nvGrpSpPr>
        <p:grpSpPr>
          <a:xfrm>
            <a:off x="6359054" y="1597520"/>
            <a:ext cx="4771504" cy="1033387"/>
            <a:chOff x="6521720" y="1627021"/>
            <a:chExt cx="4484175" cy="941801"/>
          </a:xfrm>
        </p:grpSpPr>
        <p:sp>
          <p:nvSpPr>
            <p:cNvPr id="43" name="Beszédbuborék: ellipszis 42">
              <a:extLst>
                <a:ext uri="{FF2B5EF4-FFF2-40B4-BE49-F238E27FC236}">
                  <a16:creationId xmlns:a16="http://schemas.microsoft.com/office/drawing/2014/main" xmlns="" id="{81A82B5A-5C6D-4884-9D2A-478706E20073}"/>
                </a:ext>
              </a:extLst>
            </p:cNvPr>
            <p:cNvSpPr/>
            <p:nvPr/>
          </p:nvSpPr>
          <p:spPr>
            <a:xfrm>
              <a:off x="6651590" y="1627021"/>
              <a:ext cx="4244985" cy="882478"/>
            </a:xfrm>
            <a:prstGeom prst="wedgeEllipseCallout">
              <a:avLst>
                <a:gd name="adj1" fmla="val -37170"/>
                <a:gd name="adj2" fmla="val 300302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41" name="Szövegdoboz 40">
              <a:extLst>
                <a:ext uri="{FF2B5EF4-FFF2-40B4-BE49-F238E27FC236}">
                  <a16:creationId xmlns:a16="http://schemas.microsoft.com/office/drawing/2014/main" xmlns="" id="{E77301A3-3FF8-4ADA-8585-DB2080A75BE9}"/>
                </a:ext>
              </a:extLst>
            </p:cNvPr>
            <p:cNvSpPr txBox="1"/>
            <p:nvPr/>
          </p:nvSpPr>
          <p:spPr>
            <a:xfrm>
              <a:off x="6521720" y="1726860"/>
              <a:ext cx="4484175" cy="841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900"/>
                </a:lnSpc>
              </a:pPr>
              <a:r>
                <a:rPr lang="hu-HU" sz="2800" spc="-15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De Ön egyhangú és unalmas</a:t>
              </a:r>
              <a:r>
                <a:rPr lang="hu-HU" sz="2800" spc="-15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.</a:t>
              </a:r>
              <a:r>
                <a:rPr lang="hu-HU" sz="2800" spc="-15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  <a:endParaRPr lang="hu-HU" sz="2800" spc="-15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1483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280350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xmlns="" id="{7BAE47D8-8B12-4092-9368-8A9995DADDD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7252" b="97328" l="6618" r="93750">
                        <a14:foregroundMark x1="55882" y1="7252" x2="55882" y2="7252"/>
                        <a14:foregroundMark x1="91176" y1="18702" x2="91176" y2="18702"/>
                        <a14:foregroundMark x1="93750" y1="58397" x2="93750" y2="58397"/>
                        <a14:foregroundMark x1="56618" y1="93130" x2="56618" y2="93130"/>
                        <a14:foregroundMark x1="6618" y1="50763" x2="6618" y2="50763"/>
                        <a14:foregroundMark x1="56985" y1="97328" x2="56985" y2="97328"/>
                      </a14:backgroundRemoval>
                    </a14:imgEffect>
                  </a14:imgLayer>
                </a14:imgProps>
              </a:ext>
            </a:extLst>
          </a:blip>
          <a:srcRect l="4283" t="1909" r="3315"/>
          <a:stretch/>
        </p:blipFill>
        <p:spPr>
          <a:xfrm>
            <a:off x="4252592" y="4549218"/>
            <a:ext cx="1843408" cy="1884970"/>
          </a:xfrm>
          <a:prstGeom prst="rect">
            <a:avLst/>
          </a:prstGeom>
        </p:spPr>
      </p:pic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xmlns="" id="{1458BB7B-66D9-4E51-B543-9287AE652DAC}"/>
              </a:ext>
            </a:extLst>
          </p:cNvPr>
          <p:cNvGrpSpPr/>
          <p:nvPr/>
        </p:nvGrpSpPr>
        <p:grpSpPr>
          <a:xfrm>
            <a:off x="1215477" y="805543"/>
            <a:ext cx="5565467" cy="694484"/>
            <a:chOff x="1215477" y="805543"/>
            <a:chExt cx="5537314" cy="694484"/>
          </a:xfrm>
        </p:grpSpPr>
        <p:sp>
          <p:nvSpPr>
            <p:cNvPr id="4" name="Beszédbuborék: ellipszis 3">
              <a:extLst>
                <a:ext uri="{FF2B5EF4-FFF2-40B4-BE49-F238E27FC236}">
                  <a16:creationId xmlns:a16="http://schemas.microsoft.com/office/drawing/2014/main" xmlns="" id="{38E68E02-89D6-4F39-AA95-21D4A131A644}"/>
                </a:ext>
              </a:extLst>
            </p:cNvPr>
            <p:cNvSpPr/>
            <p:nvPr/>
          </p:nvSpPr>
          <p:spPr>
            <a:xfrm>
              <a:off x="1215477" y="805543"/>
              <a:ext cx="5030036" cy="694484"/>
            </a:xfrm>
            <a:prstGeom prst="wedgeEllipseCallout">
              <a:avLst>
                <a:gd name="adj1" fmla="val 28282"/>
                <a:gd name="adj2" fmla="val 569676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5" name="Szövegdoboz 4">
              <a:extLst>
                <a:ext uri="{FF2B5EF4-FFF2-40B4-BE49-F238E27FC236}">
                  <a16:creationId xmlns:a16="http://schemas.microsoft.com/office/drawing/2014/main" xmlns="" id="{87B8A493-6869-4DBE-B4C6-F63DFC490BF6}"/>
                </a:ext>
              </a:extLst>
            </p:cNvPr>
            <p:cNvSpPr txBox="1"/>
            <p:nvPr/>
          </p:nvSpPr>
          <p:spPr>
            <a:xfrm>
              <a:off x="1375249" y="887068"/>
              <a:ext cx="537754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Még hogy én köszönjek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?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grpSp>
        <p:nvGrpSpPr>
          <p:cNvPr id="22" name="Csoportba foglalás 21">
            <a:extLst>
              <a:ext uri="{FF2B5EF4-FFF2-40B4-BE49-F238E27FC236}">
                <a16:creationId xmlns:a16="http://schemas.microsoft.com/office/drawing/2014/main" xmlns="" id="{1B92EE6E-C130-4B14-BE66-85E4F269B287}"/>
              </a:ext>
            </a:extLst>
          </p:cNvPr>
          <p:cNvGrpSpPr/>
          <p:nvPr/>
        </p:nvGrpSpPr>
        <p:grpSpPr>
          <a:xfrm>
            <a:off x="1482319" y="1388624"/>
            <a:ext cx="4389391" cy="548639"/>
            <a:chOff x="1611779" y="1388624"/>
            <a:chExt cx="4389391" cy="548639"/>
          </a:xfrm>
        </p:grpSpPr>
        <p:sp>
          <p:nvSpPr>
            <p:cNvPr id="7" name="Beszédbuborék: ellipszis 6">
              <a:extLst>
                <a:ext uri="{FF2B5EF4-FFF2-40B4-BE49-F238E27FC236}">
                  <a16:creationId xmlns:a16="http://schemas.microsoft.com/office/drawing/2014/main" xmlns="" id="{1838720F-315A-4CB0-B78F-00C2057391AA}"/>
                </a:ext>
              </a:extLst>
            </p:cNvPr>
            <p:cNvSpPr/>
            <p:nvPr/>
          </p:nvSpPr>
          <p:spPr>
            <a:xfrm>
              <a:off x="1611779" y="1388624"/>
              <a:ext cx="4389391" cy="548639"/>
            </a:xfrm>
            <a:prstGeom prst="wedgeEllipseCallout">
              <a:avLst>
                <a:gd name="adj1" fmla="val 34540"/>
                <a:gd name="adj2" fmla="val 639577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xmlns="" id="{62BB37BE-6B74-47FA-B3B5-3A2ED0290988}"/>
                </a:ext>
              </a:extLst>
            </p:cNvPr>
            <p:cNvSpPr txBox="1"/>
            <p:nvPr/>
          </p:nvSpPr>
          <p:spPr>
            <a:xfrm>
              <a:off x="2265929" y="1406205"/>
              <a:ext cx="34739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Egy Sárgának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?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xmlns="" id="{2250F552-538A-486D-B19A-503C46956EED}"/>
              </a:ext>
            </a:extLst>
          </p:cNvPr>
          <p:cNvGrpSpPr/>
          <p:nvPr/>
        </p:nvGrpSpPr>
        <p:grpSpPr>
          <a:xfrm>
            <a:off x="1608049" y="1880790"/>
            <a:ext cx="4389391" cy="548639"/>
            <a:chOff x="1737509" y="1878536"/>
            <a:chExt cx="4389391" cy="548639"/>
          </a:xfrm>
        </p:grpSpPr>
        <p:sp>
          <p:nvSpPr>
            <p:cNvPr id="23" name="Beszédbuborék: ellipszis 22">
              <a:extLst>
                <a:ext uri="{FF2B5EF4-FFF2-40B4-BE49-F238E27FC236}">
                  <a16:creationId xmlns:a16="http://schemas.microsoft.com/office/drawing/2014/main" xmlns="" id="{C516E4BA-5F64-48C7-9307-4BBA73A8F0AE}"/>
                </a:ext>
              </a:extLst>
            </p:cNvPr>
            <p:cNvSpPr/>
            <p:nvPr/>
          </p:nvSpPr>
          <p:spPr>
            <a:xfrm>
              <a:off x="1737509" y="1878536"/>
              <a:ext cx="4389391" cy="548639"/>
            </a:xfrm>
            <a:prstGeom prst="wedgeEllipseCallout">
              <a:avLst>
                <a:gd name="adj1" fmla="val 31965"/>
                <a:gd name="adj2" fmla="val 566543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5" name="Szövegdoboz 24">
              <a:extLst>
                <a:ext uri="{FF2B5EF4-FFF2-40B4-BE49-F238E27FC236}">
                  <a16:creationId xmlns:a16="http://schemas.microsoft.com/office/drawing/2014/main" xmlns="" id="{80FF0CB9-3B6A-4B3E-9574-8B0FCC08B674}"/>
                </a:ext>
              </a:extLst>
            </p:cNvPr>
            <p:cNvSpPr txBox="1"/>
            <p:nvPr/>
          </p:nvSpPr>
          <p:spPr>
            <a:xfrm>
              <a:off x="2030389" y="1903955"/>
              <a:ext cx="34739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Kacagnom kell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!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grpSp>
        <p:nvGrpSpPr>
          <p:cNvPr id="38" name="Csoportba foglalás 37">
            <a:extLst>
              <a:ext uri="{FF2B5EF4-FFF2-40B4-BE49-F238E27FC236}">
                <a16:creationId xmlns:a16="http://schemas.microsoft.com/office/drawing/2014/main" xmlns="" id="{8A3471FE-4F83-474E-8280-6FC46A8C13B0}"/>
              </a:ext>
            </a:extLst>
          </p:cNvPr>
          <p:cNvGrpSpPr/>
          <p:nvPr/>
        </p:nvGrpSpPr>
        <p:grpSpPr>
          <a:xfrm>
            <a:off x="1024506" y="2379846"/>
            <a:ext cx="5862927" cy="1119144"/>
            <a:chOff x="1153832" y="2370685"/>
            <a:chExt cx="5862927" cy="1119144"/>
          </a:xfrm>
        </p:grpSpPr>
        <p:sp>
          <p:nvSpPr>
            <p:cNvPr id="20" name="Beszédbuborék: ellipszis 19">
              <a:extLst>
                <a:ext uri="{FF2B5EF4-FFF2-40B4-BE49-F238E27FC236}">
                  <a16:creationId xmlns:a16="http://schemas.microsoft.com/office/drawing/2014/main" xmlns="" id="{47E708D2-D443-4301-8AF6-EBB42342A66E}"/>
                </a:ext>
              </a:extLst>
            </p:cNvPr>
            <p:cNvSpPr/>
            <p:nvPr/>
          </p:nvSpPr>
          <p:spPr>
            <a:xfrm>
              <a:off x="1153832" y="2370685"/>
              <a:ext cx="5862927" cy="1119144"/>
            </a:xfrm>
            <a:prstGeom prst="wedgeEllipseCallout">
              <a:avLst>
                <a:gd name="adj1" fmla="val 22553"/>
                <a:gd name="adj2" fmla="val 213697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30" name="Szövegdoboz 29">
              <a:extLst>
                <a:ext uri="{FF2B5EF4-FFF2-40B4-BE49-F238E27FC236}">
                  <a16:creationId xmlns:a16="http://schemas.microsoft.com/office/drawing/2014/main" xmlns="" id="{5A13A243-5016-44ED-9972-D4BDAD160B15}"/>
                </a:ext>
              </a:extLst>
            </p:cNvPr>
            <p:cNvSpPr txBox="1"/>
            <p:nvPr/>
          </p:nvSpPr>
          <p:spPr>
            <a:xfrm>
              <a:off x="1273099" y="2578465"/>
              <a:ext cx="5624392" cy="841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900"/>
                </a:lnSpc>
              </a:pP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Legyen szíves ne 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kö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nyö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köl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-jön az 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ol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-da-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lam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ba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! </a:t>
              </a:r>
            </a:p>
          </p:txBody>
        </p:sp>
      </p:grpSp>
      <p:sp>
        <p:nvSpPr>
          <p:cNvPr id="32" name="Beszédbuborék: ellipszis 31">
            <a:extLst>
              <a:ext uri="{FF2B5EF4-FFF2-40B4-BE49-F238E27FC236}">
                <a16:creationId xmlns:a16="http://schemas.microsoft.com/office/drawing/2014/main" xmlns="" id="{A2408731-1D77-4D4F-B60F-70D43DEBBBFA}"/>
              </a:ext>
            </a:extLst>
          </p:cNvPr>
          <p:cNvSpPr/>
          <p:nvPr/>
        </p:nvSpPr>
        <p:spPr>
          <a:xfrm>
            <a:off x="7176402" y="1105107"/>
            <a:ext cx="3551506" cy="548639"/>
          </a:xfrm>
          <a:prstGeom prst="wedgeEllipseCallout">
            <a:avLst>
              <a:gd name="adj1" fmla="val -52634"/>
              <a:gd name="adj2" fmla="val 662048"/>
            </a:avLst>
          </a:prstGeom>
          <a:solidFill>
            <a:srgbClr val="E6E6E6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8" name="Beszédbuborék: ellipszis 27">
            <a:extLst>
              <a:ext uri="{FF2B5EF4-FFF2-40B4-BE49-F238E27FC236}">
                <a16:creationId xmlns:a16="http://schemas.microsoft.com/office/drawing/2014/main" xmlns="" id="{7A8A542D-40A9-479E-B2FA-FAA7B6E33432}"/>
              </a:ext>
            </a:extLst>
          </p:cNvPr>
          <p:cNvSpPr/>
          <p:nvPr/>
        </p:nvSpPr>
        <p:spPr>
          <a:xfrm>
            <a:off x="1042386" y="3367353"/>
            <a:ext cx="5985138" cy="1281639"/>
          </a:xfrm>
          <a:prstGeom prst="wedgeEllipseCallout">
            <a:avLst>
              <a:gd name="adj1" fmla="val 21366"/>
              <a:gd name="adj2" fmla="val 109857"/>
            </a:avLst>
          </a:prstGeom>
          <a:solidFill>
            <a:srgbClr val="E6E6E6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xmlns="" id="{4E53C913-2F17-41F6-937E-0772AD49F60C}"/>
              </a:ext>
            </a:extLst>
          </p:cNvPr>
          <p:cNvSpPr txBox="1"/>
          <p:nvPr/>
        </p:nvSpPr>
        <p:spPr>
          <a:xfrm>
            <a:off x="913727" y="3357007"/>
            <a:ext cx="6136945" cy="1213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900"/>
              </a:lnSpc>
            </a:pPr>
            <a:r>
              <a:rPr lang="hu-HU" sz="2800" spc="-15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rPr>
              <a:t>Tudja meg, </a:t>
            </a:r>
          </a:p>
          <a:p>
            <a:pPr algn="ctr">
              <a:lnSpc>
                <a:spcPts val="2900"/>
              </a:lnSpc>
            </a:pPr>
            <a:r>
              <a:rPr lang="hu-HU" sz="2800" spc="-15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rPr>
              <a:t>hogy én színezem az eget, a vizeket meg a tengert is. 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xmlns="" id="{F5F6FE93-39F2-4BC0-B6D6-92DB84ABBBD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t="7393" b="94553" l="9967" r="89701">
                        <a14:foregroundMark x1="57475" y1="7393" x2="57475" y2="7393"/>
                        <a14:foregroundMark x1="90033" y1="19844" x2="90033" y2="19844"/>
                        <a14:foregroundMark x1="90365" y1="56809" x2="90365" y2="56809"/>
                        <a14:foregroundMark x1="59136" y1="90272" x2="59136" y2="90272"/>
                        <a14:foregroundMark x1="58804" y1="94553" x2="58804" y2="94553"/>
                      </a14:backgroundRemoval>
                    </a14:imgEffect>
                  </a14:imgLayer>
                </a14:imgProps>
              </a:ext>
            </a:extLst>
          </a:blip>
          <a:srcRect l="12167" t="2491" r="6992" b="2828"/>
          <a:stretch/>
        </p:blipFill>
        <p:spPr>
          <a:xfrm rot="2562905">
            <a:off x="5897577" y="4544358"/>
            <a:ext cx="1784731" cy="1784731"/>
          </a:xfrm>
          <a:prstGeom prst="rect">
            <a:avLst/>
          </a:prstGeom>
        </p:spPr>
      </p:pic>
      <p:sp>
        <p:nvSpPr>
          <p:cNvPr id="39" name="Szövegdoboz 38">
            <a:extLst>
              <a:ext uri="{FF2B5EF4-FFF2-40B4-BE49-F238E27FC236}">
                <a16:creationId xmlns:a16="http://schemas.microsoft.com/office/drawing/2014/main" xmlns="" id="{1F64D8E4-91E9-41EE-8B48-61ED9EF5D170}"/>
              </a:ext>
            </a:extLst>
          </p:cNvPr>
          <p:cNvSpPr txBox="1"/>
          <p:nvPr/>
        </p:nvSpPr>
        <p:spPr>
          <a:xfrm>
            <a:off x="7241451" y="1105107"/>
            <a:ext cx="3360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spc="-15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rPr>
              <a:t>Az igaz</a:t>
            </a:r>
            <a:r>
              <a:rPr lang="hu-HU" sz="2800" spc="-15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rPr>
              <a:t>. </a:t>
            </a:r>
          </a:p>
        </p:txBody>
      </p:sp>
      <p:grpSp>
        <p:nvGrpSpPr>
          <p:cNvPr id="51" name="Csoportba foglalás 50">
            <a:extLst>
              <a:ext uri="{FF2B5EF4-FFF2-40B4-BE49-F238E27FC236}">
                <a16:creationId xmlns:a16="http://schemas.microsoft.com/office/drawing/2014/main" xmlns="" id="{88A3428C-1F41-470B-92C7-FC0DED75B153}"/>
              </a:ext>
            </a:extLst>
          </p:cNvPr>
          <p:cNvGrpSpPr/>
          <p:nvPr/>
        </p:nvGrpSpPr>
        <p:grpSpPr>
          <a:xfrm>
            <a:off x="6359054" y="1597520"/>
            <a:ext cx="4771504" cy="1033387"/>
            <a:chOff x="6521720" y="1627021"/>
            <a:chExt cx="4484175" cy="941801"/>
          </a:xfrm>
        </p:grpSpPr>
        <p:sp>
          <p:nvSpPr>
            <p:cNvPr id="43" name="Beszédbuborék: ellipszis 42">
              <a:extLst>
                <a:ext uri="{FF2B5EF4-FFF2-40B4-BE49-F238E27FC236}">
                  <a16:creationId xmlns:a16="http://schemas.microsoft.com/office/drawing/2014/main" xmlns="" id="{81A82B5A-5C6D-4884-9D2A-478706E20073}"/>
                </a:ext>
              </a:extLst>
            </p:cNvPr>
            <p:cNvSpPr/>
            <p:nvPr/>
          </p:nvSpPr>
          <p:spPr>
            <a:xfrm>
              <a:off x="6651590" y="1627021"/>
              <a:ext cx="4244985" cy="882478"/>
            </a:xfrm>
            <a:prstGeom prst="wedgeEllipseCallout">
              <a:avLst>
                <a:gd name="adj1" fmla="val -37170"/>
                <a:gd name="adj2" fmla="val 300302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41" name="Szövegdoboz 40">
              <a:extLst>
                <a:ext uri="{FF2B5EF4-FFF2-40B4-BE49-F238E27FC236}">
                  <a16:creationId xmlns:a16="http://schemas.microsoft.com/office/drawing/2014/main" xmlns="" id="{E77301A3-3FF8-4ADA-8585-DB2080A75BE9}"/>
                </a:ext>
              </a:extLst>
            </p:cNvPr>
            <p:cNvSpPr txBox="1"/>
            <p:nvPr/>
          </p:nvSpPr>
          <p:spPr>
            <a:xfrm>
              <a:off x="6521720" y="1726860"/>
              <a:ext cx="4484175" cy="841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900"/>
                </a:lnSpc>
              </a:pPr>
              <a:r>
                <a:rPr lang="hu-HU" sz="2800" spc="-15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De Ön egyhangú és unalmas</a:t>
              </a:r>
              <a:r>
                <a:rPr lang="hu-HU" sz="2800" spc="-15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.</a:t>
              </a:r>
              <a:r>
                <a:rPr lang="hu-HU" sz="2800" spc="-15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  <a:endParaRPr lang="hu-HU" sz="2800" spc="-15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endParaRPr>
            </a:p>
          </p:txBody>
        </p:sp>
      </p:grpSp>
      <p:grpSp>
        <p:nvGrpSpPr>
          <p:cNvPr id="52" name="Csoportba foglalás 51">
            <a:extLst>
              <a:ext uri="{FF2B5EF4-FFF2-40B4-BE49-F238E27FC236}">
                <a16:creationId xmlns:a16="http://schemas.microsoft.com/office/drawing/2014/main" xmlns="" id="{69628809-EF47-4FAE-B914-5303458CFE58}"/>
              </a:ext>
            </a:extLst>
          </p:cNvPr>
          <p:cNvGrpSpPr/>
          <p:nvPr/>
        </p:nvGrpSpPr>
        <p:grpSpPr>
          <a:xfrm>
            <a:off x="6785586" y="2452294"/>
            <a:ext cx="4484175" cy="1030569"/>
            <a:chOff x="6832724" y="2468420"/>
            <a:chExt cx="4484175" cy="1030569"/>
          </a:xfrm>
        </p:grpSpPr>
        <p:sp>
          <p:nvSpPr>
            <p:cNvPr id="49" name="Beszédbuborék: ellipszis 48">
              <a:extLst>
                <a:ext uri="{FF2B5EF4-FFF2-40B4-BE49-F238E27FC236}">
                  <a16:creationId xmlns:a16="http://schemas.microsoft.com/office/drawing/2014/main" xmlns="" id="{3A71B561-6610-4ECA-8A93-4B122FA4E504}"/>
                </a:ext>
              </a:extLst>
            </p:cNvPr>
            <p:cNvSpPr/>
            <p:nvPr/>
          </p:nvSpPr>
          <p:spPr>
            <a:xfrm>
              <a:off x="6962477" y="2468420"/>
              <a:ext cx="4136473" cy="1030569"/>
            </a:xfrm>
            <a:prstGeom prst="wedgeEllipseCallout">
              <a:avLst>
                <a:gd name="adj1" fmla="val -45501"/>
                <a:gd name="adj2" fmla="val 197679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45" name="Szövegdoboz 44">
              <a:extLst>
                <a:ext uri="{FF2B5EF4-FFF2-40B4-BE49-F238E27FC236}">
                  <a16:creationId xmlns:a16="http://schemas.microsoft.com/office/drawing/2014/main" xmlns="" id="{DC80FB8C-78F6-49A0-B0ED-631D6154BC2B}"/>
                </a:ext>
              </a:extLst>
            </p:cNvPr>
            <p:cNvSpPr txBox="1"/>
            <p:nvPr/>
          </p:nvSpPr>
          <p:spPr>
            <a:xfrm>
              <a:off x="6832724" y="2615529"/>
              <a:ext cx="4484175" cy="841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900"/>
                </a:lnSpc>
              </a:pPr>
              <a:r>
                <a:rPr lang="hu-HU" sz="28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Látott már maga nap-</a:t>
              </a:r>
              <a:r>
                <a:rPr lang="hu-HU" sz="2800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ra</a:t>
              </a:r>
              <a:r>
                <a:rPr lang="hu-HU" sz="28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</a:t>
              </a:r>
              <a:r>
                <a:rPr lang="hu-HU" sz="2800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for</a:t>
              </a:r>
              <a:r>
                <a:rPr lang="hu-HU" sz="28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-gót</a:t>
              </a:r>
              <a:r>
                <a:rPr lang="hu-HU" sz="280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?</a:t>
              </a:r>
              <a:endParaRPr lang="hu-HU" sz="2800" spc="-15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50427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280350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xmlns="" id="{7BAE47D8-8B12-4092-9368-8A9995DADDD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7252" b="97328" l="6618" r="93750">
                        <a14:foregroundMark x1="55882" y1="7252" x2="55882" y2="7252"/>
                        <a14:foregroundMark x1="91176" y1="18702" x2="91176" y2="18702"/>
                        <a14:foregroundMark x1="93750" y1="58397" x2="93750" y2="58397"/>
                        <a14:foregroundMark x1="56618" y1="93130" x2="56618" y2="93130"/>
                        <a14:foregroundMark x1="6618" y1="50763" x2="6618" y2="50763"/>
                        <a14:foregroundMark x1="56985" y1="97328" x2="56985" y2="97328"/>
                      </a14:backgroundRemoval>
                    </a14:imgEffect>
                  </a14:imgLayer>
                </a14:imgProps>
              </a:ext>
            </a:extLst>
          </a:blip>
          <a:srcRect l="4283" t="1909" r="3315"/>
          <a:stretch/>
        </p:blipFill>
        <p:spPr>
          <a:xfrm>
            <a:off x="4252592" y="4549218"/>
            <a:ext cx="1843408" cy="1884970"/>
          </a:xfrm>
          <a:prstGeom prst="rect">
            <a:avLst/>
          </a:prstGeom>
        </p:spPr>
      </p:pic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xmlns="" id="{1458BB7B-66D9-4E51-B543-9287AE652DAC}"/>
              </a:ext>
            </a:extLst>
          </p:cNvPr>
          <p:cNvGrpSpPr/>
          <p:nvPr/>
        </p:nvGrpSpPr>
        <p:grpSpPr>
          <a:xfrm>
            <a:off x="1215477" y="805543"/>
            <a:ext cx="5565467" cy="694484"/>
            <a:chOff x="1215477" y="805543"/>
            <a:chExt cx="5537314" cy="694484"/>
          </a:xfrm>
        </p:grpSpPr>
        <p:sp>
          <p:nvSpPr>
            <p:cNvPr id="4" name="Beszédbuborék: ellipszis 3">
              <a:extLst>
                <a:ext uri="{FF2B5EF4-FFF2-40B4-BE49-F238E27FC236}">
                  <a16:creationId xmlns:a16="http://schemas.microsoft.com/office/drawing/2014/main" xmlns="" id="{38E68E02-89D6-4F39-AA95-21D4A131A644}"/>
                </a:ext>
              </a:extLst>
            </p:cNvPr>
            <p:cNvSpPr/>
            <p:nvPr/>
          </p:nvSpPr>
          <p:spPr>
            <a:xfrm>
              <a:off x="1215477" y="805543"/>
              <a:ext cx="5030036" cy="694484"/>
            </a:xfrm>
            <a:prstGeom prst="wedgeEllipseCallout">
              <a:avLst>
                <a:gd name="adj1" fmla="val 28282"/>
                <a:gd name="adj2" fmla="val 569676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5" name="Szövegdoboz 4">
              <a:extLst>
                <a:ext uri="{FF2B5EF4-FFF2-40B4-BE49-F238E27FC236}">
                  <a16:creationId xmlns:a16="http://schemas.microsoft.com/office/drawing/2014/main" xmlns="" id="{87B8A493-6869-4DBE-B4C6-F63DFC490BF6}"/>
                </a:ext>
              </a:extLst>
            </p:cNvPr>
            <p:cNvSpPr txBox="1"/>
            <p:nvPr/>
          </p:nvSpPr>
          <p:spPr>
            <a:xfrm>
              <a:off x="1375249" y="887068"/>
              <a:ext cx="537754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Még hogy én köszönjek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?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grpSp>
        <p:nvGrpSpPr>
          <p:cNvPr id="22" name="Csoportba foglalás 21">
            <a:extLst>
              <a:ext uri="{FF2B5EF4-FFF2-40B4-BE49-F238E27FC236}">
                <a16:creationId xmlns:a16="http://schemas.microsoft.com/office/drawing/2014/main" xmlns="" id="{1B92EE6E-C130-4B14-BE66-85E4F269B287}"/>
              </a:ext>
            </a:extLst>
          </p:cNvPr>
          <p:cNvGrpSpPr/>
          <p:nvPr/>
        </p:nvGrpSpPr>
        <p:grpSpPr>
          <a:xfrm>
            <a:off x="1482319" y="1388624"/>
            <a:ext cx="4389391" cy="548639"/>
            <a:chOff x="1611779" y="1388624"/>
            <a:chExt cx="4389391" cy="548639"/>
          </a:xfrm>
        </p:grpSpPr>
        <p:sp>
          <p:nvSpPr>
            <p:cNvPr id="7" name="Beszédbuborék: ellipszis 6">
              <a:extLst>
                <a:ext uri="{FF2B5EF4-FFF2-40B4-BE49-F238E27FC236}">
                  <a16:creationId xmlns:a16="http://schemas.microsoft.com/office/drawing/2014/main" xmlns="" id="{1838720F-315A-4CB0-B78F-00C2057391AA}"/>
                </a:ext>
              </a:extLst>
            </p:cNvPr>
            <p:cNvSpPr/>
            <p:nvPr/>
          </p:nvSpPr>
          <p:spPr>
            <a:xfrm>
              <a:off x="1611779" y="1388624"/>
              <a:ext cx="4389391" cy="548639"/>
            </a:xfrm>
            <a:prstGeom prst="wedgeEllipseCallout">
              <a:avLst>
                <a:gd name="adj1" fmla="val 34540"/>
                <a:gd name="adj2" fmla="val 639577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xmlns="" id="{62BB37BE-6B74-47FA-B3B5-3A2ED0290988}"/>
                </a:ext>
              </a:extLst>
            </p:cNvPr>
            <p:cNvSpPr txBox="1"/>
            <p:nvPr/>
          </p:nvSpPr>
          <p:spPr>
            <a:xfrm>
              <a:off x="2265929" y="1406205"/>
              <a:ext cx="34739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Egy Sárgának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?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xmlns="" id="{2250F552-538A-486D-B19A-503C46956EED}"/>
              </a:ext>
            </a:extLst>
          </p:cNvPr>
          <p:cNvGrpSpPr/>
          <p:nvPr/>
        </p:nvGrpSpPr>
        <p:grpSpPr>
          <a:xfrm>
            <a:off x="1608049" y="1880790"/>
            <a:ext cx="4389391" cy="548639"/>
            <a:chOff x="1737509" y="1878536"/>
            <a:chExt cx="4389391" cy="548639"/>
          </a:xfrm>
        </p:grpSpPr>
        <p:sp>
          <p:nvSpPr>
            <p:cNvPr id="23" name="Beszédbuborék: ellipszis 22">
              <a:extLst>
                <a:ext uri="{FF2B5EF4-FFF2-40B4-BE49-F238E27FC236}">
                  <a16:creationId xmlns:a16="http://schemas.microsoft.com/office/drawing/2014/main" xmlns="" id="{C516E4BA-5F64-48C7-9307-4BBA73A8F0AE}"/>
                </a:ext>
              </a:extLst>
            </p:cNvPr>
            <p:cNvSpPr/>
            <p:nvPr/>
          </p:nvSpPr>
          <p:spPr>
            <a:xfrm>
              <a:off x="1737509" y="1878536"/>
              <a:ext cx="4389391" cy="548639"/>
            </a:xfrm>
            <a:prstGeom prst="wedgeEllipseCallout">
              <a:avLst>
                <a:gd name="adj1" fmla="val 31965"/>
                <a:gd name="adj2" fmla="val 566543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5" name="Szövegdoboz 24">
              <a:extLst>
                <a:ext uri="{FF2B5EF4-FFF2-40B4-BE49-F238E27FC236}">
                  <a16:creationId xmlns:a16="http://schemas.microsoft.com/office/drawing/2014/main" xmlns="" id="{80FF0CB9-3B6A-4B3E-9574-8B0FCC08B674}"/>
                </a:ext>
              </a:extLst>
            </p:cNvPr>
            <p:cNvSpPr txBox="1"/>
            <p:nvPr/>
          </p:nvSpPr>
          <p:spPr>
            <a:xfrm>
              <a:off x="2030389" y="1903955"/>
              <a:ext cx="34739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Kacagnom kell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!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grpSp>
        <p:nvGrpSpPr>
          <p:cNvPr id="38" name="Csoportba foglalás 37">
            <a:extLst>
              <a:ext uri="{FF2B5EF4-FFF2-40B4-BE49-F238E27FC236}">
                <a16:creationId xmlns:a16="http://schemas.microsoft.com/office/drawing/2014/main" xmlns="" id="{8A3471FE-4F83-474E-8280-6FC46A8C13B0}"/>
              </a:ext>
            </a:extLst>
          </p:cNvPr>
          <p:cNvGrpSpPr/>
          <p:nvPr/>
        </p:nvGrpSpPr>
        <p:grpSpPr>
          <a:xfrm>
            <a:off x="1024506" y="2379846"/>
            <a:ext cx="5862927" cy="1119144"/>
            <a:chOff x="1153832" y="2370685"/>
            <a:chExt cx="5862927" cy="1119144"/>
          </a:xfrm>
        </p:grpSpPr>
        <p:sp>
          <p:nvSpPr>
            <p:cNvPr id="20" name="Beszédbuborék: ellipszis 19">
              <a:extLst>
                <a:ext uri="{FF2B5EF4-FFF2-40B4-BE49-F238E27FC236}">
                  <a16:creationId xmlns:a16="http://schemas.microsoft.com/office/drawing/2014/main" xmlns="" id="{47E708D2-D443-4301-8AF6-EBB42342A66E}"/>
                </a:ext>
              </a:extLst>
            </p:cNvPr>
            <p:cNvSpPr/>
            <p:nvPr/>
          </p:nvSpPr>
          <p:spPr>
            <a:xfrm>
              <a:off x="1153832" y="2370685"/>
              <a:ext cx="5862927" cy="1119144"/>
            </a:xfrm>
            <a:prstGeom prst="wedgeEllipseCallout">
              <a:avLst>
                <a:gd name="adj1" fmla="val 22553"/>
                <a:gd name="adj2" fmla="val 213697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30" name="Szövegdoboz 29">
              <a:extLst>
                <a:ext uri="{FF2B5EF4-FFF2-40B4-BE49-F238E27FC236}">
                  <a16:creationId xmlns:a16="http://schemas.microsoft.com/office/drawing/2014/main" xmlns="" id="{5A13A243-5016-44ED-9972-D4BDAD160B15}"/>
                </a:ext>
              </a:extLst>
            </p:cNvPr>
            <p:cNvSpPr txBox="1"/>
            <p:nvPr/>
          </p:nvSpPr>
          <p:spPr>
            <a:xfrm>
              <a:off x="1273099" y="2578465"/>
              <a:ext cx="5624392" cy="841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900"/>
                </a:lnSpc>
              </a:pP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Legyen szíves ne 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kö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nyö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köl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-jön az 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ol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-da-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lam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ba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! </a:t>
              </a:r>
            </a:p>
          </p:txBody>
        </p:sp>
      </p:grpSp>
      <p:sp>
        <p:nvSpPr>
          <p:cNvPr id="32" name="Beszédbuborék: ellipszis 31">
            <a:extLst>
              <a:ext uri="{FF2B5EF4-FFF2-40B4-BE49-F238E27FC236}">
                <a16:creationId xmlns:a16="http://schemas.microsoft.com/office/drawing/2014/main" xmlns="" id="{A2408731-1D77-4D4F-B60F-70D43DEBBBFA}"/>
              </a:ext>
            </a:extLst>
          </p:cNvPr>
          <p:cNvSpPr/>
          <p:nvPr/>
        </p:nvSpPr>
        <p:spPr>
          <a:xfrm>
            <a:off x="7176402" y="1105107"/>
            <a:ext cx="3551506" cy="548639"/>
          </a:xfrm>
          <a:prstGeom prst="wedgeEllipseCallout">
            <a:avLst>
              <a:gd name="adj1" fmla="val -52634"/>
              <a:gd name="adj2" fmla="val 662048"/>
            </a:avLst>
          </a:prstGeom>
          <a:solidFill>
            <a:srgbClr val="E6E6E6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8" name="Beszédbuborék: ellipszis 27">
            <a:extLst>
              <a:ext uri="{FF2B5EF4-FFF2-40B4-BE49-F238E27FC236}">
                <a16:creationId xmlns:a16="http://schemas.microsoft.com/office/drawing/2014/main" xmlns="" id="{7A8A542D-40A9-479E-B2FA-FAA7B6E33432}"/>
              </a:ext>
            </a:extLst>
          </p:cNvPr>
          <p:cNvSpPr/>
          <p:nvPr/>
        </p:nvSpPr>
        <p:spPr>
          <a:xfrm>
            <a:off x="1042386" y="3367353"/>
            <a:ext cx="5985138" cy="1281639"/>
          </a:xfrm>
          <a:prstGeom prst="wedgeEllipseCallout">
            <a:avLst>
              <a:gd name="adj1" fmla="val 21366"/>
              <a:gd name="adj2" fmla="val 109857"/>
            </a:avLst>
          </a:prstGeom>
          <a:solidFill>
            <a:srgbClr val="E6E6E6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xmlns="" id="{4E53C913-2F17-41F6-937E-0772AD49F60C}"/>
              </a:ext>
            </a:extLst>
          </p:cNvPr>
          <p:cNvSpPr txBox="1"/>
          <p:nvPr/>
        </p:nvSpPr>
        <p:spPr>
          <a:xfrm>
            <a:off x="913727" y="3357007"/>
            <a:ext cx="6136945" cy="1213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900"/>
              </a:lnSpc>
            </a:pPr>
            <a:r>
              <a:rPr lang="hu-HU" sz="2800" spc="-15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rPr>
              <a:t>Tudja meg, </a:t>
            </a:r>
          </a:p>
          <a:p>
            <a:pPr algn="ctr">
              <a:lnSpc>
                <a:spcPts val="2900"/>
              </a:lnSpc>
            </a:pPr>
            <a:r>
              <a:rPr lang="hu-HU" sz="2800" spc="-15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rPr>
              <a:t>hogy én színezem az eget, a vizeket meg a tengert is. 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xmlns="" id="{F5F6FE93-39F2-4BC0-B6D6-92DB84ABBBD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t="7393" b="94553" l="9967" r="89701">
                        <a14:foregroundMark x1="57475" y1="7393" x2="57475" y2="7393"/>
                        <a14:foregroundMark x1="90033" y1="19844" x2="90033" y2="19844"/>
                        <a14:foregroundMark x1="90365" y1="56809" x2="90365" y2="56809"/>
                        <a14:foregroundMark x1="59136" y1="90272" x2="59136" y2="90272"/>
                        <a14:foregroundMark x1="58804" y1="94553" x2="58804" y2="94553"/>
                      </a14:backgroundRemoval>
                    </a14:imgEffect>
                  </a14:imgLayer>
                </a14:imgProps>
              </a:ext>
            </a:extLst>
          </a:blip>
          <a:srcRect l="12167" t="2491" r="6992" b="2828"/>
          <a:stretch/>
        </p:blipFill>
        <p:spPr>
          <a:xfrm rot="2562905">
            <a:off x="5897577" y="4544358"/>
            <a:ext cx="1784731" cy="1784731"/>
          </a:xfrm>
          <a:prstGeom prst="rect">
            <a:avLst/>
          </a:prstGeom>
        </p:spPr>
      </p:pic>
      <p:sp>
        <p:nvSpPr>
          <p:cNvPr id="39" name="Szövegdoboz 38">
            <a:extLst>
              <a:ext uri="{FF2B5EF4-FFF2-40B4-BE49-F238E27FC236}">
                <a16:creationId xmlns:a16="http://schemas.microsoft.com/office/drawing/2014/main" xmlns="" id="{1F64D8E4-91E9-41EE-8B48-61ED9EF5D170}"/>
              </a:ext>
            </a:extLst>
          </p:cNvPr>
          <p:cNvSpPr txBox="1"/>
          <p:nvPr/>
        </p:nvSpPr>
        <p:spPr>
          <a:xfrm>
            <a:off x="7241451" y="1105107"/>
            <a:ext cx="3360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spc="-15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rPr>
              <a:t>Az igaz</a:t>
            </a:r>
            <a:r>
              <a:rPr lang="hu-HU" sz="2800" spc="-15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rPr>
              <a:t>. </a:t>
            </a:r>
          </a:p>
        </p:txBody>
      </p:sp>
      <p:grpSp>
        <p:nvGrpSpPr>
          <p:cNvPr id="51" name="Csoportba foglalás 50">
            <a:extLst>
              <a:ext uri="{FF2B5EF4-FFF2-40B4-BE49-F238E27FC236}">
                <a16:creationId xmlns:a16="http://schemas.microsoft.com/office/drawing/2014/main" xmlns="" id="{88A3428C-1F41-470B-92C7-FC0DED75B153}"/>
              </a:ext>
            </a:extLst>
          </p:cNvPr>
          <p:cNvGrpSpPr/>
          <p:nvPr/>
        </p:nvGrpSpPr>
        <p:grpSpPr>
          <a:xfrm>
            <a:off x="6359054" y="1597520"/>
            <a:ext cx="4771504" cy="1033387"/>
            <a:chOff x="6521720" y="1627021"/>
            <a:chExt cx="4484175" cy="941801"/>
          </a:xfrm>
        </p:grpSpPr>
        <p:sp>
          <p:nvSpPr>
            <p:cNvPr id="43" name="Beszédbuborék: ellipszis 42">
              <a:extLst>
                <a:ext uri="{FF2B5EF4-FFF2-40B4-BE49-F238E27FC236}">
                  <a16:creationId xmlns:a16="http://schemas.microsoft.com/office/drawing/2014/main" xmlns="" id="{81A82B5A-5C6D-4884-9D2A-478706E20073}"/>
                </a:ext>
              </a:extLst>
            </p:cNvPr>
            <p:cNvSpPr/>
            <p:nvPr/>
          </p:nvSpPr>
          <p:spPr>
            <a:xfrm>
              <a:off x="6651590" y="1627021"/>
              <a:ext cx="4244985" cy="882478"/>
            </a:xfrm>
            <a:prstGeom prst="wedgeEllipseCallout">
              <a:avLst>
                <a:gd name="adj1" fmla="val -37170"/>
                <a:gd name="adj2" fmla="val 300302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41" name="Szövegdoboz 40">
              <a:extLst>
                <a:ext uri="{FF2B5EF4-FFF2-40B4-BE49-F238E27FC236}">
                  <a16:creationId xmlns:a16="http://schemas.microsoft.com/office/drawing/2014/main" xmlns="" id="{E77301A3-3FF8-4ADA-8585-DB2080A75BE9}"/>
                </a:ext>
              </a:extLst>
            </p:cNvPr>
            <p:cNvSpPr txBox="1"/>
            <p:nvPr/>
          </p:nvSpPr>
          <p:spPr>
            <a:xfrm>
              <a:off x="6521720" y="1726860"/>
              <a:ext cx="4484175" cy="841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900"/>
                </a:lnSpc>
              </a:pPr>
              <a:r>
                <a:rPr lang="hu-HU" sz="2800" spc="-15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De Ön egyhangú és unalmas</a:t>
              </a:r>
              <a:r>
                <a:rPr lang="hu-HU" sz="2800" spc="-15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.</a:t>
              </a:r>
              <a:r>
                <a:rPr lang="hu-HU" sz="2800" spc="-15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  <a:endParaRPr lang="hu-HU" sz="2800" spc="-15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endParaRPr>
            </a:p>
          </p:txBody>
        </p:sp>
      </p:grpSp>
      <p:grpSp>
        <p:nvGrpSpPr>
          <p:cNvPr id="52" name="Csoportba foglalás 51">
            <a:extLst>
              <a:ext uri="{FF2B5EF4-FFF2-40B4-BE49-F238E27FC236}">
                <a16:creationId xmlns:a16="http://schemas.microsoft.com/office/drawing/2014/main" xmlns="" id="{69628809-EF47-4FAE-B914-5303458CFE58}"/>
              </a:ext>
            </a:extLst>
          </p:cNvPr>
          <p:cNvGrpSpPr/>
          <p:nvPr/>
        </p:nvGrpSpPr>
        <p:grpSpPr>
          <a:xfrm>
            <a:off x="6785586" y="2452294"/>
            <a:ext cx="4484175" cy="1030569"/>
            <a:chOff x="6832724" y="2468420"/>
            <a:chExt cx="4484175" cy="1030569"/>
          </a:xfrm>
        </p:grpSpPr>
        <p:sp>
          <p:nvSpPr>
            <p:cNvPr id="49" name="Beszédbuborék: ellipszis 48">
              <a:extLst>
                <a:ext uri="{FF2B5EF4-FFF2-40B4-BE49-F238E27FC236}">
                  <a16:creationId xmlns:a16="http://schemas.microsoft.com/office/drawing/2014/main" xmlns="" id="{3A71B561-6610-4ECA-8A93-4B122FA4E504}"/>
                </a:ext>
              </a:extLst>
            </p:cNvPr>
            <p:cNvSpPr/>
            <p:nvPr/>
          </p:nvSpPr>
          <p:spPr>
            <a:xfrm>
              <a:off x="6962477" y="2468420"/>
              <a:ext cx="4136473" cy="1030569"/>
            </a:xfrm>
            <a:prstGeom prst="wedgeEllipseCallout">
              <a:avLst>
                <a:gd name="adj1" fmla="val -45501"/>
                <a:gd name="adj2" fmla="val 197679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45" name="Szövegdoboz 44">
              <a:extLst>
                <a:ext uri="{FF2B5EF4-FFF2-40B4-BE49-F238E27FC236}">
                  <a16:creationId xmlns:a16="http://schemas.microsoft.com/office/drawing/2014/main" xmlns="" id="{DC80FB8C-78F6-49A0-B0ED-631D6154BC2B}"/>
                </a:ext>
              </a:extLst>
            </p:cNvPr>
            <p:cNvSpPr txBox="1"/>
            <p:nvPr/>
          </p:nvSpPr>
          <p:spPr>
            <a:xfrm>
              <a:off x="6832724" y="2615529"/>
              <a:ext cx="4484175" cy="841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900"/>
                </a:lnSpc>
              </a:pPr>
              <a:r>
                <a:rPr lang="hu-HU" sz="28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Látott már maga nap-</a:t>
              </a:r>
              <a:r>
                <a:rPr lang="hu-HU" sz="2800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ra</a:t>
              </a:r>
              <a:r>
                <a:rPr lang="hu-HU" sz="28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</a:t>
              </a:r>
              <a:r>
                <a:rPr lang="hu-HU" sz="2800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for</a:t>
              </a:r>
              <a:r>
                <a:rPr lang="hu-HU" sz="28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-gót</a:t>
              </a:r>
              <a:r>
                <a:rPr lang="hu-HU" sz="280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?</a:t>
              </a:r>
              <a:endParaRPr lang="hu-HU" sz="2800" spc="-15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volini" panose="03000502040302020204" pitchFamily="66" charset="0"/>
                <a:cs typeface="Cavolini" panose="03000502040302020204" pitchFamily="66" charset="0"/>
              </a:endParaRPr>
            </a:p>
          </p:txBody>
        </p:sp>
      </p:grpSp>
      <p:grpSp>
        <p:nvGrpSpPr>
          <p:cNvPr id="53" name="Csoportba foglalás 52">
            <a:extLst>
              <a:ext uri="{FF2B5EF4-FFF2-40B4-BE49-F238E27FC236}">
                <a16:creationId xmlns:a16="http://schemas.microsoft.com/office/drawing/2014/main" xmlns="" id="{0B6057DD-C928-450A-98CF-D302E2EB5C06}"/>
              </a:ext>
            </a:extLst>
          </p:cNvPr>
          <p:cNvGrpSpPr/>
          <p:nvPr/>
        </p:nvGrpSpPr>
        <p:grpSpPr>
          <a:xfrm>
            <a:off x="6794098" y="3411889"/>
            <a:ext cx="4484175" cy="761352"/>
            <a:chOff x="6821288" y="3409206"/>
            <a:chExt cx="4484175" cy="761352"/>
          </a:xfrm>
        </p:grpSpPr>
        <p:sp>
          <p:nvSpPr>
            <p:cNvPr id="47" name="Beszédbuborék: ellipszis 46">
              <a:extLst>
                <a:ext uri="{FF2B5EF4-FFF2-40B4-BE49-F238E27FC236}">
                  <a16:creationId xmlns:a16="http://schemas.microsoft.com/office/drawing/2014/main" xmlns="" id="{0CA1DF81-DCCC-4DD0-95F2-DFD4FBB25397}"/>
                </a:ext>
              </a:extLst>
            </p:cNvPr>
            <p:cNvSpPr/>
            <p:nvPr/>
          </p:nvSpPr>
          <p:spPr>
            <a:xfrm>
              <a:off x="7006700" y="3409206"/>
              <a:ext cx="3938884" cy="761352"/>
            </a:xfrm>
            <a:prstGeom prst="wedgeEllipseCallout">
              <a:avLst>
                <a:gd name="adj1" fmla="val -46500"/>
                <a:gd name="adj2" fmla="val 161013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36" name="Szövegdoboz 35">
              <a:extLst>
                <a:ext uri="{FF2B5EF4-FFF2-40B4-BE49-F238E27FC236}">
                  <a16:creationId xmlns:a16="http://schemas.microsoft.com/office/drawing/2014/main" xmlns="" id="{14A915A4-83D3-4D12-A345-B23DD24AD623}"/>
                </a:ext>
              </a:extLst>
            </p:cNvPr>
            <p:cNvSpPr txBox="1"/>
            <p:nvPr/>
          </p:nvSpPr>
          <p:spPr>
            <a:xfrm>
              <a:off x="6821288" y="3528272"/>
              <a:ext cx="44841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800" spc="-15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Vagy őszi erdőt</a:t>
              </a:r>
              <a:r>
                <a:rPr lang="hu-HU" sz="2800" spc="-15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778521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311172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Kép 2">
            <a:extLst>
              <a:ext uri="{FF2B5EF4-FFF2-40B4-BE49-F238E27FC236}">
                <a16:creationId xmlns:a16="http://schemas.microsoft.com/office/drawing/2014/main" xmlns="" id="{7988D7BB-2294-45D6-B448-049177804E2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9360" b="94089" l="9179" r="94203">
                        <a14:foregroundMark x1="91787" y1="24138" x2="91787" y2="24138"/>
                        <a14:foregroundMark x1="94203" y1="61576" x2="94203" y2="61576"/>
                        <a14:foregroundMark x1="58454" y1="94089" x2="58454" y2="94089"/>
                        <a14:foregroundMark x1="9179" y1="53202" x2="9179" y2="53202"/>
                      </a14:backgroundRemoval>
                    </a14:imgEffect>
                  </a14:imgLayer>
                </a14:imgProps>
              </a:ext>
            </a:extLst>
          </a:blip>
          <a:srcRect l="7313" t="7635" r="2187" b="2052"/>
          <a:stretch/>
        </p:blipFill>
        <p:spPr>
          <a:xfrm rot="2543619">
            <a:off x="4362076" y="3710596"/>
            <a:ext cx="3141279" cy="3074206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xmlns="" id="{F34E1E1C-7B81-4DCE-8E6C-0516DFF62EE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t="7252" b="97328" l="6618" r="93750">
                        <a14:foregroundMark x1="55882" y1="7252" x2="55882" y2="7252"/>
                        <a14:foregroundMark x1="91176" y1="18702" x2="91176" y2="18702"/>
                        <a14:foregroundMark x1="93750" y1="58397" x2="93750" y2="58397"/>
                        <a14:foregroundMark x1="56618" y1="93130" x2="56618" y2="93130"/>
                        <a14:foregroundMark x1="6618" y1="50763" x2="6618" y2="50763"/>
                        <a14:foregroundMark x1="56985" y1="97328" x2="56985" y2="97328"/>
                      </a14:backgroundRemoval>
                    </a14:imgEffect>
                  </a14:imgLayer>
                </a14:imgProps>
              </a:ext>
            </a:extLst>
          </a:blip>
          <a:srcRect l="4283" t="1909" r="3315"/>
          <a:stretch/>
        </p:blipFill>
        <p:spPr>
          <a:xfrm>
            <a:off x="4252592" y="4549218"/>
            <a:ext cx="1843408" cy="1884970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xmlns="" id="{2329B1D4-EA30-4C66-8373-6759B1E357E6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backgroundRemoval t="7393" b="94553" l="9967" r="89701">
                        <a14:foregroundMark x1="57475" y1="7393" x2="57475" y2="7393"/>
                        <a14:foregroundMark x1="90033" y1="19844" x2="90033" y2="19844"/>
                        <a14:foregroundMark x1="90365" y1="56809" x2="90365" y2="56809"/>
                        <a14:foregroundMark x1="59136" y1="90272" x2="59136" y2="90272"/>
                        <a14:foregroundMark x1="58804" y1="94553" x2="58804" y2="94553"/>
                      </a14:backgroundRemoval>
                    </a14:imgEffect>
                  </a14:imgLayer>
                </a14:imgProps>
              </a:ext>
            </a:extLst>
          </a:blip>
          <a:srcRect l="12167" t="2491" r="6992" b="2828"/>
          <a:stretch/>
        </p:blipFill>
        <p:spPr>
          <a:xfrm rot="2562905">
            <a:off x="5897577" y="4544358"/>
            <a:ext cx="1784731" cy="178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9675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44444E-6 L 0.05872 -0.00555 " pathEditMode="relative" rAng="0" ptsTypes="AA">
                                      <p:cBhvr>
                                        <p:cTn id="6" dur="2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0" y="-27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4.07407E-6 L -0.07213 0.00232 " pathEditMode="relative" rAng="0" ptsTypes="AA">
                                      <p:cBhvr>
                                        <p:cTn id="8" dur="2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7" y="11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311172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>
            <a:extLst>
              <a:ext uri="{FF2B5EF4-FFF2-40B4-BE49-F238E27FC236}">
                <a16:creationId xmlns:a16="http://schemas.microsoft.com/office/drawing/2014/main" xmlns="" id="{E97F9181-50CC-4E91-BA69-ED671E8F6A6F}"/>
              </a:ext>
            </a:extLst>
          </p:cNvPr>
          <p:cNvSpPr txBox="1"/>
          <p:nvPr/>
        </p:nvSpPr>
        <p:spPr>
          <a:xfrm>
            <a:off x="2371293" y="2575629"/>
            <a:ext cx="7449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Hová estek a </a:t>
            </a:r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fes-ték-pöty-työk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?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88CDFE60-9EEA-46C0-B74F-69F10E0C5C90}"/>
              </a:ext>
            </a:extLst>
          </p:cNvPr>
          <p:cNvSpPr txBox="1"/>
          <p:nvPr/>
        </p:nvSpPr>
        <p:spPr>
          <a:xfrm>
            <a:off x="2166258" y="3536980"/>
            <a:ext cx="2339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egymásra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xmlns="" id="{DC38C36A-E985-43C9-B5F2-96E6460679E6}"/>
              </a:ext>
            </a:extLst>
          </p:cNvPr>
          <p:cNvSpPr txBox="1"/>
          <p:nvPr/>
        </p:nvSpPr>
        <p:spPr>
          <a:xfrm>
            <a:off x="4683844" y="3536980"/>
            <a:ext cx="2804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egymás alá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xmlns="" id="{D3AB8EB6-9955-44D8-8533-FB6E756B8D76}"/>
              </a:ext>
            </a:extLst>
          </p:cNvPr>
          <p:cNvSpPr txBox="1"/>
          <p:nvPr/>
        </p:nvSpPr>
        <p:spPr>
          <a:xfrm>
            <a:off x="7519034" y="3536980"/>
            <a:ext cx="3317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egymás mellé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xmlns="" id="{F91C6AD3-155E-4BC3-BA73-6388343412C4}"/>
              </a:ext>
            </a:extLst>
          </p:cNvPr>
          <p:cNvSpPr txBox="1"/>
          <p:nvPr/>
        </p:nvSpPr>
        <p:spPr>
          <a:xfrm>
            <a:off x="1273257" y="956125"/>
            <a:ext cx="101905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KAT-TINT-SATOK  A  HELYES VÁLASZRA!</a:t>
            </a:r>
          </a:p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ÍRJÁTOK  LE  A  BETŰT!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xmlns="" id="{F1C3F870-84E4-49FA-BF7C-B90729056A09}"/>
              </a:ext>
            </a:extLst>
          </p:cNvPr>
          <p:cNvSpPr txBox="1"/>
          <p:nvPr/>
        </p:nvSpPr>
        <p:spPr>
          <a:xfrm>
            <a:off x="8699040" y="4060339"/>
            <a:ext cx="936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Comic Sans MS" panose="030F0702030302020204" pitchFamily="66" charset="0"/>
              </a:rPr>
              <a:t>z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xmlns="" id="{3ED53BB9-2FF0-4945-867A-3B902DA27450}"/>
              </a:ext>
            </a:extLst>
          </p:cNvPr>
          <p:cNvSpPr txBox="1"/>
          <p:nvPr/>
        </p:nvSpPr>
        <p:spPr>
          <a:xfrm>
            <a:off x="5618112" y="4079349"/>
            <a:ext cx="936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Comic Sans MS" panose="030F0702030302020204" pitchFamily="66" charset="0"/>
              </a:rPr>
              <a:t>p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xmlns="" id="{B9DDB3D2-4944-4CB1-ADD1-CB09C993CE59}"/>
              </a:ext>
            </a:extLst>
          </p:cNvPr>
          <p:cNvSpPr txBox="1"/>
          <p:nvPr/>
        </p:nvSpPr>
        <p:spPr>
          <a:xfrm>
            <a:off x="2856921" y="4101969"/>
            <a:ext cx="936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Comic Sans MS" panose="030F0702030302020204" pitchFamily="66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xmlns="" val="230303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/>
      <p:bldP spid="10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311172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>
            <a:extLst>
              <a:ext uri="{FF2B5EF4-FFF2-40B4-BE49-F238E27FC236}">
                <a16:creationId xmlns:a16="http://schemas.microsoft.com/office/drawing/2014/main" xmlns="" id="{E97F9181-50CC-4E91-BA69-ED671E8F6A6F}"/>
              </a:ext>
            </a:extLst>
          </p:cNvPr>
          <p:cNvSpPr txBox="1"/>
          <p:nvPr/>
        </p:nvSpPr>
        <p:spPr>
          <a:xfrm>
            <a:off x="3215927" y="2412343"/>
            <a:ext cx="6329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Ki  kezdte  a  </a:t>
            </a:r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ve-sze-ke-dést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?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88CDFE60-9EEA-46C0-B74F-69F10E0C5C90}"/>
              </a:ext>
            </a:extLst>
          </p:cNvPr>
          <p:cNvSpPr txBox="1"/>
          <p:nvPr/>
        </p:nvSpPr>
        <p:spPr>
          <a:xfrm>
            <a:off x="2768456" y="3417237"/>
            <a:ext cx="1987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a zöld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xmlns="" id="{DC38C36A-E985-43C9-B5F2-96E6460679E6}"/>
              </a:ext>
            </a:extLst>
          </p:cNvPr>
          <p:cNvSpPr txBox="1"/>
          <p:nvPr/>
        </p:nvSpPr>
        <p:spPr>
          <a:xfrm>
            <a:off x="5189290" y="3417237"/>
            <a:ext cx="238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a sárga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xmlns="" id="{D3AB8EB6-9955-44D8-8533-FB6E756B8D76}"/>
              </a:ext>
            </a:extLst>
          </p:cNvPr>
          <p:cNvSpPr txBox="1"/>
          <p:nvPr/>
        </p:nvSpPr>
        <p:spPr>
          <a:xfrm>
            <a:off x="8018056" y="3427951"/>
            <a:ext cx="238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a kék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xmlns="" id="{1970B72A-3D11-43AD-811E-BC4BB19F8F63}"/>
              </a:ext>
            </a:extLst>
          </p:cNvPr>
          <p:cNvSpPr txBox="1"/>
          <p:nvPr/>
        </p:nvSpPr>
        <p:spPr>
          <a:xfrm>
            <a:off x="8741116" y="3948989"/>
            <a:ext cx="936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Comic Sans MS" panose="030F0702030302020204" pitchFamily="66" charset="0"/>
              </a:rPr>
              <a:t>ö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xmlns="" id="{B2E41654-8037-43B7-A647-97858CDF091A}"/>
              </a:ext>
            </a:extLst>
          </p:cNvPr>
          <p:cNvSpPr txBox="1"/>
          <p:nvPr/>
        </p:nvSpPr>
        <p:spPr>
          <a:xfrm>
            <a:off x="1273257" y="956125"/>
            <a:ext cx="101905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KAT-TINT-SATOK  A  HELYES VÁLASZRA!</a:t>
            </a:r>
          </a:p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ÍRJÁTOK  LE  A  BETŰT!</a:t>
            </a: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xmlns="" id="{D05B457C-9943-46F1-BC4B-D05806B5FB4B}"/>
              </a:ext>
            </a:extLst>
          </p:cNvPr>
          <p:cNvSpPr txBox="1"/>
          <p:nvPr/>
        </p:nvSpPr>
        <p:spPr>
          <a:xfrm>
            <a:off x="5912350" y="3948988"/>
            <a:ext cx="936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Comic Sans MS" panose="030F0702030302020204" pitchFamily="66" charset="0"/>
              </a:rPr>
              <a:t>i</a:t>
            </a: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xmlns="" id="{21622557-C45D-48C5-9202-6D9CA45965B7}"/>
              </a:ext>
            </a:extLst>
          </p:cNvPr>
          <p:cNvSpPr txBox="1"/>
          <p:nvPr/>
        </p:nvSpPr>
        <p:spPr>
          <a:xfrm>
            <a:off x="3316348" y="3948989"/>
            <a:ext cx="936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Comic Sans MS" panose="030F0702030302020204" pitchFamily="66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xmlns="" val="2624719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311172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>
            <a:extLst>
              <a:ext uri="{FF2B5EF4-FFF2-40B4-BE49-F238E27FC236}">
                <a16:creationId xmlns:a16="http://schemas.microsoft.com/office/drawing/2014/main" xmlns="" id="{E97F9181-50CC-4E91-BA69-ED671E8F6A6F}"/>
              </a:ext>
            </a:extLst>
          </p:cNvPr>
          <p:cNvSpPr txBox="1"/>
          <p:nvPr/>
        </p:nvSpPr>
        <p:spPr>
          <a:xfrm>
            <a:off x="3215927" y="2466770"/>
            <a:ext cx="6329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Ki  nem  köszönt?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88CDFE60-9EEA-46C0-B74F-69F10E0C5C90}"/>
              </a:ext>
            </a:extLst>
          </p:cNvPr>
          <p:cNvSpPr txBox="1"/>
          <p:nvPr/>
        </p:nvSpPr>
        <p:spPr>
          <a:xfrm>
            <a:off x="5277095" y="3485499"/>
            <a:ext cx="1987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a zöld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xmlns="" id="{DC38C36A-E985-43C9-B5F2-96E6460679E6}"/>
              </a:ext>
            </a:extLst>
          </p:cNvPr>
          <p:cNvSpPr txBox="1"/>
          <p:nvPr/>
        </p:nvSpPr>
        <p:spPr>
          <a:xfrm>
            <a:off x="7682119" y="3485499"/>
            <a:ext cx="238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a sárga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xmlns="" id="{D3AB8EB6-9955-44D8-8533-FB6E756B8D76}"/>
              </a:ext>
            </a:extLst>
          </p:cNvPr>
          <p:cNvSpPr txBox="1"/>
          <p:nvPr/>
        </p:nvSpPr>
        <p:spPr>
          <a:xfrm>
            <a:off x="2501416" y="3485499"/>
            <a:ext cx="238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a kék</a:t>
            </a: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xmlns="" id="{B6788653-A006-4CEE-8362-C51300B369CB}"/>
              </a:ext>
            </a:extLst>
          </p:cNvPr>
          <p:cNvSpPr txBox="1"/>
          <p:nvPr/>
        </p:nvSpPr>
        <p:spPr>
          <a:xfrm>
            <a:off x="3212491" y="3996937"/>
            <a:ext cx="936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Comic Sans MS" panose="030F0702030302020204" pitchFamily="66" charset="0"/>
              </a:rPr>
              <a:t>l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xmlns="" id="{6C73D2DF-6481-4F26-9DD1-9DA2C5906C44}"/>
              </a:ext>
            </a:extLst>
          </p:cNvPr>
          <p:cNvSpPr txBox="1"/>
          <p:nvPr/>
        </p:nvSpPr>
        <p:spPr>
          <a:xfrm>
            <a:off x="1273257" y="956125"/>
            <a:ext cx="101905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KAT-TINT-SATOK  A  HELYES VÁLASZRA!</a:t>
            </a:r>
          </a:p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ÍRJÁTOK  LE  A  BETŰT!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xmlns="" id="{88C3DE30-3304-4BD2-9216-CFF17F3DED17}"/>
              </a:ext>
            </a:extLst>
          </p:cNvPr>
          <p:cNvSpPr txBox="1"/>
          <p:nvPr/>
        </p:nvSpPr>
        <p:spPr>
          <a:xfrm>
            <a:off x="8426311" y="3943286"/>
            <a:ext cx="936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Comic Sans MS" panose="030F0702030302020204" pitchFamily="66" charset="0"/>
              </a:rPr>
              <a:t>n</a:t>
            </a: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xmlns="" id="{7B76B239-1EAC-4C0C-8096-C67634C8FE89}"/>
              </a:ext>
            </a:extLst>
          </p:cNvPr>
          <p:cNvSpPr txBox="1"/>
          <p:nvPr/>
        </p:nvSpPr>
        <p:spPr>
          <a:xfrm>
            <a:off x="5819401" y="3966539"/>
            <a:ext cx="936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Comic Sans MS" panose="030F0702030302020204" pitchFamily="66" charset="0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xmlns="" val="175382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6" grpId="0"/>
      <p:bldP spid="13" grpId="0"/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311172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>
            <a:extLst>
              <a:ext uri="{FF2B5EF4-FFF2-40B4-BE49-F238E27FC236}">
                <a16:creationId xmlns:a16="http://schemas.microsoft.com/office/drawing/2014/main" xmlns="" id="{E97F9181-50CC-4E91-BA69-ED671E8F6A6F}"/>
              </a:ext>
            </a:extLst>
          </p:cNvPr>
          <p:cNvSpPr txBox="1"/>
          <p:nvPr/>
        </p:nvSpPr>
        <p:spPr>
          <a:xfrm>
            <a:off x="3215927" y="2466770"/>
            <a:ext cx="6329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Ki  nevetett?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88CDFE60-9EEA-46C0-B74F-69F10E0C5C90}"/>
              </a:ext>
            </a:extLst>
          </p:cNvPr>
          <p:cNvSpPr txBox="1"/>
          <p:nvPr/>
        </p:nvSpPr>
        <p:spPr>
          <a:xfrm>
            <a:off x="7914581" y="3508487"/>
            <a:ext cx="1987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a zöld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xmlns="" id="{DC38C36A-E985-43C9-B5F2-96E6460679E6}"/>
              </a:ext>
            </a:extLst>
          </p:cNvPr>
          <p:cNvSpPr txBox="1"/>
          <p:nvPr/>
        </p:nvSpPr>
        <p:spPr>
          <a:xfrm>
            <a:off x="2413433" y="3508487"/>
            <a:ext cx="238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a sárga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xmlns="" id="{D3AB8EB6-9955-44D8-8533-FB6E756B8D76}"/>
              </a:ext>
            </a:extLst>
          </p:cNvPr>
          <p:cNvSpPr txBox="1"/>
          <p:nvPr/>
        </p:nvSpPr>
        <p:spPr>
          <a:xfrm>
            <a:off x="5189290" y="3508487"/>
            <a:ext cx="238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a kék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xmlns="" id="{6C0FC1EC-DB14-439D-A8D6-F924F8475401}"/>
              </a:ext>
            </a:extLst>
          </p:cNvPr>
          <p:cNvSpPr txBox="1"/>
          <p:nvPr/>
        </p:nvSpPr>
        <p:spPr>
          <a:xfrm>
            <a:off x="1273257" y="956125"/>
            <a:ext cx="101905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KAT-TINT-SATOK  A  HELYES VÁLASZRA!</a:t>
            </a:r>
          </a:p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ÍRJÁTOK  LE  A  BETŰT!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xmlns="" id="{3CE39F89-39A7-472D-A70C-05F52D7ADA95}"/>
              </a:ext>
            </a:extLst>
          </p:cNvPr>
          <p:cNvSpPr txBox="1"/>
          <p:nvPr/>
        </p:nvSpPr>
        <p:spPr>
          <a:xfrm>
            <a:off x="3212491" y="3996937"/>
            <a:ext cx="936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xmlns="" id="{47411F3D-24D3-4802-8AC3-C0DD742E9B8C}"/>
              </a:ext>
            </a:extLst>
          </p:cNvPr>
          <p:cNvSpPr txBox="1"/>
          <p:nvPr/>
        </p:nvSpPr>
        <p:spPr>
          <a:xfrm>
            <a:off x="8440216" y="3992396"/>
            <a:ext cx="936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xmlns="" id="{6CFAFC71-44D6-47C9-BD5E-C9273F424E56}"/>
              </a:ext>
            </a:extLst>
          </p:cNvPr>
          <p:cNvSpPr txBox="1"/>
          <p:nvPr/>
        </p:nvSpPr>
        <p:spPr>
          <a:xfrm>
            <a:off x="5819401" y="3992396"/>
            <a:ext cx="936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Comic Sans MS" panose="030F0702030302020204" pitchFamily="66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xmlns="" val="144294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280350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Kép 15">
            <a:extLst>
              <a:ext uri="{FF2B5EF4-FFF2-40B4-BE49-F238E27FC236}">
                <a16:creationId xmlns:a16="http://schemas.microsoft.com/office/drawing/2014/main" xmlns="" id="{C22F1604-2C19-4B02-8099-94A38047050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7393" b="94553" l="9967" r="89701">
                        <a14:foregroundMark x1="57475" y1="7393" x2="57475" y2="7393"/>
                        <a14:foregroundMark x1="90033" y1="19844" x2="90033" y2="19844"/>
                        <a14:foregroundMark x1="90365" y1="56809" x2="90365" y2="56809"/>
                        <a14:foregroundMark x1="59136" y1="90272" x2="59136" y2="90272"/>
                        <a14:foregroundMark x1="58804" y1="94553" x2="58804" y2="94553"/>
                      </a14:backgroundRemoval>
                    </a14:imgEffect>
                  </a14:imgLayer>
                </a14:imgProps>
              </a:ext>
            </a:extLst>
          </a:blip>
          <a:srcRect l="12167" t="2491" r="6992" b="2828"/>
          <a:stretch/>
        </p:blipFill>
        <p:spPr>
          <a:xfrm rot="2562905">
            <a:off x="5897577" y="4544358"/>
            <a:ext cx="1784731" cy="1784731"/>
          </a:xfrm>
          <a:prstGeom prst="rect">
            <a:avLst/>
          </a:prstGeom>
        </p:spPr>
      </p:pic>
      <p:pic>
        <p:nvPicPr>
          <p:cNvPr id="17" name="Kép 16">
            <a:extLst>
              <a:ext uri="{FF2B5EF4-FFF2-40B4-BE49-F238E27FC236}">
                <a16:creationId xmlns:a16="http://schemas.microsoft.com/office/drawing/2014/main" xmlns="" id="{424E3A65-7D73-424E-A6AA-B6FDA3431FD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t="7252" b="97328" l="6618" r="93750">
                        <a14:foregroundMark x1="55882" y1="7252" x2="55882" y2="7252"/>
                        <a14:foregroundMark x1="91176" y1="18702" x2="91176" y2="18702"/>
                        <a14:foregroundMark x1="93750" y1="58397" x2="93750" y2="58397"/>
                        <a14:foregroundMark x1="56618" y1="93130" x2="56618" y2="93130"/>
                        <a14:foregroundMark x1="6618" y1="50763" x2="6618" y2="50763"/>
                        <a14:foregroundMark x1="56985" y1="97328" x2="56985" y2="97328"/>
                      </a14:backgroundRemoval>
                    </a14:imgEffect>
                  </a14:imgLayer>
                </a14:imgProps>
              </a:ext>
            </a:extLst>
          </a:blip>
          <a:srcRect l="4283" t="1909" r="3315"/>
          <a:stretch/>
        </p:blipFill>
        <p:spPr>
          <a:xfrm>
            <a:off x="4252592" y="4549218"/>
            <a:ext cx="1843408" cy="188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401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311172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zövegdoboz 11">
            <a:extLst>
              <a:ext uri="{FF2B5EF4-FFF2-40B4-BE49-F238E27FC236}">
                <a16:creationId xmlns:a16="http://schemas.microsoft.com/office/drawing/2014/main" xmlns="" id="{5B4DABE9-AEAD-406C-A791-C9B258B196C9}"/>
              </a:ext>
            </a:extLst>
          </p:cNvPr>
          <p:cNvSpPr txBox="1"/>
          <p:nvPr/>
        </p:nvSpPr>
        <p:spPr>
          <a:xfrm>
            <a:off x="1285163" y="2521058"/>
            <a:ext cx="101905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Mi  történt  a színekkel?</a:t>
            </a:r>
          </a:p>
          <a:p>
            <a:pPr algn="ctr"/>
            <a:endParaRPr lang="hu-HU" sz="2800" dirty="0">
              <a:latin typeface="Comic Sans MS" panose="030F0702030302020204" pitchFamily="66" charset="0"/>
              <a:cs typeface="Cavolini" panose="03000502040302020204" pitchFamily="66" charset="0"/>
            </a:endParaRPr>
          </a:p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A  leírt  szóval  írjatok  egy  mondatot!</a:t>
            </a:r>
          </a:p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Lessetek  a  könyvből!</a:t>
            </a:r>
          </a:p>
        </p:txBody>
      </p:sp>
    </p:spTree>
    <p:extLst>
      <p:ext uri="{BB962C8B-B14F-4D97-AF65-F5344CB8AC3E}">
        <p14:creationId xmlns:p14="http://schemas.microsoft.com/office/powerpoint/2010/main" xmlns="" val="20247464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311172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zövegdoboz 11">
            <a:extLst>
              <a:ext uri="{FF2B5EF4-FFF2-40B4-BE49-F238E27FC236}">
                <a16:creationId xmlns:a16="http://schemas.microsoft.com/office/drawing/2014/main" xmlns="" id="{5B4DABE9-AEAD-406C-A791-C9B258B196C9}"/>
              </a:ext>
            </a:extLst>
          </p:cNvPr>
          <p:cNvSpPr txBox="1"/>
          <p:nvPr/>
        </p:nvSpPr>
        <p:spPr>
          <a:xfrm>
            <a:off x="1285163" y="1813486"/>
            <a:ext cx="10190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Vá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-</a:t>
            </a:r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lasz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-</a:t>
            </a:r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sza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-tok színt! </a:t>
            </a:r>
          </a:p>
        </p:txBody>
      </p:sp>
      <p:pic>
        <p:nvPicPr>
          <p:cNvPr id="4" name="Kép 3">
            <a:hlinkClick r:id="rId4" action="ppaction://hlinksldjump"/>
            <a:extLst>
              <a:ext uri="{FF2B5EF4-FFF2-40B4-BE49-F238E27FC236}">
                <a16:creationId xmlns:a16="http://schemas.microsoft.com/office/drawing/2014/main" xmlns="" id="{3F114DDA-4802-4076-ACD4-46BC6799772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ackgroundRemoval t="7252" b="97328" l="6618" r="93750">
                        <a14:foregroundMark x1="55882" y1="7252" x2="55882" y2="7252"/>
                        <a14:foregroundMark x1="91176" y1="18702" x2="91176" y2="18702"/>
                        <a14:foregroundMark x1="93750" y1="58397" x2="93750" y2="58397"/>
                        <a14:foregroundMark x1="56618" y1="93130" x2="56618" y2="93130"/>
                        <a14:foregroundMark x1="6618" y1="50763" x2="6618" y2="50763"/>
                        <a14:foregroundMark x1="56985" y1="97328" x2="56985" y2="97328"/>
                      </a14:backgroundRemoval>
                    </a14:imgEffect>
                  </a14:imgLayer>
                </a14:imgProps>
              </a:ext>
            </a:extLst>
          </a:blip>
          <a:srcRect l="4283" t="1909" r="3315"/>
          <a:stretch/>
        </p:blipFill>
        <p:spPr>
          <a:xfrm>
            <a:off x="3807147" y="2863309"/>
            <a:ext cx="1843408" cy="1884970"/>
          </a:xfrm>
          <a:prstGeom prst="rect">
            <a:avLst/>
          </a:prstGeom>
        </p:spPr>
      </p:pic>
      <p:pic>
        <p:nvPicPr>
          <p:cNvPr id="5" name="Kép 4">
            <a:hlinkClick r:id="rId7" action="ppaction://hlinksldjump"/>
            <a:extLst>
              <a:ext uri="{FF2B5EF4-FFF2-40B4-BE49-F238E27FC236}">
                <a16:creationId xmlns:a16="http://schemas.microsoft.com/office/drawing/2014/main" xmlns="" id="{05FE354F-3296-4422-BD59-A4362836014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backgroundRemoval t="7393" b="94553" l="9967" r="89701">
                        <a14:foregroundMark x1="57475" y1="7393" x2="57475" y2="7393"/>
                        <a14:foregroundMark x1="90033" y1="19844" x2="90033" y2="19844"/>
                        <a14:foregroundMark x1="90365" y1="56809" x2="90365" y2="56809"/>
                        <a14:foregroundMark x1="59136" y1="90272" x2="59136" y2="90272"/>
                        <a14:foregroundMark x1="58804" y1="94553" x2="58804" y2="94553"/>
                      </a14:backgroundRemoval>
                    </a14:imgEffect>
                  </a14:imgLayer>
                </a14:imgProps>
              </a:ext>
            </a:extLst>
          </a:blip>
          <a:srcRect l="12167" t="2491" r="6992" b="2828"/>
          <a:stretch/>
        </p:blipFill>
        <p:spPr>
          <a:xfrm rot="2562905">
            <a:off x="6749065" y="2913429"/>
            <a:ext cx="1784731" cy="178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1427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311172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zövegdoboz 11">
            <a:extLst>
              <a:ext uri="{FF2B5EF4-FFF2-40B4-BE49-F238E27FC236}">
                <a16:creationId xmlns:a16="http://schemas.microsoft.com/office/drawing/2014/main" xmlns="" id="{5B4DABE9-AEAD-406C-A791-C9B258B196C9}"/>
              </a:ext>
            </a:extLst>
          </p:cNvPr>
          <p:cNvSpPr txBox="1"/>
          <p:nvPr/>
        </p:nvSpPr>
        <p:spPr>
          <a:xfrm>
            <a:off x="1285163" y="869174"/>
            <a:ext cx="101905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Mit  színez  a  kék?</a:t>
            </a:r>
          </a:p>
          <a:p>
            <a:pPr algn="ctr"/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Kat-tint-sa-tok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  rá! </a:t>
            </a:r>
          </a:p>
          <a:p>
            <a:pPr algn="ctr"/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Ta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-</a:t>
            </a:r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lál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-</a:t>
            </a:r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já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-tok  meg  mind az  5-öt! 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xmlns="" id="{4B1BF745-2054-4D85-85B8-03A4B45517F4}"/>
              </a:ext>
            </a:extLst>
          </p:cNvPr>
          <p:cNvSpPr txBox="1"/>
          <p:nvPr/>
        </p:nvSpPr>
        <p:spPr>
          <a:xfrm>
            <a:off x="3053115" y="2876684"/>
            <a:ext cx="2155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ég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xmlns="" id="{60308F1A-94C8-4484-A489-548FD4F3AE28}"/>
              </a:ext>
            </a:extLst>
          </p:cNvPr>
          <p:cNvSpPr txBox="1"/>
          <p:nvPr/>
        </p:nvSpPr>
        <p:spPr>
          <a:xfrm>
            <a:off x="7972926" y="3128595"/>
            <a:ext cx="3325356" cy="542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banán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xmlns="" id="{E7192863-0733-4F41-9FC6-E5531BD6EE30}"/>
              </a:ext>
            </a:extLst>
          </p:cNvPr>
          <p:cNvSpPr txBox="1"/>
          <p:nvPr/>
        </p:nvSpPr>
        <p:spPr>
          <a:xfrm>
            <a:off x="1882366" y="3760809"/>
            <a:ext cx="2361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citrom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xmlns="" id="{C660A4C5-E3DD-4731-A836-A81F290BA49F}"/>
              </a:ext>
            </a:extLst>
          </p:cNvPr>
          <p:cNvSpPr txBox="1"/>
          <p:nvPr/>
        </p:nvSpPr>
        <p:spPr>
          <a:xfrm>
            <a:off x="5893139" y="3213893"/>
            <a:ext cx="1882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Nap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xmlns="" id="{417F264A-4A11-44E4-A955-59D374727EB1}"/>
              </a:ext>
            </a:extLst>
          </p:cNvPr>
          <p:cNvSpPr txBox="1"/>
          <p:nvPr/>
        </p:nvSpPr>
        <p:spPr>
          <a:xfrm>
            <a:off x="2085475" y="4744826"/>
            <a:ext cx="2823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szilva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xmlns="" id="{ED64EC95-2D65-475B-BE0E-4E1B49503704}"/>
              </a:ext>
            </a:extLst>
          </p:cNvPr>
          <p:cNvSpPr txBox="1"/>
          <p:nvPr/>
        </p:nvSpPr>
        <p:spPr>
          <a:xfrm>
            <a:off x="5149516" y="4922854"/>
            <a:ext cx="2823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napraforgó</a:t>
            </a: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xmlns="" id="{D5823BC6-AB81-434F-A5B1-E3F81F285120}"/>
              </a:ext>
            </a:extLst>
          </p:cNvPr>
          <p:cNvSpPr txBox="1"/>
          <p:nvPr/>
        </p:nvSpPr>
        <p:spPr>
          <a:xfrm>
            <a:off x="6746867" y="4186660"/>
            <a:ext cx="3899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far-mer-</a:t>
            </a:r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nad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-rág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xmlns="" id="{F60A1FF3-B9F9-460B-B529-10914D80AE62}"/>
              </a:ext>
            </a:extLst>
          </p:cNvPr>
          <p:cNvSpPr txBox="1"/>
          <p:nvPr/>
        </p:nvSpPr>
        <p:spPr>
          <a:xfrm>
            <a:off x="3892768" y="4011982"/>
            <a:ext cx="2823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villamos</a:t>
            </a:r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xmlns="" id="{72CF87D1-02FE-45E8-BC04-F6E8760A6E79}"/>
              </a:ext>
            </a:extLst>
          </p:cNvPr>
          <p:cNvSpPr txBox="1"/>
          <p:nvPr/>
        </p:nvSpPr>
        <p:spPr>
          <a:xfrm>
            <a:off x="3560230" y="5578326"/>
            <a:ext cx="2823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ibolya</a:t>
            </a:r>
          </a:p>
        </p:txBody>
      </p:sp>
      <p:sp>
        <p:nvSpPr>
          <p:cNvPr id="23" name="Szövegdoboz 22">
            <a:extLst>
              <a:ext uri="{FF2B5EF4-FFF2-40B4-BE49-F238E27FC236}">
                <a16:creationId xmlns:a16="http://schemas.microsoft.com/office/drawing/2014/main" xmlns="" id="{5CCB3FD4-222E-4136-912E-9316E42B4AF7}"/>
              </a:ext>
            </a:extLst>
          </p:cNvPr>
          <p:cNvSpPr txBox="1"/>
          <p:nvPr/>
        </p:nvSpPr>
        <p:spPr>
          <a:xfrm>
            <a:off x="7775529" y="5404978"/>
            <a:ext cx="2823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tenger</a:t>
            </a:r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xmlns="" id="{AE5A161D-8BDB-476B-9596-5A5FFB9936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9278" b="92784" l="9677" r="89247">
                        <a14:foregroundMark x1="24731" y1="92784" x2="24731" y2="92784"/>
                        <a14:backgroundMark x1="24731" y1="94845" x2="24731" y2="948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92923" y="2876684"/>
            <a:ext cx="403264" cy="420609"/>
          </a:xfrm>
          <a:prstGeom prst="rect">
            <a:avLst/>
          </a:prstGeom>
        </p:spPr>
      </p:pic>
      <p:pic>
        <p:nvPicPr>
          <p:cNvPr id="28" name="Kép 27">
            <a:extLst>
              <a:ext uri="{FF2B5EF4-FFF2-40B4-BE49-F238E27FC236}">
                <a16:creationId xmlns:a16="http://schemas.microsoft.com/office/drawing/2014/main" xmlns="" id="{E09423B3-D483-4263-8EF9-6AAC8373A0A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9278" b="92784" l="9677" r="89247">
                        <a14:foregroundMark x1="24731" y1="92784" x2="24731" y2="92784"/>
                        <a14:backgroundMark x1="24731" y1="94845" x2="24731" y2="948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89659" y="4709880"/>
            <a:ext cx="403264" cy="420609"/>
          </a:xfrm>
          <a:prstGeom prst="rect">
            <a:avLst/>
          </a:prstGeom>
        </p:spPr>
      </p:pic>
      <p:pic>
        <p:nvPicPr>
          <p:cNvPr id="30" name="Kép 29">
            <a:extLst>
              <a:ext uri="{FF2B5EF4-FFF2-40B4-BE49-F238E27FC236}">
                <a16:creationId xmlns:a16="http://schemas.microsoft.com/office/drawing/2014/main" xmlns="" id="{D0451F79-7D6B-497A-93EB-44877517813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9278" b="92784" l="9677" r="89247">
                        <a14:foregroundMark x1="24731" y1="92784" x2="24731" y2="92784"/>
                        <a14:backgroundMark x1="24731" y1="94845" x2="24731" y2="948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08002" y="4174226"/>
            <a:ext cx="403264" cy="420609"/>
          </a:xfrm>
          <a:prstGeom prst="rect">
            <a:avLst/>
          </a:prstGeom>
        </p:spPr>
      </p:pic>
      <p:pic>
        <p:nvPicPr>
          <p:cNvPr id="32" name="Kép 31">
            <a:extLst>
              <a:ext uri="{FF2B5EF4-FFF2-40B4-BE49-F238E27FC236}">
                <a16:creationId xmlns:a16="http://schemas.microsoft.com/office/drawing/2014/main" xmlns="" id="{F3FDAD8C-5E63-4243-B179-C93D510D34D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9278" b="92784" l="9677" r="89247">
                        <a14:foregroundMark x1="24731" y1="92784" x2="24731" y2="92784"/>
                        <a14:backgroundMark x1="24731" y1="94845" x2="24731" y2="948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89875" y="5568217"/>
            <a:ext cx="403264" cy="420609"/>
          </a:xfrm>
          <a:prstGeom prst="rect">
            <a:avLst/>
          </a:prstGeom>
        </p:spPr>
      </p:pic>
      <p:pic>
        <p:nvPicPr>
          <p:cNvPr id="34" name="Kép 33">
            <a:extLst>
              <a:ext uri="{FF2B5EF4-FFF2-40B4-BE49-F238E27FC236}">
                <a16:creationId xmlns:a16="http://schemas.microsoft.com/office/drawing/2014/main" xmlns="" id="{9F67A374-92FC-4101-8593-AD7D1F3C7D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9278" b="92784" l="9677" r="89247">
                        <a14:foregroundMark x1="24731" y1="92784" x2="24731" y2="92784"/>
                        <a14:backgroundMark x1="24731" y1="94845" x2="24731" y2="948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26794" y="5393399"/>
            <a:ext cx="403264" cy="420609"/>
          </a:xfrm>
          <a:prstGeom prst="rect">
            <a:avLst/>
          </a:prstGeom>
        </p:spPr>
      </p:pic>
      <p:pic>
        <p:nvPicPr>
          <p:cNvPr id="36" name="Kép 35" descr="A képen objektum, virág, óra látható&#10;&#10;Automatikusan generált leírás">
            <a:extLst>
              <a:ext uri="{FF2B5EF4-FFF2-40B4-BE49-F238E27FC236}">
                <a16:creationId xmlns:a16="http://schemas.microsoft.com/office/drawing/2014/main" xmlns="" id="{B149593D-EA59-4771-8F73-782EFEC4038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08002" y="3183033"/>
            <a:ext cx="330523" cy="429096"/>
          </a:xfrm>
          <a:prstGeom prst="rect">
            <a:avLst/>
          </a:prstGeom>
        </p:spPr>
      </p:pic>
      <p:pic>
        <p:nvPicPr>
          <p:cNvPr id="38" name="Kép 37" descr="A képen objektum, virág, óra látható&#10;&#10;Automatikusan generált leírás">
            <a:extLst>
              <a:ext uri="{FF2B5EF4-FFF2-40B4-BE49-F238E27FC236}">
                <a16:creationId xmlns:a16="http://schemas.microsoft.com/office/drawing/2014/main" xmlns="" id="{0B79CBE5-6943-4E1E-B250-C872E7A66D2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13169" y="3260955"/>
            <a:ext cx="401312" cy="429096"/>
          </a:xfrm>
          <a:prstGeom prst="rect">
            <a:avLst/>
          </a:prstGeom>
        </p:spPr>
      </p:pic>
      <p:pic>
        <p:nvPicPr>
          <p:cNvPr id="40" name="Kép 39" descr="A képen objektum, virág, óra látható&#10;&#10;Automatikusan generált leírás">
            <a:extLst>
              <a:ext uri="{FF2B5EF4-FFF2-40B4-BE49-F238E27FC236}">
                <a16:creationId xmlns:a16="http://schemas.microsoft.com/office/drawing/2014/main" xmlns="" id="{10F39224-D377-47E6-BB61-70CC8C533EE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95344" y="4085384"/>
            <a:ext cx="401312" cy="429096"/>
          </a:xfrm>
          <a:prstGeom prst="rect">
            <a:avLst/>
          </a:prstGeom>
        </p:spPr>
      </p:pic>
      <p:pic>
        <p:nvPicPr>
          <p:cNvPr id="42" name="Kép 41" descr="A képen objektum, virág, óra látható&#10;&#10;Automatikusan generált leírás">
            <a:extLst>
              <a:ext uri="{FF2B5EF4-FFF2-40B4-BE49-F238E27FC236}">
                <a16:creationId xmlns:a16="http://schemas.microsoft.com/office/drawing/2014/main" xmlns="" id="{6514575F-5239-4385-89FF-3FDE6492C20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2725" y="4964303"/>
            <a:ext cx="401312" cy="429096"/>
          </a:xfrm>
          <a:prstGeom prst="rect">
            <a:avLst/>
          </a:prstGeom>
        </p:spPr>
      </p:pic>
      <p:pic>
        <p:nvPicPr>
          <p:cNvPr id="45" name="Kép 44" descr="A képen objektum, virág, óra látható&#10;&#10;Automatikusan generált leírás">
            <a:extLst>
              <a:ext uri="{FF2B5EF4-FFF2-40B4-BE49-F238E27FC236}">
                <a16:creationId xmlns:a16="http://schemas.microsoft.com/office/drawing/2014/main" xmlns="" id="{9BC0096F-70F2-4EF3-A5F5-4F94DCAFB65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7464" y="3788290"/>
            <a:ext cx="401312" cy="429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8937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9" grpId="0"/>
      <p:bldP spid="11" grpId="0"/>
      <p:bldP spid="15" grpId="0"/>
      <p:bldP spid="17" grpId="0"/>
      <p:bldP spid="19" grpId="0"/>
      <p:bldP spid="21" grpId="0"/>
      <p:bldP spid="2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311172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zövegdoboz 11">
            <a:extLst>
              <a:ext uri="{FF2B5EF4-FFF2-40B4-BE49-F238E27FC236}">
                <a16:creationId xmlns:a16="http://schemas.microsoft.com/office/drawing/2014/main" xmlns="" id="{5B4DABE9-AEAD-406C-A791-C9B258B196C9}"/>
              </a:ext>
            </a:extLst>
          </p:cNvPr>
          <p:cNvSpPr txBox="1"/>
          <p:nvPr/>
        </p:nvSpPr>
        <p:spPr>
          <a:xfrm>
            <a:off x="1285163" y="1813486"/>
            <a:ext cx="10190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Vá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-</a:t>
            </a:r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lasz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-</a:t>
            </a:r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sza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-tok színt! </a:t>
            </a:r>
          </a:p>
        </p:txBody>
      </p:sp>
      <p:pic>
        <p:nvPicPr>
          <p:cNvPr id="4" name="Kép 3">
            <a:hlinkClick r:id="rId4" action="ppaction://hlinksldjump"/>
            <a:extLst>
              <a:ext uri="{FF2B5EF4-FFF2-40B4-BE49-F238E27FC236}">
                <a16:creationId xmlns:a16="http://schemas.microsoft.com/office/drawing/2014/main" xmlns="" id="{3F114DDA-4802-4076-ACD4-46BC6799772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ackgroundRemoval t="7252" b="97328" l="6618" r="93750">
                        <a14:foregroundMark x1="55882" y1="7252" x2="55882" y2="7252"/>
                        <a14:foregroundMark x1="91176" y1="18702" x2="91176" y2="18702"/>
                        <a14:foregroundMark x1="93750" y1="58397" x2="93750" y2="58397"/>
                        <a14:foregroundMark x1="56618" y1="93130" x2="56618" y2="93130"/>
                        <a14:foregroundMark x1="6618" y1="50763" x2="6618" y2="50763"/>
                        <a14:foregroundMark x1="56985" y1="97328" x2="56985" y2="97328"/>
                      </a14:backgroundRemoval>
                    </a14:imgEffect>
                  </a14:imgLayer>
                </a14:imgProps>
              </a:ext>
            </a:extLst>
          </a:blip>
          <a:srcRect l="4283" t="1909" r="3315"/>
          <a:stretch/>
        </p:blipFill>
        <p:spPr>
          <a:xfrm>
            <a:off x="3807147" y="2863309"/>
            <a:ext cx="1843408" cy="1884970"/>
          </a:xfrm>
          <a:prstGeom prst="rect">
            <a:avLst/>
          </a:prstGeom>
        </p:spPr>
      </p:pic>
      <p:pic>
        <p:nvPicPr>
          <p:cNvPr id="5" name="Kép 4">
            <a:hlinkClick r:id="rId7" action="ppaction://hlinksldjump"/>
            <a:extLst>
              <a:ext uri="{FF2B5EF4-FFF2-40B4-BE49-F238E27FC236}">
                <a16:creationId xmlns:a16="http://schemas.microsoft.com/office/drawing/2014/main" xmlns="" id="{05FE354F-3296-4422-BD59-A4362836014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backgroundRemoval t="7393" b="94553" l="9967" r="89701">
                        <a14:foregroundMark x1="57475" y1="7393" x2="57475" y2="7393"/>
                        <a14:foregroundMark x1="90033" y1="19844" x2="90033" y2="19844"/>
                        <a14:foregroundMark x1="90365" y1="56809" x2="90365" y2="56809"/>
                        <a14:foregroundMark x1="59136" y1="90272" x2="59136" y2="90272"/>
                        <a14:foregroundMark x1="58804" y1="94553" x2="58804" y2="94553"/>
                      </a14:backgroundRemoval>
                    </a14:imgEffect>
                  </a14:imgLayer>
                </a14:imgProps>
              </a:ext>
            </a:extLst>
          </a:blip>
          <a:srcRect l="12167" t="2491" r="6992" b="2828"/>
          <a:stretch/>
        </p:blipFill>
        <p:spPr>
          <a:xfrm rot="2562905">
            <a:off x="6749065" y="2913429"/>
            <a:ext cx="1784731" cy="178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5188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311172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zövegdoboz 11">
            <a:extLst>
              <a:ext uri="{FF2B5EF4-FFF2-40B4-BE49-F238E27FC236}">
                <a16:creationId xmlns:a16="http://schemas.microsoft.com/office/drawing/2014/main" xmlns="" id="{5B4DABE9-AEAD-406C-A791-C9B258B196C9}"/>
              </a:ext>
            </a:extLst>
          </p:cNvPr>
          <p:cNvSpPr txBox="1"/>
          <p:nvPr/>
        </p:nvSpPr>
        <p:spPr>
          <a:xfrm>
            <a:off x="1285163" y="869174"/>
            <a:ext cx="101905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Mit  színez  a  sárga?</a:t>
            </a:r>
          </a:p>
          <a:p>
            <a:pPr algn="ctr"/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Kat-tint-sa-tok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  rá! </a:t>
            </a:r>
          </a:p>
          <a:p>
            <a:pPr algn="ctr"/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Ta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-</a:t>
            </a:r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lál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-</a:t>
            </a:r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já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-tok  meg  mind az  5-öt! 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xmlns="" id="{4B1BF745-2054-4D85-85B8-03A4B45517F4}"/>
              </a:ext>
            </a:extLst>
          </p:cNvPr>
          <p:cNvSpPr txBox="1"/>
          <p:nvPr/>
        </p:nvSpPr>
        <p:spPr>
          <a:xfrm>
            <a:off x="3053115" y="2876684"/>
            <a:ext cx="2155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ég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xmlns="" id="{60308F1A-94C8-4484-A489-548FD4F3AE28}"/>
              </a:ext>
            </a:extLst>
          </p:cNvPr>
          <p:cNvSpPr txBox="1"/>
          <p:nvPr/>
        </p:nvSpPr>
        <p:spPr>
          <a:xfrm>
            <a:off x="7972926" y="3128595"/>
            <a:ext cx="3325356" cy="542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banán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xmlns="" id="{E7192863-0733-4F41-9FC6-E5531BD6EE30}"/>
              </a:ext>
            </a:extLst>
          </p:cNvPr>
          <p:cNvSpPr txBox="1"/>
          <p:nvPr/>
        </p:nvSpPr>
        <p:spPr>
          <a:xfrm>
            <a:off x="1882366" y="3760809"/>
            <a:ext cx="2361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citrom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xmlns="" id="{C660A4C5-E3DD-4731-A836-A81F290BA49F}"/>
              </a:ext>
            </a:extLst>
          </p:cNvPr>
          <p:cNvSpPr txBox="1"/>
          <p:nvPr/>
        </p:nvSpPr>
        <p:spPr>
          <a:xfrm>
            <a:off x="5893139" y="3213893"/>
            <a:ext cx="1882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Nap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xmlns="" id="{417F264A-4A11-44E4-A955-59D374727EB1}"/>
              </a:ext>
            </a:extLst>
          </p:cNvPr>
          <p:cNvSpPr txBox="1"/>
          <p:nvPr/>
        </p:nvSpPr>
        <p:spPr>
          <a:xfrm>
            <a:off x="2085475" y="4744826"/>
            <a:ext cx="2823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szilva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xmlns="" id="{ED64EC95-2D65-475B-BE0E-4E1B49503704}"/>
              </a:ext>
            </a:extLst>
          </p:cNvPr>
          <p:cNvSpPr txBox="1"/>
          <p:nvPr/>
        </p:nvSpPr>
        <p:spPr>
          <a:xfrm>
            <a:off x="5149516" y="4922854"/>
            <a:ext cx="2823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napraforgó</a:t>
            </a: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xmlns="" id="{D5823BC6-AB81-434F-A5B1-E3F81F285120}"/>
              </a:ext>
            </a:extLst>
          </p:cNvPr>
          <p:cNvSpPr txBox="1"/>
          <p:nvPr/>
        </p:nvSpPr>
        <p:spPr>
          <a:xfrm>
            <a:off x="6746867" y="4186660"/>
            <a:ext cx="3899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far-mer-</a:t>
            </a:r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nad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-rág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xmlns="" id="{F60A1FF3-B9F9-460B-B529-10914D80AE62}"/>
              </a:ext>
            </a:extLst>
          </p:cNvPr>
          <p:cNvSpPr txBox="1"/>
          <p:nvPr/>
        </p:nvSpPr>
        <p:spPr>
          <a:xfrm>
            <a:off x="3892768" y="4011982"/>
            <a:ext cx="2823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villamos</a:t>
            </a:r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xmlns="" id="{72CF87D1-02FE-45E8-BC04-F6E8760A6E79}"/>
              </a:ext>
            </a:extLst>
          </p:cNvPr>
          <p:cNvSpPr txBox="1"/>
          <p:nvPr/>
        </p:nvSpPr>
        <p:spPr>
          <a:xfrm>
            <a:off x="3560230" y="5578326"/>
            <a:ext cx="2823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ibolya</a:t>
            </a:r>
          </a:p>
        </p:txBody>
      </p:sp>
      <p:sp>
        <p:nvSpPr>
          <p:cNvPr id="23" name="Szövegdoboz 22">
            <a:extLst>
              <a:ext uri="{FF2B5EF4-FFF2-40B4-BE49-F238E27FC236}">
                <a16:creationId xmlns:a16="http://schemas.microsoft.com/office/drawing/2014/main" xmlns="" id="{5CCB3FD4-222E-4136-912E-9316E42B4AF7}"/>
              </a:ext>
            </a:extLst>
          </p:cNvPr>
          <p:cNvSpPr txBox="1"/>
          <p:nvPr/>
        </p:nvSpPr>
        <p:spPr>
          <a:xfrm>
            <a:off x="7775529" y="5404978"/>
            <a:ext cx="2823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tenger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xmlns="" id="{C23D4483-2A9E-46E3-B52B-206247E62B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9278" b="92784" l="9677" r="89247">
                        <a14:foregroundMark x1="24731" y1="92784" x2="24731" y2="92784"/>
                        <a14:backgroundMark x1="24731" y1="94845" x2="24731" y2="948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54675" y="3735552"/>
            <a:ext cx="403264" cy="420609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xmlns="" id="{1EDBED55-90E6-442D-8267-96538D8D8FF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9278" b="92784" l="9677" r="89247">
                        <a14:foregroundMark x1="24731" y1="92784" x2="24731" y2="92784"/>
                        <a14:backgroundMark x1="24731" y1="94845" x2="24731" y2="948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70" y="3988830"/>
            <a:ext cx="403264" cy="420609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xmlns="" id="{292D66AF-8467-4E3F-8EFB-623C124D67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9278" b="92784" l="9677" r="89247">
                        <a14:foregroundMark x1="24731" y1="92784" x2="24731" y2="92784"/>
                        <a14:backgroundMark x1="24731" y1="94845" x2="24731" y2="948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55373" y="3199879"/>
            <a:ext cx="403264" cy="420609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xmlns="" id="{EAF99AA7-0188-4A90-A66C-1CFC5B15C79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9278" b="92784" l="9677" r="89247">
                        <a14:foregroundMark x1="24731" y1="92784" x2="24731" y2="92784"/>
                        <a14:backgroundMark x1="24731" y1="94845" x2="24731" y2="948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21488" y="3071337"/>
            <a:ext cx="403264" cy="420609"/>
          </a:xfrm>
          <a:prstGeom prst="rect">
            <a:avLst/>
          </a:prstGeom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xmlns="" id="{B20A4DE5-0B06-4D8E-B2B9-ABE38E8ECB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9278" b="92784" l="9677" r="89247">
                        <a14:foregroundMark x1="24731" y1="92784" x2="24731" y2="92784"/>
                        <a14:backgroundMark x1="24731" y1="94845" x2="24731" y2="948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65618" y="4887227"/>
            <a:ext cx="403264" cy="420609"/>
          </a:xfrm>
          <a:prstGeom prst="rect">
            <a:avLst/>
          </a:prstGeom>
        </p:spPr>
      </p:pic>
      <p:pic>
        <p:nvPicPr>
          <p:cNvPr id="24" name="Kép 23" descr="A képen objektum, virág, óra látható&#10;&#10;Automatikusan generált leírás">
            <a:extLst>
              <a:ext uri="{FF2B5EF4-FFF2-40B4-BE49-F238E27FC236}">
                <a16:creationId xmlns:a16="http://schemas.microsoft.com/office/drawing/2014/main" xmlns="" id="{45FBCC5A-9995-4FDC-8916-9E856AC7BC9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97539" y="2924084"/>
            <a:ext cx="401312" cy="429096"/>
          </a:xfrm>
          <a:prstGeom prst="rect">
            <a:avLst/>
          </a:prstGeom>
        </p:spPr>
      </p:pic>
      <p:pic>
        <p:nvPicPr>
          <p:cNvPr id="25" name="Kép 24" descr="A képen objektum, virág, óra látható&#10;&#10;Automatikusan generált leírás">
            <a:extLst>
              <a:ext uri="{FF2B5EF4-FFF2-40B4-BE49-F238E27FC236}">
                <a16:creationId xmlns:a16="http://schemas.microsoft.com/office/drawing/2014/main" xmlns="" id="{EA1030A1-5C9B-4E9D-A9E4-7D3A2FD2345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30123" y="4803934"/>
            <a:ext cx="401312" cy="429096"/>
          </a:xfrm>
          <a:prstGeom prst="rect">
            <a:avLst/>
          </a:prstGeom>
        </p:spPr>
      </p:pic>
      <p:pic>
        <p:nvPicPr>
          <p:cNvPr id="27" name="Kép 26" descr="A képen objektum, virág, óra látható&#10;&#10;Automatikusan generált leírás">
            <a:extLst>
              <a:ext uri="{FF2B5EF4-FFF2-40B4-BE49-F238E27FC236}">
                <a16:creationId xmlns:a16="http://schemas.microsoft.com/office/drawing/2014/main" xmlns="" id="{D25A86E8-0F2F-48EF-99DA-B924FE18F8E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01117" y="5619178"/>
            <a:ext cx="401312" cy="429096"/>
          </a:xfrm>
          <a:prstGeom prst="rect">
            <a:avLst/>
          </a:prstGeom>
        </p:spPr>
      </p:pic>
      <p:pic>
        <p:nvPicPr>
          <p:cNvPr id="29" name="Kép 28" descr="A képen objektum, virág, óra látható&#10;&#10;Automatikusan generált leírás">
            <a:extLst>
              <a:ext uri="{FF2B5EF4-FFF2-40B4-BE49-F238E27FC236}">
                <a16:creationId xmlns:a16="http://schemas.microsoft.com/office/drawing/2014/main" xmlns="" id="{F525B7E9-4E63-4CF9-916F-352CA9FBBA1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10156" y="4202192"/>
            <a:ext cx="401312" cy="429096"/>
          </a:xfrm>
          <a:prstGeom prst="rect">
            <a:avLst/>
          </a:prstGeom>
        </p:spPr>
      </p:pic>
      <p:pic>
        <p:nvPicPr>
          <p:cNvPr id="31" name="Kép 30" descr="A képen objektum, virág, óra látható&#10;&#10;Automatikusan generált leírás">
            <a:extLst>
              <a:ext uri="{FF2B5EF4-FFF2-40B4-BE49-F238E27FC236}">
                <a16:creationId xmlns:a16="http://schemas.microsoft.com/office/drawing/2014/main" xmlns="" id="{2F3A6BD4-12C2-488D-894E-52CA78E355D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08626" y="5452040"/>
            <a:ext cx="401312" cy="429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2850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9" grpId="0"/>
      <p:bldP spid="11" grpId="0"/>
      <p:bldP spid="15" grpId="0"/>
      <p:bldP spid="17" grpId="0"/>
      <p:bldP spid="19" grpId="0"/>
      <p:bldP spid="21" grpId="0"/>
      <p:bldP spid="2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311172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zövegdoboz 11">
            <a:extLst>
              <a:ext uri="{FF2B5EF4-FFF2-40B4-BE49-F238E27FC236}">
                <a16:creationId xmlns:a16="http://schemas.microsoft.com/office/drawing/2014/main" xmlns="" id="{5B4DABE9-AEAD-406C-A791-C9B258B196C9}"/>
              </a:ext>
            </a:extLst>
          </p:cNvPr>
          <p:cNvSpPr txBox="1"/>
          <p:nvPr/>
        </p:nvSpPr>
        <p:spPr>
          <a:xfrm>
            <a:off x="1285163" y="1813486"/>
            <a:ext cx="10190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Vá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-</a:t>
            </a:r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lasz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-</a:t>
            </a:r>
            <a:r>
              <a:rPr lang="hu-HU" sz="2800" dirty="0" err="1">
                <a:latin typeface="Comic Sans MS" panose="030F0702030302020204" pitchFamily="66" charset="0"/>
                <a:cs typeface="Cavolini" panose="03000502040302020204" pitchFamily="66" charset="0"/>
              </a:rPr>
              <a:t>sza</a:t>
            </a:r>
            <a:r>
              <a:rPr lang="hu-HU" sz="2800" dirty="0">
                <a:latin typeface="Comic Sans MS" panose="030F0702030302020204" pitchFamily="66" charset="0"/>
                <a:cs typeface="Cavolini" panose="03000502040302020204" pitchFamily="66" charset="0"/>
              </a:rPr>
              <a:t>-tok  színt! </a:t>
            </a:r>
          </a:p>
        </p:txBody>
      </p:sp>
      <p:pic>
        <p:nvPicPr>
          <p:cNvPr id="4" name="Kép 3">
            <a:hlinkClick r:id="rId4" action="ppaction://hlinksldjump"/>
            <a:extLst>
              <a:ext uri="{FF2B5EF4-FFF2-40B4-BE49-F238E27FC236}">
                <a16:creationId xmlns:a16="http://schemas.microsoft.com/office/drawing/2014/main" xmlns="" id="{3F114DDA-4802-4076-ACD4-46BC6799772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ackgroundRemoval t="7252" b="97328" l="6618" r="93750">
                        <a14:foregroundMark x1="55882" y1="7252" x2="55882" y2="7252"/>
                        <a14:foregroundMark x1="91176" y1="18702" x2="91176" y2="18702"/>
                        <a14:foregroundMark x1="93750" y1="58397" x2="93750" y2="58397"/>
                        <a14:foregroundMark x1="56618" y1="93130" x2="56618" y2="93130"/>
                        <a14:foregroundMark x1="6618" y1="50763" x2="6618" y2="50763"/>
                        <a14:foregroundMark x1="56985" y1="97328" x2="56985" y2="97328"/>
                      </a14:backgroundRemoval>
                    </a14:imgEffect>
                  </a14:imgLayer>
                </a14:imgProps>
              </a:ext>
            </a:extLst>
          </a:blip>
          <a:srcRect l="4283" t="1909" r="3315"/>
          <a:stretch/>
        </p:blipFill>
        <p:spPr>
          <a:xfrm>
            <a:off x="3807147" y="2863309"/>
            <a:ext cx="1843408" cy="1884970"/>
          </a:xfrm>
          <a:prstGeom prst="rect">
            <a:avLst/>
          </a:prstGeom>
        </p:spPr>
      </p:pic>
      <p:pic>
        <p:nvPicPr>
          <p:cNvPr id="5" name="Kép 4">
            <a:hlinkClick r:id="rId7" action="ppaction://hlinksldjump"/>
            <a:extLst>
              <a:ext uri="{FF2B5EF4-FFF2-40B4-BE49-F238E27FC236}">
                <a16:creationId xmlns:a16="http://schemas.microsoft.com/office/drawing/2014/main" xmlns="" id="{05FE354F-3296-4422-BD59-A4362836014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backgroundRemoval t="7393" b="94553" l="9967" r="89701">
                        <a14:foregroundMark x1="57475" y1="7393" x2="57475" y2="7393"/>
                        <a14:foregroundMark x1="90033" y1="19844" x2="90033" y2="19844"/>
                        <a14:foregroundMark x1="90365" y1="56809" x2="90365" y2="56809"/>
                        <a14:foregroundMark x1="59136" y1="90272" x2="59136" y2="90272"/>
                        <a14:foregroundMark x1="58804" y1="94553" x2="58804" y2="94553"/>
                      </a14:backgroundRemoval>
                    </a14:imgEffect>
                  </a14:imgLayer>
                </a14:imgProps>
              </a:ext>
            </a:extLst>
          </a:blip>
          <a:srcRect l="12167" t="2491" r="6992" b="2828"/>
          <a:stretch/>
        </p:blipFill>
        <p:spPr>
          <a:xfrm rot="2562905">
            <a:off x="6749065" y="2913429"/>
            <a:ext cx="1784731" cy="178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7494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280350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xmlns="" id="{432AB3C6-4A42-4F4E-ADE3-308C0E8C8B4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7393" b="94553" l="9967" r="89701">
                        <a14:foregroundMark x1="57475" y1="7393" x2="57475" y2="7393"/>
                        <a14:foregroundMark x1="90033" y1="19844" x2="90033" y2="19844"/>
                        <a14:foregroundMark x1="90365" y1="56809" x2="90365" y2="56809"/>
                        <a14:foregroundMark x1="59136" y1="90272" x2="59136" y2="90272"/>
                        <a14:foregroundMark x1="58804" y1="94553" x2="58804" y2="94553"/>
                      </a14:backgroundRemoval>
                    </a14:imgEffect>
                  </a14:imgLayer>
                </a14:imgProps>
              </a:ext>
            </a:extLst>
          </a:blip>
          <a:srcRect l="12167" t="2491" r="6992" b="2828"/>
          <a:stretch/>
        </p:blipFill>
        <p:spPr>
          <a:xfrm rot="2562905">
            <a:off x="5897577" y="4544358"/>
            <a:ext cx="1784731" cy="1784731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xmlns="" id="{3D0AD9C2-F170-4074-9A0C-E382BB81A55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t="7252" b="97328" l="6618" r="93750">
                        <a14:foregroundMark x1="55882" y1="7252" x2="55882" y2="7252"/>
                        <a14:foregroundMark x1="91176" y1="18702" x2="91176" y2="18702"/>
                        <a14:foregroundMark x1="93750" y1="58397" x2="93750" y2="58397"/>
                        <a14:foregroundMark x1="56618" y1="93130" x2="56618" y2="93130"/>
                        <a14:foregroundMark x1="6618" y1="50763" x2="6618" y2="50763"/>
                        <a14:foregroundMark x1="56985" y1="97328" x2="56985" y2="97328"/>
                      </a14:backgroundRemoval>
                    </a14:imgEffect>
                  </a14:imgLayer>
                </a14:imgProps>
              </a:ext>
            </a:extLst>
          </a:blip>
          <a:srcRect l="4283" t="1909" r="3315"/>
          <a:stretch/>
        </p:blipFill>
        <p:spPr>
          <a:xfrm>
            <a:off x="4252592" y="4549218"/>
            <a:ext cx="1843408" cy="1884970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xmlns="" id="{0C333157-D927-4799-BFD3-3D6C81D79F1D}"/>
              </a:ext>
            </a:extLst>
          </p:cNvPr>
          <p:cNvGrpSpPr/>
          <p:nvPr/>
        </p:nvGrpSpPr>
        <p:grpSpPr>
          <a:xfrm>
            <a:off x="969783" y="1927432"/>
            <a:ext cx="5327464" cy="1431210"/>
            <a:chOff x="1135523" y="3232368"/>
            <a:chExt cx="5377542" cy="1431020"/>
          </a:xfrm>
        </p:grpSpPr>
        <p:sp>
          <p:nvSpPr>
            <p:cNvPr id="15" name="Beszédbuborék: ellipszis 14">
              <a:extLst>
                <a:ext uri="{FF2B5EF4-FFF2-40B4-BE49-F238E27FC236}">
                  <a16:creationId xmlns:a16="http://schemas.microsoft.com/office/drawing/2014/main" xmlns="" id="{28BE4A1B-1963-40D9-A20A-12661A8FE9D2}"/>
                </a:ext>
              </a:extLst>
            </p:cNvPr>
            <p:cNvSpPr/>
            <p:nvPr/>
          </p:nvSpPr>
          <p:spPr>
            <a:xfrm>
              <a:off x="1309277" y="3232368"/>
              <a:ext cx="5030036" cy="1431020"/>
            </a:xfrm>
            <a:prstGeom prst="wedgeEllipseCallout">
              <a:avLst>
                <a:gd name="adj1" fmla="val 25144"/>
                <a:gd name="adj2" fmla="val 176461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16" name="Szövegdoboz 15">
              <a:extLst>
                <a:ext uri="{FF2B5EF4-FFF2-40B4-BE49-F238E27FC236}">
                  <a16:creationId xmlns:a16="http://schemas.microsoft.com/office/drawing/2014/main" xmlns="" id="{31FD43B3-E39D-465E-81D5-3299D907F4CE}"/>
                </a:ext>
              </a:extLst>
            </p:cNvPr>
            <p:cNvSpPr txBox="1"/>
            <p:nvPr/>
          </p:nvSpPr>
          <p:spPr>
            <a:xfrm>
              <a:off x="1135523" y="3748969"/>
              <a:ext cx="5377542" cy="523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Print" panose="02000600000000000000" pitchFamily="2" charset="0"/>
                </a:rPr>
                <a:t>Nem menne kicsit távolabb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Print" panose="02000600000000000000" pitchFamily="2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53807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280350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xmlns="" id="{432AB3C6-4A42-4F4E-ADE3-308C0E8C8B4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7393" b="94553" l="9967" r="89701">
                        <a14:foregroundMark x1="57475" y1="7393" x2="57475" y2="7393"/>
                        <a14:foregroundMark x1="90033" y1="19844" x2="90033" y2="19844"/>
                        <a14:foregroundMark x1="90365" y1="56809" x2="90365" y2="56809"/>
                        <a14:foregroundMark x1="59136" y1="90272" x2="59136" y2="90272"/>
                        <a14:foregroundMark x1="58804" y1="94553" x2="58804" y2="94553"/>
                      </a14:backgroundRemoval>
                    </a14:imgEffect>
                  </a14:imgLayer>
                </a14:imgProps>
              </a:ext>
            </a:extLst>
          </a:blip>
          <a:srcRect l="12167" t="2491" r="6992" b="2828"/>
          <a:stretch/>
        </p:blipFill>
        <p:spPr>
          <a:xfrm rot="2562905">
            <a:off x="5897577" y="4544358"/>
            <a:ext cx="1784731" cy="1784731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xmlns="" id="{3D0AD9C2-F170-4074-9A0C-E382BB81A55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t="7252" b="97328" l="6618" r="93750">
                        <a14:foregroundMark x1="55882" y1="7252" x2="55882" y2="7252"/>
                        <a14:foregroundMark x1="91176" y1="18702" x2="91176" y2="18702"/>
                        <a14:foregroundMark x1="93750" y1="58397" x2="93750" y2="58397"/>
                        <a14:foregroundMark x1="56618" y1="93130" x2="56618" y2="93130"/>
                        <a14:foregroundMark x1="6618" y1="50763" x2="6618" y2="50763"/>
                        <a14:foregroundMark x1="56985" y1="97328" x2="56985" y2="97328"/>
                      </a14:backgroundRemoval>
                    </a14:imgEffect>
                  </a14:imgLayer>
                </a14:imgProps>
              </a:ext>
            </a:extLst>
          </a:blip>
          <a:srcRect l="4283" t="1909" r="3315"/>
          <a:stretch/>
        </p:blipFill>
        <p:spPr>
          <a:xfrm>
            <a:off x="4252592" y="4549218"/>
            <a:ext cx="1843408" cy="1884970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xmlns="" id="{0C333157-D927-4799-BFD3-3D6C81D79F1D}"/>
              </a:ext>
            </a:extLst>
          </p:cNvPr>
          <p:cNvGrpSpPr/>
          <p:nvPr/>
        </p:nvGrpSpPr>
        <p:grpSpPr>
          <a:xfrm>
            <a:off x="969783" y="1927432"/>
            <a:ext cx="5327464" cy="1431210"/>
            <a:chOff x="1135523" y="3232368"/>
            <a:chExt cx="5377542" cy="1431020"/>
          </a:xfrm>
        </p:grpSpPr>
        <p:sp>
          <p:nvSpPr>
            <p:cNvPr id="15" name="Beszédbuborék: ellipszis 14">
              <a:extLst>
                <a:ext uri="{FF2B5EF4-FFF2-40B4-BE49-F238E27FC236}">
                  <a16:creationId xmlns:a16="http://schemas.microsoft.com/office/drawing/2014/main" xmlns="" id="{28BE4A1B-1963-40D9-A20A-12661A8FE9D2}"/>
                </a:ext>
              </a:extLst>
            </p:cNvPr>
            <p:cNvSpPr/>
            <p:nvPr/>
          </p:nvSpPr>
          <p:spPr>
            <a:xfrm>
              <a:off x="1309277" y="3232368"/>
              <a:ext cx="5030036" cy="1431020"/>
            </a:xfrm>
            <a:prstGeom prst="wedgeEllipseCallout">
              <a:avLst>
                <a:gd name="adj1" fmla="val 25144"/>
                <a:gd name="adj2" fmla="val 176461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16" name="Szövegdoboz 15">
              <a:extLst>
                <a:ext uri="{FF2B5EF4-FFF2-40B4-BE49-F238E27FC236}">
                  <a16:creationId xmlns:a16="http://schemas.microsoft.com/office/drawing/2014/main" xmlns="" id="{31FD43B3-E39D-465E-81D5-3299D907F4CE}"/>
                </a:ext>
              </a:extLst>
            </p:cNvPr>
            <p:cNvSpPr txBox="1"/>
            <p:nvPr/>
          </p:nvSpPr>
          <p:spPr>
            <a:xfrm>
              <a:off x="1135523" y="3748969"/>
              <a:ext cx="5377542" cy="523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Print" panose="02000600000000000000" pitchFamily="2" charset="0"/>
                </a:rPr>
                <a:t>Nem menne kicsit távolabb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Print" panose="02000600000000000000" pitchFamily="2" charset="0"/>
                </a:rPr>
                <a:t>?</a:t>
              </a:r>
            </a:p>
          </p:txBody>
        </p:sp>
      </p:grpSp>
      <p:grpSp>
        <p:nvGrpSpPr>
          <p:cNvPr id="19" name="Csoportba foglalás 18">
            <a:extLst>
              <a:ext uri="{FF2B5EF4-FFF2-40B4-BE49-F238E27FC236}">
                <a16:creationId xmlns:a16="http://schemas.microsoft.com/office/drawing/2014/main" xmlns="" id="{B9789369-AD1F-49FD-B6E4-CF98FEF383CD}"/>
              </a:ext>
            </a:extLst>
          </p:cNvPr>
          <p:cNvGrpSpPr/>
          <p:nvPr/>
        </p:nvGrpSpPr>
        <p:grpSpPr>
          <a:xfrm>
            <a:off x="6870550" y="1395424"/>
            <a:ext cx="3551506" cy="798848"/>
            <a:chOff x="7176402" y="1105107"/>
            <a:chExt cx="3551506" cy="548639"/>
          </a:xfrm>
        </p:grpSpPr>
        <p:sp>
          <p:nvSpPr>
            <p:cNvPr id="20" name="Beszédbuborék: ellipszis 19">
              <a:extLst>
                <a:ext uri="{FF2B5EF4-FFF2-40B4-BE49-F238E27FC236}">
                  <a16:creationId xmlns:a16="http://schemas.microsoft.com/office/drawing/2014/main" xmlns="" id="{F96E1316-4DF0-4C62-9E6D-0DA54CDFAA9A}"/>
                </a:ext>
              </a:extLst>
            </p:cNvPr>
            <p:cNvSpPr/>
            <p:nvPr/>
          </p:nvSpPr>
          <p:spPr>
            <a:xfrm>
              <a:off x="7176402" y="1105107"/>
              <a:ext cx="3551506" cy="548639"/>
            </a:xfrm>
            <a:prstGeom prst="wedgeEllipseCallout">
              <a:avLst>
                <a:gd name="adj1" fmla="val -50899"/>
                <a:gd name="adj2" fmla="val 391962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1" name="Szövegdoboz 20">
              <a:extLst>
                <a:ext uri="{FF2B5EF4-FFF2-40B4-BE49-F238E27FC236}">
                  <a16:creationId xmlns:a16="http://schemas.microsoft.com/office/drawing/2014/main" xmlns="" id="{6F80CBC1-9976-4832-9095-4320D95B3C65}"/>
                </a:ext>
              </a:extLst>
            </p:cNvPr>
            <p:cNvSpPr txBox="1"/>
            <p:nvPr/>
          </p:nvSpPr>
          <p:spPr>
            <a:xfrm>
              <a:off x="7271791" y="1191006"/>
              <a:ext cx="3360727" cy="3593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800" spc="-15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Print" panose="02000600000000000000" pitchFamily="2" charset="0"/>
                </a:rPr>
                <a:t>Menjen maga</a:t>
              </a:r>
              <a:r>
                <a:rPr lang="hu-HU" sz="2800" spc="-150" dirty="0"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Print" panose="02000600000000000000" pitchFamily="2" charset="0"/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83945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280350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xmlns="" id="{432AB3C6-4A42-4F4E-ADE3-308C0E8C8B4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7393" b="94553" l="9967" r="89701">
                        <a14:foregroundMark x1="57475" y1="7393" x2="57475" y2="7393"/>
                        <a14:foregroundMark x1="90033" y1="19844" x2="90033" y2="19844"/>
                        <a14:foregroundMark x1="90365" y1="56809" x2="90365" y2="56809"/>
                        <a14:foregroundMark x1="59136" y1="90272" x2="59136" y2="90272"/>
                        <a14:foregroundMark x1="58804" y1="94553" x2="58804" y2="94553"/>
                      </a14:backgroundRemoval>
                    </a14:imgEffect>
                  </a14:imgLayer>
                </a14:imgProps>
              </a:ext>
            </a:extLst>
          </a:blip>
          <a:srcRect l="12167" t="2491" r="6992" b="2828"/>
          <a:stretch/>
        </p:blipFill>
        <p:spPr>
          <a:xfrm rot="2562905">
            <a:off x="5897577" y="4544358"/>
            <a:ext cx="1784731" cy="1784731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xmlns="" id="{3D0AD9C2-F170-4074-9A0C-E382BB81A55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t="7252" b="97328" l="6618" r="93750">
                        <a14:foregroundMark x1="55882" y1="7252" x2="55882" y2="7252"/>
                        <a14:foregroundMark x1="91176" y1="18702" x2="91176" y2="18702"/>
                        <a14:foregroundMark x1="93750" y1="58397" x2="93750" y2="58397"/>
                        <a14:foregroundMark x1="56618" y1="93130" x2="56618" y2="93130"/>
                        <a14:foregroundMark x1="6618" y1="50763" x2="6618" y2="50763"/>
                        <a14:foregroundMark x1="56985" y1="97328" x2="56985" y2="97328"/>
                      </a14:backgroundRemoval>
                    </a14:imgEffect>
                  </a14:imgLayer>
                </a14:imgProps>
              </a:ext>
            </a:extLst>
          </a:blip>
          <a:srcRect l="4283" t="1909" r="3315"/>
          <a:stretch/>
        </p:blipFill>
        <p:spPr>
          <a:xfrm>
            <a:off x="4252592" y="4549218"/>
            <a:ext cx="1843408" cy="1884970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xmlns="" id="{0C333157-D927-4799-BFD3-3D6C81D79F1D}"/>
              </a:ext>
            </a:extLst>
          </p:cNvPr>
          <p:cNvGrpSpPr/>
          <p:nvPr/>
        </p:nvGrpSpPr>
        <p:grpSpPr>
          <a:xfrm>
            <a:off x="969783" y="1927432"/>
            <a:ext cx="5327464" cy="1431210"/>
            <a:chOff x="1135523" y="3232368"/>
            <a:chExt cx="5377542" cy="1431020"/>
          </a:xfrm>
        </p:grpSpPr>
        <p:sp>
          <p:nvSpPr>
            <p:cNvPr id="15" name="Beszédbuborék: ellipszis 14">
              <a:extLst>
                <a:ext uri="{FF2B5EF4-FFF2-40B4-BE49-F238E27FC236}">
                  <a16:creationId xmlns:a16="http://schemas.microsoft.com/office/drawing/2014/main" xmlns="" id="{28BE4A1B-1963-40D9-A20A-12661A8FE9D2}"/>
                </a:ext>
              </a:extLst>
            </p:cNvPr>
            <p:cNvSpPr/>
            <p:nvPr/>
          </p:nvSpPr>
          <p:spPr>
            <a:xfrm>
              <a:off x="1309277" y="3232368"/>
              <a:ext cx="5030036" cy="1431020"/>
            </a:xfrm>
            <a:prstGeom prst="wedgeEllipseCallout">
              <a:avLst>
                <a:gd name="adj1" fmla="val 25144"/>
                <a:gd name="adj2" fmla="val 176461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16" name="Szövegdoboz 15">
              <a:extLst>
                <a:ext uri="{FF2B5EF4-FFF2-40B4-BE49-F238E27FC236}">
                  <a16:creationId xmlns:a16="http://schemas.microsoft.com/office/drawing/2014/main" xmlns="" id="{31FD43B3-E39D-465E-81D5-3299D907F4CE}"/>
                </a:ext>
              </a:extLst>
            </p:cNvPr>
            <p:cNvSpPr txBox="1"/>
            <p:nvPr/>
          </p:nvSpPr>
          <p:spPr>
            <a:xfrm>
              <a:off x="1135523" y="3748969"/>
              <a:ext cx="5377542" cy="523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Print" panose="02000600000000000000" pitchFamily="2" charset="0"/>
                </a:rPr>
                <a:t>Nem menne kicsit távolabb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Print" panose="02000600000000000000" pitchFamily="2" charset="0"/>
                </a:rPr>
                <a:t>?</a:t>
              </a:r>
            </a:p>
          </p:txBody>
        </p:sp>
      </p:grpSp>
      <p:grpSp>
        <p:nvGrpSpPr>
          <p:cNvPr id="19" name="Csoportba foglalás 18">
            <a:extLst>
              <a:ext uri="{FF2B5EF4-FFF2-40B4-BE49-F238E27FC236}">
                <a16:creationId xmlns:a16="http://schemas.microsoft.com/office/drawing/2014/main" xmlns="" id="{B9789369-AD1F-49FD-B6E4-CF98FEF383CD}"/>
              </a:ext>
            </a:extLst>
          </p:cNvPr>
          <p:cNvGrpSpPr/>
          <p:nvPr/>
        </p:nvGrpSpPr>
        <p:grpSpPr>
          <a:xfrm>
            <a:off x="6870550" y="1395424"/>
            <a:ext cx="3551506" cy="798848"/>
            <a:chOff x="7176402" y="1105107"/>
            <a:chExt cx="3551506" cy="548639"/>
          </a:xfrm>
        </p:grpSpPr>
        <p:sp>
          <p:nvSpPr>
            <p:cNvPr id="20" name="Beszédbuborék: ellipszis 19">
              <a:extLst>
                <a:ext uri="{FF2B5EF4-FFF2-40B4-BE49-F238E27FC236}">
                  <a16:creationId xmlns:a16="http://schemas.microsoft.com/office/drawing/2014/main" xmlns="" id="{F96E1316-4DF0-4C62-9E6D-0DA54CDFAA9A}"/>
                </a:ext>
              </a:extLst>
            </p:cNvPr>
            <p:cNvSpPr/>
            <p:nvPr/>
          </p:nvSpPr>
          <p:spPr>
            <a:xfrm>
              <a:off x="7176402" y="1105107"/>
              <a:ext cx="3551506" cy="548639"/>
            </a:xfrm>
            <a:prstGeom prst="wedgeEllipseCallout">
              <a:avLst>
                <a:gd name="adj1" fmla="val -50899"/>
                <a:gd name="adj2" fmla="val 391962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1" name="Szövegdoboz 20">
              <a:extLst>
                <a:ext uri="{FF2B5EF4-FFF2-40B4-BE49-F238E27FC236}">
                  <a16:creationId xmlns:a16="http://schemas.microsoft.com/office/drawing/2014/main" xmlns="" id="{6F80CBC1-9976-4832-9095-4320D95B3C65}"/>
                </a:ext>
              </a:extLst>
            </p:cNvPr>
            <p:cNvSpPr txBox="1"/>
            <p:nvPr/>
          </p:nvSpPr>
          <p:spPr>
            <a:xfrm>
              <a:off x="7271791" y="1191006"/>
              <a:ext cx="3360727" cy="3593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800" spc="-15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Print" panose="02000600000000000000" pitchFamily="2" charset="0"/>
                </a:rPr>
                <a:t>Menjen maga</a:t>
              </a:r>
              <a:r>
                <a:rPr lang="hu-HU" sz="2800" spc="-150" dirty="0"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Print" panose="02000600000000000000" pitchFamily="2" charset="0"/>
                </a:rPr>
                <a:t>!</a:t>
              </a:r>
            </a:p>
          </p:txBody>
        </p:sp>
      </p:grpSp>
      <p:grpSp>
        <p:nvGrpSpPr>
          <p:cNvPr id="26" name="Csoportba foglalás 25">
            <a:extLst>
              <a:ext uri="{FF2B5EF4-FFF2-40B4-BE49-F238E27FC236}">
                <a16:creationId xmlns:a16="http://schemas.microsoft.com/office/drawing/2014/main" xmlns="" id="{BCB0B726-B5D6-4C23-BCF7-E4A58C2F4CB4}"/>
              </a:ext>
            </a:extLst>
          </p:cNvPr>
          <p:cNvGrpSpPr/>
          <p:nvPr/>
        </p:nvGrpSpPr>
        <p:grpSpPr>
          <a:xfrm>
            <a:off x="6775160" y="2092378"/>
            <a:ext cx="3551506" cy="1226735"/>
            <a:chOff x="7176402" y="1105107"/>
            <a:chExt cx="3551506" cy="548639"/>
          </a:xfrm>
        </p:grpSpPr>
        <p:sp>
          <p:nvSpPr>
            <p:cNvPr id="27" name="Beszédbuborék: ellipszis 26">
              <a:extLst>
                <a:ext uri="{FF2B5EF4-FFF2-40B4-BE49-F238E27FC236}">
                  <a16:creationId xmlns:a16="http://schemas.microsoft.com/office/drawing/2014/main" xmlns="" id="{32128324-D35B-4976-A2F0-0A6031BAA8F5}"/>
                </a:ext>
              </a:extLst>
            </p:cNvPr>
            <p:cNvSpPr/>
            <p:nvPr/>
          </p:nvSpPr>
          <p:spPr>
            <a:xfrm>
              <a:off x="7176402" y="1105107"/>
              <a:ext cx="3551506" cy="548639"/>
            </a:xfrm>
            <a:prstGeom prst="wedgeEllipseCallout">
              <a:avLst>
                <a:gd name="adj1" fmla="val -48585"/>
                <a:gd name="adj2" fmla="val 185955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8" name="Szövegdoboz 27">
              <a:extLst>
                <a:ext uri="{FF2B5EF4-FFF2-40B4-BE49-F238E27FC236}">
                  <a16:creationId xmlns:a16="http://schemas.microsoft.com/office/drawing/2014/main" xmlns="" id="{309D4583-9E30-45BC-BDF2-14117AB53F03}"/>
                </a:ext>
              </a:extLst>
            </p:cNvPr>
            <p:cNvSpPr txBox="1"/>
            <p:nvPr/>
          </p:nvSpPr>
          <p:spPr>
            <a:xfrm>
              <a:off x="7271791" y="1191006"/>
              <a:ext cx="3360727" cy="298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800" spc="-15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Print" panose="02000600000000000000" pitchFamily="2" charset="0"/>
                </a:rPr>
                <a:t>Különben is, talán köszönne</a:t>
              </a:r>
              <a:r>
                <a:rPr lang="hu-HU" sz="2800" spc="-15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 Print" panose="02000600000000000000" pitchFamily="2" charset="0"/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772838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280350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xmlns="" id="{7BAE47D8-8B12-4092-9368-8A9995DADDD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7252" b="97328" l="6618" r="93750">
                        <a14:foregroundMark x1="55882" y1="7252" x2="55882" y2="7252"/>
                        <a14:foregroundMark x1="91176" y1="18702" x2="91176" y2="18702"/>
                        <a14:foregroundMark x1="93750" y1="58397" x2="93750" y2="58397"/>
                        <a14:foregroundMark x1="56618" y1="93130" x2="56618" y2="93130"/>
                        <a14:foregroundMark x1="6618" y1="50763" x2="6618" y2="50763"/>
                        <a14:foregroundMark x1="56985" y1="97328" x2="56985" y2="97328"/>
                      </a14:backgroundRemoval>
                    </a14:imgEffect>
                  </a14:imgLayer>
                </a14:imgProps>
              </a:ext>
            </a:extLst>
          </a:blip>
          <a:srcRect l="4283" t="1909" r="3315"/>
          <a:stretch/>
        </p:blipFill>
        <p:spPr>
          <a:xfrm>
            <a:off x="4252592" y="4549218"/>
            <a:ext cx="1843408" cy="1884970"/>
          </a:xfrm>
          <a:prstGeom prst="rect">
            <a:avLst/>
          </a:prstGeom>
        </p:spPr>
      </p:pic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xmlns="" id="{1458BB7B-66D9-4E51-B543-9287AE652DAC}"/>
              </a:ext>
            </a:extLst>
          </p:cNvPr>
          <p:cNvGrpSpPr/>
          <p:nvPr/>
        </p:nvGrpSpPr>
        <p:grpSpPr>
          <a:xfrm>
            <a:off x="1215477" y="805543"/>
            <a:ext cx="5565467" cy="694484"/>
            <a:chOff x="1215477" y="805543"/>
            <a:chExt cx="5537314" cy="694484"/>
          </a:xfrm>
        </p:grpSpPr>
        <p:sp>
          <p:nvSpPr>
            <p:cNvPr id="4" name="Beszédbuborék: ellipszis 3">
              <a:extLst>
                <a:ext uri="{FF2B5EF4-FFF2-40B4-BE49-F238E27FC236}">
                  <a16:creationId xmlns:a16="http://schemas.microsoft.com/office/drawing/2014/main" xmlns="" id="{38E68E02-89D6-4F39-AA95-21D4A131A644}"/>
                </a:ext>
              </a:extLst>
            </p:cNvPr>
            <p:cNvSpPr/>
            <p:nvPr/>
          </p:nvSpPr>
          <p:spPr>
            <a:xfrm>
              <a:off x="1215477" y="805543"/>
              <a:ext cx="5030036" cy="694484"/>
            </a:xfrm>
            <a:prstGeom prst="wedgeEllipseCallout">
              <a:avLst>
                <a:gd name="adj1" fmla="val 28282"/>
                <a:gd name="adj2" fmla="val 569676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5" name="Szövegdoboz 4">
              <a:extLst>
                <a:ext uri="{FF2B5EF4-FFF2-40B4-BE49-F238E27FC236}">
                  <a16:creationId xmlns:a16="http://schemas.microsoft.com/office/drawing/2014/main" xmlns="" id="{87B8A493-6869-4DBE-B4C6-F63DFC490BF6}"/>
                </a:ext>
              </a:extLst>
            </p:cNvPr>
            <p:cNvSpPr txBox="1"/>
            <p:nvPr/>
          </p:nvSpPr>
          <p:spPr>
            <a:xfrm>
              <a:off x="1375249" y="887068"/>
              <a:ext cx="537754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Még hogy én köszönjek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?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pic>
        <p:nvPicPr>
          <p:cNvPr id="9" name="Kép 8">
            <a:extLst>
              <a:ext uri="{FF2B5EF4-FFF2-40B4-BE49-F238E27FC236}">
                <a16:creationId xmlns:a16="http://schemas.microsoft.com/office/drawing/2014/main" xmlns="" id="{F5F6FE93-39F2-4BC0-B6D6-92DB84ABBBD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t="7393" b="94553" l="9967" r="89701">
                        <a14:foregroundMark x1="57475" y1="7393" x2="57475" y2="7393"/>
                        <a14:foregroundMark x1="90033" y1="19844" x2="90033" y2="19844"/>
                        <a14:foregroundMark x1="90365" y1="56809" x2="90365" y2="56809"/>
                        <a14:foregroundMark x1="59136" y1="90272" x2="59136" y2="90272"/>
                        <a14:foregroundMark x1="58804" y1="94553" x2="58804" y2="94553"/>
                      </a14:backgroundRemoval>
                    </a14:imgEffect>
                  </a14:imgLayer>
                </a14:imgProps>
              </a:ext>
            </a:extLst>
          </a:blip>
          <a:srcRect l="12167" t="2491" r="6992" b="2828"/>
          <a:stretch/>
        </p:blipFill>
        <p:spPr>
          <a:xfrm rot="2562905">
            <a:off x="5897577" y="4544358"/>
            <a:ext cx="1784731" cy="178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5950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280350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xmlns="" id="{7BAE47D8-8B12-4092-9368-8A9995DADDD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7252" b="97328" l="6618" r="93750">
                        <a14:foregroundMark x1="55882" y1="7252" x2="55882" y2="7252"/>
                        <a14:foregroundMark x1="91176" y1="18702" x2="91176" y2="18702"/>
                        <a14:foregroundMark x1="93750" y1="58397" x2="93750" y2="58397"/>
                        <a14:foregroundMark x1="56618" y1="93130" x2="56618" y2="93130"/>
                        <a14:foregroundMark x1="6618" y1="50763" x2="6618" y2="50763"/>
                        <a14:foregroundMark x1="56985" y1="97328" x2="56985" y2="97328"/>
                      </a14:backgroundRemoval>
                    </a14:imgEffect>
                  </a14:imgLayer>
                </a14:imgProps>
              </a:ext>
            </a:extLst>
          </a:blip>
          <a:srcRect l="4283" t="1909" r="3315"/>
          <a:stretch/>
        </p:blipFill>
        <p:spPr>
          <a:xfrm>
            <a:off x="4252592" y="4549218"/>
            <a:ext cx="1843408" cy="1884970"/>
          </a:xfrm>
          <a:prstGeom prst="rect">
            <a:avLst/>
          </a:prstGeom>
        </p:spPr>
      </p:pic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xmlns="" id="{1458BB7B-66D9-4E51-B543-9287AE652DAC}"/>
              </a:ext>
            </a:extLst>
          </p:cNvPr>
          <p:cNvGrpSpPr/>
          <p:nvPr/>
        </p:nvGrpSpPr>
        <p:grpSpPr>
          <a:xfrm>
            <a:off x="1215477" y="805543"/>
            <a:ext cx="5565467" cy="694484"/>
            <a:chOff x="1215477" y="805543"/>
            <a:chExt cx="5537314" cy="694484"/>
          </a:xfrm>
        </p:grpSpPr>
        <p:sp>
          <p:nvSpPr>
            <p:cNvPr id="4" name="Beszédbuborék: ellipszis 3">
              <a:extLst>
                <a:ext uri="{FF2B5EF4-FFF2-40B4-BE49-F238E27FC236}">
                  <a16:creationId xmlns:a16="http://schemas.microsoft.com/office/drawing/2014/main" xmlns="" id="{38E68E02-89D6-4F39-AA95-21D4A131A644}"/>
                </a:ext>
              </a:extLst>
            </p:cNvPr>
            <p:cNvSpPr/>
            <p:nvPr/>
          </p:nvSpPr>
          <p:spPr>
            <a:xfrm>
              <a:off x="1215477" y="805543"/>
              <a:ext cx="5030036" cy="694484"/>
            </a:xfrm>
            <a:prstGeom prst="wedgeEllipseCallout">
              <a:avLst>
                <a:gd name="adj1" fmla="val 28282"/>
                <a:gd name="adj2" fmla="val 569676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5" name="Szövegdoboz 4">
              <a:extLst>
                <a:ext uri="{FF2B5EF4-FFF2-40B4-BE49-F238E27FC236}">
                  <a16:creationId xmlns:a16="http://schemas.microsoft.com/office/drawing/2014/main" xmlns="" id="{87B8A493-6869-4DBE-B4C6-F63DFC490BF6}"/>
                </a:ext>
              </a:extLst>
            </p:cNvPr>
            <p:cNvSpPr txBox="1"/>
            <p:nvPr/>
          </p:nvSpPr>
          <p:spPr>
            <a:xfrm>
              <a:off x="1375249" y="887068"/>
              <a:ext cx="537754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Még hogy én köszönjek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?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grpSp>
        <p:nvGrpSpPr>
          <p:cNvPr id="22" name="Csoportba foglalás 21">
            <a:extLst>
              <a:ext uri="{FF2B5EF4-FFF2-40B4-BE49-F238E27FC236}">
                <a16:creationId xmlns:a16="http://schemas.microsoft.com/office/drawing/2014/main" xmlns="" id="{1B92EE6E-C130-4B14-BE66-85E4F269B287}"/>
              </a:ext>
            </a:extLst>
          </p:cNvPr>
          <p:cNvGrpSpPr/>
          <p:nvPr/>
        </p:nvGrpSpPr>
        <p:grpSpPr>
          <a:xfrm>
            <a:off x="1482319" y="1388624"/>
            <a:ext cx="4389391" cy="548639"/>
            <a:chOff x="1611779" y="1388624"/>
            <a:chExt cx="4389391" cy="548639"/>
          </a:xfrm>
        </p:grpSpPr>
        <p:sp>
          <p:nvSpPr>
            <p:cNvPr id="7" name="Beszédbuborék: ellipszis 6">
              <a:extLst>
                <a:ext uri="{FF2B5EF4-FFF2-40B4-BE49-F238E27FC236}">
                  <a16:creationId xmlns:a16="http://schemas.microsoft.com/office/drawing/2014/main" xmlns="" id="{1838720F-315A-4CB0-B78F-00C2057391AA}"/>
                </a:ext>
              </a:extLst>
            </p:cNvPr>
            <p:cNvSpPr/>
            <p:nvPr/>
          </p:nvSpPr>
          <p:spPr>
            <a:xfrm>
              <a:off x="1611779" y="1388624"/>
              <a:ext cx="4389391" cy="548639"/>
            </a:xfrm>
            <a:prstGeom prst="wedgeEllipseCallout">
              <a:avLst>
                <a:gd name="adj1" fmla="val 34540"/>
                <a:gd name="adj2" fmla="val 639577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xmlns="" id="{62BB37BE-6B74-47FA-B3B5-3A2ED0290988}"/>
                </a:ext>
              </a:extLst>
            </p:cNvPr>
            <p:cNvSpPr txBox="1"/>
            <p:nvPr/>
          </p:nvSpPr>
          <p:spPr>
            <a:xfrm>
              <a:off x="2265929" y="1406205"/>
              <a:ext cx="34739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Egy Sárgának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?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pic>
        <p:nvPicPr>
          <p:cNvPr id="9" name="Kép 8">
            <a:extLst>
              <a:ext uri="{FF2B5EF4-FFF2-40B4-BE49-F238E27FC236}">
                <a16:creationId xmlns:a16="http://schemas.microsoft.com/office/drawing/2014/main" xmlns="" id="{F5F6FE93-39F2-4BC0-B6D6-92DB84ABBBD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t="7393" b="94553" l="9967" r="89701">
                        <a14:foregroundMark x1="57475" y1="7393" x2="57475" y2="7393"/>
                        <a14:foregroundMark x1="90033" y1="19844" x2="90033" y2="19844"/>
                        <a14:foregroundMark x1="90365" y1="56809" x2="90365" y2="56809"/>
                        <a14:foregroundMark x1="59136" y1="90272" x2="59136" y2="90272"/>
                        <a14:foregroundMark x1="58804" y1="94553" x2="58804" y2="94553"/>
                      </a14:backgroundRemoval>
                    </a14:imgEffect>
                  </a14:imgLayer>
                </a14:imgProps>
              </a:ext>
            </a:extLst>
          </a:blip>
          <a:srcRect l="12167" t="2491" r="6992" b="2828"/>
          <a:stretch/>
        </p:blipFill>
        <p:spPr>
          <a:xfrm rot="2562905">
            <a:off x="5897577" y="4544358"/>
            <a:ext cx="1784731" cy="178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24358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280350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xmlns="" id="{7BAE47D8-8B12-4092-9368-8A9995DADDD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7252" b="97328" l="6618" r="93750">
                        <a14:foregroundMark x1="55882" y1="7252" x2="55882" y2="7252"/>
                        <a14:foregroundMark x1="91176" y1="18702" x2="91176" y2="18702"/>
                        <a14:foregroundMark x1="93750" y1="58397" x2="93750" y2="58397"/>
                        <a14:foregroundMark x1="56618" y1="93130" x2="56618" y2="93130"/>
                        <a14:foregroundMark x1="6618" y1="50763" x2="6618" y2="50763"/>
                        <a14:foregroundMark x1="56985" y1="97328" x2="56985" y2="97328"/>
                      </a14:backgroundRemoval>
                    </a14:imgEffect>
                  </a14:imgLayer>
                </a14:imgProps>
              </a:ext>
            </a:extLst>
          </a:blip>
          <a:srcRect l="4283" t="1909" r="3315"/>
          <a:stretch/>
        </p:blipFill>
        <p:spPr>
          <a:xfrm>
            <a:off x="4252592" y="4549218"/>
            <a:ext cx="1843408" cy="1884970"/>
          </a:xfrm>
          <a:prstGeom prst="rect">
            <a:avLst/>
          </a:prstGeom>
        </p:spPr>
      </p:pic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xmlns="" id="{1458BB7B-66D9-4E51-B543-9287AE652DAC}"/>
              </a:ext>
            </a:extLst>
          </p:cNvPr>
          <p:cNvGrpSpPr/>
          <p:nvPr/>
        </p:nvGrpSpPr>
        <p:grpSpPr>
          <a:xfrm>
            <a:off x="1215477" y="805543"/>
            <a:ext cx="5565467" cy="694484"/>
            <a:chOff x="1215477" y="805543"/>
            <a:chExt cx="5537314" cy="694484"/>
          </a:xfrm>
        </p:grpSpPr>
        <p:sp>
          <p:nvSpPr>
            <p:cNvPr id="4" name="Beszédbuborék: ellipszis 3">
              <a:extLst>
                <a:ext uri="{FF2B5EF4-FFF2-40B4-BE49-F238E27FC236}">
                  <a16:creationId xmlns:a16="http://schemas.microsoft.com/office/drawing/2014/main" xmlns="" id="{38E68E02-89D6-4F39-AA95-21D4A131A644}"/>
                </a:ext>
              </a:extLst>
            </p:cNvPr>
            <p:cNvSpPr/>
            <p:nvPr/>
          </p:nvSpPr>
          <p:spPr>
            <a:xfrm>
              <a:off x="1215477" y="805543"/>
              <a:ext cx="5030036" cy="694484"/>
            </a:xfrm>
            <a:prstGeom prst="wedgeEllipseCallout">
              <a:avLst>
                <a:gd name="adj1" fmla="val 28282"/>
                <a:gd name="adj2" fmla="val 569676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5" name="Szövegdoboz 4">
              <a:extLst>
                <a:ext uri="{FF2B5EF4-FFF2-40B4-BE49-F238E27FC236}">
                  <a16:creationId xmlns:a16="http://schemas.microsoft.com/office/drawing/2014/main" xmlns="" id="{87B8A493-6869-4DBE-B4C6-F63DFC490BF6}"/>
                </a:ext>
              </a:extLst>
            </p:cNvPr>
            <p:cNvSpPr txBox="1"/>
            <p:nvPr/>
          </p:nvSpPr>
          <p:spPr>
            <a:xfrm>
              <a:off x="1375249" y="887068"/>
              <a:ext cx="537754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Még hogy én köszönjek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?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grpSp>
        <p:nvGrpSpPr>
          <p:cNvPr id="22" name="Csoportba foglalás 21">
            <a:extLst>
              <a:ext uri="{FF2B5EF4-FFF2-40B4-BE49-F238E27FC236}">
                <a16:creationId xmlns:a16="http://schemas.microsoft.com/office/drawing/2014/main" xmlns="" id="{1B92EE6E-C130-4B14-BE66-85E4F269B287}"/>
              </a:ext>
            </a:extLst>
          </p:cNvPr>
          <p:cNvGrpSpPr/>
          <p:nvPr/>
        </p:nvGrpSpPr>
        <p:grpSpPr>
          <a:xfrm>
            <a:off x="1482319" y="1388624"/>
            <a:ext cx="4389391" cy="548639"/>
            <a:chOff x="1611779" y="1388624"/>
            <a:chExt cx="4389391" cy="548639"/>
          </a:xfrm>
        </p:grpSpPr>
        <p:sp>
          <p:nvSpPr>
            <p:cNvPr id="7" name="Beszédbuborék: ellipszis 6">
              <a:extLst>
                <a:ext uri="{FF2B5EF4-FFF2-40B4-BE49-F238E27FC236}">
                  <a16:creationId xmlns:a16="http://schemas.microsoft.com/office/drawing/2014/main" xmlns="" id="{1838720F-315A-4CB0-B78F-00C2057391AA}"/>
                </a:ext>
              </a:extLst>
            </p:cNvPr>
            <p:cNvSpPr/>
            <p:nvPr/>
          </p:nvSpPr>
          <p:spPr>
            <a:xfrm>
              <a:off x="1611779" y="1388624"/>
              <a:ext cx="4389391" cy="548639"/>
            </a:xfrm>
            <a:prstGeom prst="wedgeEllipseCallout">
              <a:avLst>
                <a:gd name="adj1" fmla="val 34540"/>
                <a:gd name="adj2" fmla="val 639577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xmlns="" id="{62BB37BE-6B74-47FA-B3B5-3A2ED0290988}"/>
                </a:ext>
              </a:extLst>
            </p:cNvPr>
            <p:cNvSpPr txBox="1"/>
            <p:nvPr/>
          </p:nvSpPr>
          <p:spPr>
            <a:xfrm>
              <a:off x="2265929" y="1406205"/>
              <a:ext cx="34739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Egy Sárgának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?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xmlns="" id="{2250F552-538A-486D-B19A-503C46956EED}"/>
              </a:ext>
            </a:extLst>
          </p:cNvPr>
          <p:cNvGrpSpPr/>
          <p:nvPr/>
        </p:nvGrpSpPr>
        <p:grpSpPr>
          <a:xfrm>
            <a:off x="1608049" y="1880790"/>
            <a:ext cx="4389391" cy="548639"/>
            <a:chOff x="1737509" y="1878536"/>
            <a:chExt cx="4389391" cy="548639"/>
          </a:xfrm>
        </p:grpSpPr>
        <p:sp>
          <p:nvSpPr>
            <p:cNvPr id="23" name="Beszédbuborék: ellipszis 22">
              <a:extLst>
                <a:ext uri="{FF2B5EF4-FFF2-40B4-BE49-F238E27FC236}">
                  <a16:creationId xmlns:a16="http://schemas.microsoft.com/office/drawing/2014/main" xmlns="" id="{C516E4BA-5F64-48C7-9307-4BBA73A8F0AE}"/>
                </a:ext>
              </a:extLst>
            </p:cNvPr>
            <p:cNvSpPr/>
            <p:nvPr/>
          </p:nvSpPr>
          <p:spPr>
            <a:xfrm>
              <a:off x="1737509" y="1878536"/>
              <a:ext cx="4389391" cy="548639"/>
            </a:xfrm>
            <a:prstGeom prst="wedgeEllipseCallout">
              <a:avLst>
                <a:gd name="adj1" fmla="val 32461"/>
                <a:gd name="adj2" fmla="val 564559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5" name="Szövegdoboz 24">
              <a:extLst>
                <a:ext uri="{FF2B5EF4-FFF2-40B4-BE49-F238E27FC236}">
                  <a16:creationId xmlns:a16="http://schemas.microsoft.com/office/drawing/2014/main" xmlns="" id="{80FF0CB9-3B6A-4B3E-9574-8B0FCC08B674}"/>
                </a:ext>
              </a:extLst>
            </p:cNvPr>
            <p:cNvSpPr txBox="1"/>
            <p:nvPr/>
          </p:nvSpPr>
          <p:spPr>
            <a:xfrm>
              <a:off x="2030389" y="1903955"/>
              <a:ext cx="34739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Kacagnom kell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!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pic>
        <p:nvPicPr>
          <p:cNvPr id="9" name="Kép 8">
            <a:extLst>
              <a:ext uri="{FF2B5EF4-FFF2-40B4-BE49-F238E27FC236}">
                <a16:creationId xmlns:a16="http://schemas.microsoft.com/office/drawing/2014/main" xmlns="" id="{F5F6FE93-39F2-4BC0-B6D6-92DB84ABBBD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t="7393" b="94553" l="9967" r="89701">
                        <a14:foregroundMark x1="57475" y1="7393" x2="57475" y2="7393"/>
                        <a14:foregroundMark x1="90033" y1="19844" x2="90033" y2="19844"/>
                        <a14:foregroundMark x1="90365" y1="56809" x2="90365" y2="56809"/>
                        <a14:foregroundMark x1="59136" y1="90272" x2="59136" y2="90272"/>
                        <a14:foregroundMark x1="58804" y1="94553" x2="58804" y2="94553"/>
                      </a14:backgroundRemoval>
                    </a14:imgEffect>
                  </a14:imgLayer>
                </a14:imgProps>
              </a:ext>
            </a:extLst>
          </a:blip>
          <a:srcRect l="12167" t="2491" r="6992" b="2828"/>
          <a:stretch/>
        </p:blipFill>
        <p:spPr>
          <a:xfrm rot="2562905">
            <a:off x="5897577" y="4544358"/>
            <a:ext cx="1784731" cy="178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2561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irkatömb, Jegyzettömb, Jegyzetek, Papír, Spirál, Iroda">
            <a:extLst>
              <a:ext uri="{FF2B5EF4-FFF2-40B4-BE49-F238E27FC236}">
                <a16:creationId xmlns:a16="http://schemas.microsoft.com/office/drawing/2014/main" xmlns="" id="{5830FEB1-E0C5-4DC4-A8BB-A78C9D6AA6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4976" b="2279"/>
          <a:stretch/>
        </p:blipFill>
        <p:spPr bwMode="auto">
          <a:xfrm rot="5400000">
            <a:off x="2803502" y="-1666276"/>
            <a:ext cx="6537433" cy="1019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Kép 9">
            <a:extLst>
              <a:ext uri="{FF2B5EF4-FFF2-40B4-BE49-F238E27FC236}">
                <a16:creationId xmlns:a16="http://schemas.microsoft.com/office/drawing/2014/main" xmlns="" id="{7BAE47D8-8B12-4092-9368-8A9995DADDD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7252" b="97328" l="6618" r="93750">
                        <a14:foregroundMark x1="55882" y1="7252" x2="55882" y2="7252"/>
                        <a14:foregroundMark x1="91176" y1="18702" x2="91176" y2="18702"/>
                        <a14:foregroundMark x1="93750" y1="58397" x2="93750" y2="58397"/>
                        <a14:foregroundMark x1="56618" y1="93130" x2="56618" y2="93130"/>
                        <a14:foregroundMark x1="6618" y1="50763" x2="6618" y2="50763"/>
                        <a14:foregroundMark x1="56985" y1="97328" x2="56985" y2="97328"/>
                      </a14:backgroundRemoval>
                    </a14:imgEffect>
                  </a14:imgLayer>
                </a14:imgProps>
              </a:ext>
            </a:extLst>
          </a:blip>
          <a:srcRect l="4283" t="1909" r="3315"/>
          <a:stretch/>
        </p:blipFill>
        <p:spPr>
          <a:xfrm>
            <a:off x="4252592" y="4549218"/>
            <a:ext cx="1843408" cy="1884970"/>
          </a:xfrm>
          <a:prstGeom prst="rect">
            <a:avLst/>
          </a:prstGeom>
        </p:spPr>
      </p:pic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xmlns="" id="{1458BB7B-66D9-4E51-B543-9287AE652DAC}"/>
              </a:ext>
            </a:extLst>
          </p:cNvPr>
          <p:cNvGrpSpPr/>
          <p:nvPr/>
        </p:nvGrpSpPr>
        <p:grpSpPr>
          <a:xfrm>
            <a:off x="1215477" y="805543"/>
            <a:ext cx="5565467" cy="694484"/>
            <a:chOff x="1215477" y="805543"/>
            <a:chExt cx="5537314" cy="694484"/>
          </a:xfrm>
        </p:grpSpPr>
        <p:sp>
          <p:nvSpPr>
            <p:cNvPr id="4" name="Beszédbuborék: ellipszis 3">
              <a:extLst>
                <a:ext uri="{FF2B5EF4-FFF2-40B4-BE49-F238E27FC236}">
                  <a16:creationId xmlns:a16="http://schemas.microsoft.com/office/drawing/2014/main" xmlns="" id="{38E68E02-89D6-4F39-AA95-21D4A131A644}"/>
                </a:ext>
              </a:extLst>
            </p:cNvPr>
            <p:cNvSpPr/>
            <p:nvPr/>
          </p:nvSpPr>
          <p:spPr>
            <a:xfrm>
              <a:off x="1215477" y="805543"/>
              <a:ext cx="5030036" cy="694484"/>
            </a:xfrm>
            <a:prstGeom prst="wedgeEllipseCallout">
              <a:avLst>
                <a:gd name="adj1" fmla="val 28282"/>
                <a:gd name="adj2" fmla="val 569676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5" name="Szövegdoboz 4">
              <a:extLst>
                <a:ext uri="{FF2B5EF4-FFF2-40B4-BE49-F238E27FC236}">
                  <a16:creationId xmlns:a16="http://schemas.microsoft.com/office/drawing/2014/main" xmlns="" id="{87B8A493-6869-4DBE-B4C6-F63DFC490BF6}"/>
                </a:ext>
              </a:extLst>
            </p:cNvPr>
            <p:cNvSpPr txBox="1"/>
            <p:nvPr/>
          </p:nvSpPr>
          <p:spPr>
            <a:xfrm>
              <a:off x="1375249" y="887068"/>
              <a:ext cx="537754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Még hogy én köszönjek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?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grpSp>
        <p:nvGrpSpPr>
          <p:cNvPr id="22" name="Csoportba foglalás 21">
            <a:extLst>
              <a:ext uri="{FF2B5EF4-FFF2-40B4-BE49-F238E27FC236}">
                <a16:creationId xmlns:a16="http://schemas.microsoft.com/office/drawing/2014/main" xmlns="" id="{1B92EE6E-C130-4B14-BE66-85E4F269B287}"/>
              </a:ext>
            </a:extLst>
          </p:cNvPr>
          <p:cNvGrpSpPr/>
          <p:nvPr/>
        </p:nvGrpSpPr>
        <p:grpSpPr>
          <a:xfrm>
            <a:off x="1482319" y="1388624"/>
            <a:ext cx="4389391" cy="548639"/>
            <a:chOff x="1611779" y="1388624"/>
            <a:chExt cx="4389391" cy="548639"/>
          </a:xfrm>
        </p:grpSpPr>
        <p:sp>
          <p:nvSpPr>
            <p:cNvPr id="7" name="Beszédbuborék: ellipszis 6">
              <a:extLst>
                <a:ext uri="{FF2B5EF4-FFF2-40B4-BE49-F238E27FC236}">
                  <a16:creationId xmlns:a16="http://schemas.microsoft.com/office/drawing/2014/main" xmlns="" id="{1838720F-315A-4CB0-B78F-00C2057391AA}"/>
                </a:ext>
              </a:extLst>
            </p:cNvPr>
            <p:cNvSpPr/>
            <p:nvPr/>
          </p:nvSpPr>
          <p:spPr>
            <a:xfrm>
              <a:off x="1611779" y="1388624"/>
              <a:ext cx="4389391" cy="548639"/>
            </a:xfrm>
            <a:prstGeom prst="wedgeEllipseCallout">
              <a:avLst>
                <a:gd name="adj1" fmla="val 34540"/>
                <a:gd name="adj2" fmla="val 639577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xmlns="" id="{62BB37BE-6B74-47FA-B3B5-3A2ED0290988}"/>
                </a:ext>
              </a:extLst>
            </p:cNvPr>
            <p:cNvSpPr txBox="1"/>
            <p:nvPr/>
          </p:nvSpPr>
          <p:spPr>
            <a:xfrm>
              <a:off x="2265929" y="1406205"/>
              <a:ext cx="34739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Egy Sárgának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?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xmlns="" id="{2250F552-538A-486D-B19A-503C46956EED}"/>
              </a:ext>
            </a:extLst>
          </p:cNvPr>
          <p:cNvGrpSpPr/>
          <p:nvPr/>
        </p:nvGrpSpPr>
        <p:grpSpPr>
          <a:xfrm>
            <a:off x="1608049" y="1880790"/>
            <a:ext cx="4389391" cy="548639"/>
            <a:chOff x="1737509" y="1878536"/>
            <a:chExt cx="4389391" cy="548639"/>
          </a:xfrm>
        </p:grpSpPr>
        <p:sp>
          <p:nvSpPr>
            <p:cNvPr id="23" name="Beszédbuborék: ellipszis 22">
              <a:extLst>
                <a:ext uri="{FF2B5EF4-FFF2-40B4-BE49-F238E27FC236}">
                  <a16:creationId xmlns:a16="http://schemas.microsoft.com/office/drawing/2014/main" xmlns="" id="{C516E4BA-5F64-48C7-9307-4BBA73A8F0AE}"/>
                </a:ext>
              </a:extLst>
            </p:cNvPr>
            <p:cNvSpPr/>
            <p:nvPr/>
          </p:nvSpPr>
          <p:spPr>
            <a:xfrm>
              <a:off x="1737509" y="1878536"/>
              <a:ext cx="4389391" cy="548639"/>
            </a:xfrm>
            <a:prstGeom prst="wedgeEllipseCallout">
              <a:avLst>
                <a:gd name="adj1" fmla="val 31965"/>
                <a:gd name="adj2" fmla="val 566543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25" name="Szövegdoboz 24">
              <a:extLst>
                <a:ext uri="{FF2B5EF4-FFF2-40B4-BE49-F238E27FC236}">
                  <a16:creationId xmlns:a16="http://schemas.microsoft.com/office/drawing/2014/main" xmlns="" id="{80FF0CB9-3B6A-4B3E-9574-8B0FCC08B674}"/>
                </a:ext>
              </a:extLst>
            </p:cNvPr>
            <p:cNvSpPr txBox="1"/>
            <p:nvPr/>
          </p:nvSpPr>
          <p:spPr>
            <a:xfrm>
              <a:off x="2030389" y="1903955"/>
              <a:ext cx="34739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Kacagnom kell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!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 </a:t>
              </a:r>
            </a:p>
          </p:txBody>
        </p:sp>
      </p:grpSp>
      <p:grpSp>
        <p:nvGrpSpPr>
          <p:cNvPr id="38" name="Csoportba foglalás 37">
            <a:extLst>
              <a:ext uri="{FF2B5EF4-FFF2-40B4-BE49-F238E27FC236}">
                <a16:creationId xmlns:a16="http://schemas.microsoft.com/office/drawing/2014/main" xmlns="" id="{8A3471FE-4F83-474E-8280-6FC46A8C13B0}"/>
              </a:ext>
            </a:extLst>
          </p:cNvPr>
          <p:cNvGrpSpPr/>
          <p:nvPr/>
        </p:nvGrpSpPr>
        <p:grpSpPr>
          <a:xfrm>
            <a:off x="1024506" y="2379846"/>
            <a:ext cx="5862927" cy="1119144"/>
            <a:chOff x="1153832" y="2370685"/>
            <a:chExt cx="5862927" cy="1119144"/>
          </a:xfrm>
        </p:grpSpPr>
        <p:sp>
          <p:nvSpPr>
            <p:cNvPr id="20" name="Beszédbuborék: ellipszis 19">
              <a:extLst>
                <a:ext uri="{FF2B5EF4-FFF2-40B4-BE49-F238E27FC236}">
                  <a16:creationId xmlns:a16="http://schemas.microsoft.com/office/drawing/2014/main" xmlns="" id="{47E708D2-D443-4301-8AF6-EBB42342A66E}"/>
                </a:ext>
              </a:extLst>
            </p:cNvPr>
            <p:cNvSpPr/>
            <p:nvPr/>
          </p:nvSpPr>
          <p:spPr>
            <a:xfrm>
              <a:off x="1153832" y="2370685"/>
              <a:ext cx="5862927" cy="1119144"/>
            </a:xfrm>
            <a:prstGeom prst="wedgeEllipseCallout">
              <a:avLst>
                <a:gd name="adj1" fmla="val 21810"/>
                <a:gd name="adj2" fmla="val 213697"/>
              </a:avLst>
            </a:prstGeom>
            <a:solidFill>
              <a:srgbClr val="E6E6E6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sp>
          <p:nvSpPr>
            <p:cNvPr id="30" name="Szövegdoboz 29">
              <a:extLst>
                <a:ext uri="{FF2B5EF4-FFF2-40B4-BE49-F238E27FC236}">
                  <a16:creationId xmlns:a16="http://schemas.microsoft.com/office/drawing/2014/main" xmlns="" id="{5A13A243-5016-44ED-9972-D4BDAD160B15}"/>
                </a:ext>
              </a:extLst>
            </p:cNvPr>
            <p:cNvSpPr txBox="1"/>
            <p:nvPr/>
          </p:nvSpPr>
          <p:spPr>
            <a:xfrm>
              <a:off x="1273099" y="2578465"/>
              <a:ext cx="5624392" cy="841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900"/>
                </a:lnSpc>
              </a:pP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Legyen szíves ne 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kö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nyö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köl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-jön az 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ol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-da-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lam</a:t>
              </a:r>
              <a:r>
                <a:rPr lang="hu-HU" sz="2800" spc="-150" dirty="0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-</a:t>
              </a:r>
              <a:r>
                <a:rPr lang="hu-HU" sz="2800" spc="-150" dirty="0" err="1">
                  <a:solidFill>
                    <a:srgbClr val="00B0F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ba</a:t>
              </a:r>
              <a:r>
                <a:rPr lang="hu-HU" sz="2800" spc="-15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volini" panose="03000502040302020204" pitchFamily="66" charset="0"/>
                  <a:cs typeface="Cavolini" panose="03000502040302020204" pitchFamily="66" charset="0"/>
                </a:rPr>
                <a:t>! </a:t>
              </a:r>
            </a:p>
          </p:txBody>
        </p:sp>
      </p:grpSp>
      <p:pic>
        <p:nvPicPr>
          <p:cNvPr id="9" name="Kép 8">
            <a:extLst>
              <a:ext uri="{FF2B5EF4-FFF2-40B4-BE49-F238E27FC236}">
                <a16:creationId xmlns:a16="http://schemas.microsoft.com/office/drawing/2014/main" xmlns="" id="{F5F6FE93-39F2-4BC0-B6D6-92DB84ABBBD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t="7393" b="94553" l="9967" r="89701">
                        <a14:foregroundMark x1="57475" y1="7393" x2="57475" y2="7393"/>
                        <a14:foregroundMark x1="90033" y1="19844" x2="90033" y2="19844"/>
                        <a14:foregroundMark x1="90365" y1="56809" x2="90365" y2="56809"/>
                        <a14:foregroundMark x1="59136" y1="90272" x2="59136" y2="90272"/>
                        <a14:foregroundMark x1="58804" y1="94553" x2="58804" y2="94553"/>
                      </a14:backgroundRemoval>
                    </a14:imgEffect>
                  </a14:imgLayer>
                </a14:imgProps>
              </a:ext>
            </a:extLst>
          </a:blip>
          <a:srcRect l="12167" t="2491" r="6992" b="2828"/>
          <a:stretch/>
        </p:blipFill>
        <p:spPr>
          <a:xfrm rot="2562905">
            <a:off x="5897577" y="4544358"/>
            <a:ext cx="1784731" cy="178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01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708</Words>
  <Application>Microsoft Office PowerPoint</Application>
  <PresentationFormat>Egyéni</PresentationFormat>
  <Paragraphs>195</Paragraphs>
  <Slides>25</Slides>
  <Notes>24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26" baseType="lpstr">
      <vt:lpstr>Office-téma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  <vt:lpstr>19. dia</vt:lpstr>
      <vt:lpstr>20. dia</vt:lpstr>
      <vt:lpstr>21. dia</vt:lpstr>
      <vt:lpstr>22. dia</vt:lpstr>
      <vt:lpstr>23. dia</vt:lpstr>
      <vt:lpstr>24. dia</vt:lpstr>
      <vt:lpstr>25.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Erdei-NagyErzsi@sulid.hu</dc:creator>
  <cp:lastModifiedBy>user</cp:lastModifiedBy>
  <cp:revision>38</cp:revision>
  <dcterms:created xsi:type="dcterms:W3CDTF">2020-09-20T07:19:03Z</dcterms:created>
  <dcterms:modified xsi:type="dcterms:W3CDTF">2020-09-20T15:12:47Z</dcterms:modified>
</cp:coreProperties>
</file>