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684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960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512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36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075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15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4072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971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103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7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2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087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00E5-955E-4C92-A29B-0ED2AD35DE3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DD3E-0ADF-44A7-9A03-95CAEFF6FB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23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AChlME8UWZc&amp;ab_channel=GeriPower%CF%9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learningapps.org/display?v=pveq6y52j17" TargetMode="External"/><Relationship Id="rId3" Type="http://schemas.openxmlformats.org/officeDocument/2006/relationships/hyperlink" Target="https://www.youtube.com/watch?v=ozXH-6WyvzY&amp;ab_channel=GeriPower%CF%9F" TargetMode="External"/><Relationship Id="rId7" Type="http://schemas.openxmlformats.org/officeDocument/2006/relationships/hyperlink" Target="https://wordwall.net/hu/resource/6139425/olvas%c3%a1s/b%c3%babos-pacsirta-meg-rezg%c5%91f%c5%b1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s://learningapps.org/display?v=pz95fg3aj20" TargetMode="External"/><Relationship Id="rId5" Type="http://schemas.openxmlformats.org/officeDocument/2006/relationships/hyperlink" Target="https://wordwall.net/hu/resource/28487/%C3%B6sszek%C3%B6t%C3%B5-b%C3%BAbos-pacsirta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ordwall.net/hu/resource/39861/b%C3%BAbos-pacsirta-kv%C3%ADz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9683">
            <a:off x="7815427" y="505735"/>
            <a:ext cx="3827744" cy="53174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7402" y="1780575"/>
            <a:ext cx="7736441" cy="1808252"/>
          </a:xfrm>
        </p:spPr>
        <p:txBody>
          <a:bodyPr/>
          <a:lstStyle/>
          <a:p>
            <a:r>
              <a:rPr lang="hu-HU" b="1" dirty="0" smtClean="0"/>
              <a:t>A búbos pacsirta meg a rezgőfű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6724" y="5759980"/>
            <a:ext cx="3729520" cy="425431"/>
          </a:xfrm>
        </p:spPr>
        <p:txBody>
          <a:bodyPr/>
          <a:lstStyle/>
          <a:p>
            <a:r>
              <a:rPr lang="hu-HU" dirty="0" smtClean="0"/>
              <a:t>Zsíros Menyhértné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865" y="3012135"/>
            <a:ext cx="1993187" cy="31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57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47020" y="1600384"/>
            <a:ext cx="11097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>
                <a:latin typeface="OpenDyslexic" panose="00000500000000000000" pitchFamily="50" charset="-18"/>
              </a:rPr>
              <a:t>v</a:t>
            </a:r>
            <a:r>
              <a:rPr lang="hu-HU" sz="8800" dirty="0" smtClean="0">
                <a:latin typeface="OpenDyslexic" panose="00000500000000000000" pitchFamily="50" charset="-18"/>
              </a:rPr>
              <a:t>  f  d  g  b  d  g  e  k  d   l  d  h  e g  b  f d  j  b  g  d    </a:t>
            </a:r>
            <a:endParaRPr lang="hu-HU" sz="8800" dirty="0">
              <a:latin typeface="OpenDyslexic" panose="00000500000000000000" pitchFamily="50" charset="-1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21895" y="433136"/>
            <a:ext cx="86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Olvassátok el a betűket! Ha </a:t>
            </a:r>
            <a:r>
              <a:rPr lang="hu-HU" sz="4400" b="1" dirty="0" smtClean="0"/>
              <a:t>b</a:t>
            </a:r>
            <a:r>
              <a:rPr lang="hu-HU" sz="2800" b="1" dirty="0" smtClean="0"/>
              <a:t> betűt olvastok tapsoljatok!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636" y="333182"/>
            <a:ext cx="118882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1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47020" y="1600384"/>
            <a:ext cx="11097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>
                <a:latin typeface="OpenDyslexic" panose="00000500000000000000" pitchFamily="50" charset="-18"/>
              </a:rPr>
              <a:t>v</a:t>
            </a:r>
            <a:r>
              <a:rPr lang="hu-HU" sz="8800" dirty="0" smtClean="0">
                <a:latin typeface="OpenDyslexic" panose="00000500000000000000" pitchFamily="50" charset="-18"/>
              </a:rPr>
              <a:t>  f  d  g  b  d  g  e  k  d   l  d  h  e g  b  f d  j  b  g  d    </a:t>
            </a:r>
            <a:endParaRPr lang="hu-HU" sz="8800" dirty="0">
              <a:latin typeface="OpenDyslexic" panose="00000500000000000000" pitchFamily="50" charset="-1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4143" y="453270"/>
            <a:ext cx="9086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Olvassátok el a betűket! Ha </a:t>
            </a:r>
            <a:r>
              <a:rPr lang="hu-HU" sz="4400" b="1" dirty="0" smtClean="0"/>
              <a:t>d</a:t>
            </a:r>
            <a:r>
              <a:rPr lang="hu-HU" sz="2800" b="1" dirty="0" smtClean="0"/>
              <a:t> betűt olvastok </a:t>
            </a:r>
            <a:r>
              <a:rPr lang="hu-HU" sz="2800" b="1" dirty="0" err="1" smtClean="0"/>
              <a:t>dobbantsatok</a:t>
            </a:r>
            <a:r>
              <a:rPr lang="hu-HU" sz="2800" b="1" dirty="0" smtClean="0"/>
              <a:t>!</a:t>
            </a:r>
            <a:endParaRPr lang="hu-HU" sz="2800" b="1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0228" y="460711"/>
            <a:ext cx="118300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661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47020" y="1600384"/>
            <a:ext cx="11097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>
                <a:latin typeface="OpenDyslexic" panose="00000500000000000000" pitchFamily="50" charset="-18"/>
              </a:rPr>
              <a:t>v</a:t>
            </a:r>
            <a:r>
              <a:rPr lang="hu-HU" sz="8800" dirty="0" smtClean="0">
                <a:latin typeface="OpenDyslexic" panose="00000500000000000000" pitchFamily="50" charset="-18"/>
              </a:rPr>
              <a:t>  f  d  g  b  d  g  e  k  d   l  d  h  e g  b  f d  j  b  g  d    </a:t>
            </a:r>
            <a:endParaRPr lang="hu-HU" sz="8800" dirty="0">
              <a:latin typeface="OpenDyslexic" panose="00000500000000000000" pitchFamily="50" charset="-1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3663" y="116386"/>
            <a:ext cx="1092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Olvassátok el a betűket! Ha </a:t>
            </a:r>
            <a:r>
              <a:rPr lang="hu-HU" sz="4400" b="1" dirty="0" smtClean="0"/>
              <a:t>d</a:t>
            </a:r>
            <a:r>
              <a:rPr lang="hu-HU" sz="2800" b="1" dirty="0" smtClean="0"/>
              <a:t> betűt olvastok dobbantástok, ha </a:t>
            </a:r>
            <a:r>
              <a:rPr lang="hu-HU" sz="4400" b="1" dirty="0" smtClean="0"/>
              <a:t>b</a:t>
            </a:r>
            <a:r>
              <a:rPr lang="hu-HU" sz="2800" b="1" dirty="0" smtClean="0"/>
              <a:t> betűt olvastok tapsoljatok!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088" y="762124"/>
            <a:ext cx="860726" cy="5545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8516" y="716550"/>
            <a:ext cx="816312" cy="6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5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8735" t="13027" r="13002" b="20715"/>
          <a:stretch/>
        </p:blipFill>
        <p:spPr>
          <a:xfrm>
            <a:off x="5002389" y="4632200"/>
            <a:ext cx="1294544" cy="139728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000" y="3058006"/>
            <a:ext cx="3486150" cy="27146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04125" y="893852"/>
            <a:ext cx="38836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</a:t>
            </a:r>
            <a:r>
              <a:rPr lang="hu-HU" sz="2800" b="1" dirty="0" smtClean="0"/>
              <a:t>úbos pacsirta: </a:t>
            </a:r>
            <a:r>
              <a:rPr lang="hu-HU" sz="2400" dirty="0"/>
              <a:t>testhossza 17–19 centiméter, a szárnyfesztávolsága 29–38 centiméter, a tömege 37–50 gramm.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0079" y="1992170"/>
            <a:ext cx="2960884" cy="39516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953033" y="893852"/>
            <a:ext cx="421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rezgőfű: </a:t>
            </a:r>
            <a:r>
              <a:rPr lang="hu-HU" sz="2400" dirty="0"/>
              <a:t>elálló szárú, laza, bokros növény</a:t>
            </a:r>
            <a:r>
              <a:rPr lang="hu-HU" sz="2400" dirty="0" smtClean="0"/>
              <a:t>. </a:t>
            </a:r>
            <a:r>
              <a:rPr lang="hu-HU" sz="2400" dirty="0"/>
              <a:t>20-25 cm hosszú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xmlns="" val="378627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87730" y="729966"/>
            <a:ext cx="523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A pacsirta meglátott.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80341" y="1704891"/>
            <a:ext cx="8496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A pacsirta meglátott egy rezgőfüvet.</a:t>
            </a:r>
            <a:endParaRPr lang="hu-HU" sz="4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6215" y="2717186"/>
            <a:ext cx="10304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A búbos pacsirta meglátott egy rezgőfüvet.</a:t>
            </a:r>
            <a:endParaRPr lang="hu-HU" sz="4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9189" y="3643370"/>
            <a:ext cx="1118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A kis búbos pacsirta meglátott egy rezgőfüvet.</a:t>
            </a:r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7197" y="4741585"/>
            <a:ext cx="1154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A kis búbos pacsirta meglátott egy tő rezgőfüvet.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185330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t="4627"/>
          <a:stretch/>
        </p:blipFill>
        <p:spPr>
          <a:xfrm>
            <a:off x="3044792" y="278856"/>
            <a:ext cx="6102415" cy="637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Kép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9059" y="4756840"/>
            <a:ext cx="1936619" cy="1078787"/>
          </a:xfrm>
          <a:prstGeom prst="rect">
            <a:avLst/>
          </a:prstGeom>
        </p:spPr>
      </p:pic>
      <p:pic>
        <p:nvPicPr>
          <p:cNvPr id="5" name="Kép 4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78" y="4237996"/>
            <a:ext cx="2234059" cy="1058238"/>
          </a:xfrm>
          <a:prstGeom prst="rect">
            <a:avLst/>
          </a:prstGeom>
        </p:spPr>
      </p:pic>
      <p:pic>
        <p:nvPicPr>
          <p:cNvPr id="6" name="Kép 5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194" y="544530"/>
            <a:ext cx="1746030" cy="1263722"/>
          </a:xfrm>
          <a:prstGeom prst="rect">
            <a:avLst/>
          </a:prstGeom>
        </p:spPr>
      </p:pic>
      <p:pic>
        <p:nvPicPr>
          <p:cNvPr id="7" name="Kép 6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25099" y="815431"/>
            <a:ext cx="1287372" cy="1279973"/>
          </a:xfrm>
          <a:prstGeom prst="rect">
            <a:avLst/>
          </a:prstGeom>
        </p:spPr>
      </p:pic>
      <p:pic>
        <p:nvPicPr>
          <p:cNvPr id="8" name="Kép 7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0370" y="2600612"/>
            <a:ext cx="1308473" cy="1135205"/>
          </a:xfrm>
          <a:prstGeom prst="rect">
            <a:avLst/>
          </a:prstGeom>
        </p:spPr>
      </p:pic>
      <p:pic>
        <p:nvPicPr>
          <p:cNvPr id="9" name="Kép 8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91161" y="2861326"/>
            <a:ext cx="1215461" cy="12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177</Words>
  <Application>Microsoft Office PowerPoint</Application>
  <PresentationFormat>Egyéni</PresentationFormat>
  <Paragraphs>15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 búbos pacsirta meg a rezgőfű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EDU_RDPS_6167@sulid.hu</dc:creator>
  <cp:lastModifiedBy>user</cp:lastModifiedBy>
  <cp:revision>11</cp:revision>
  <dcterms:created xsi:type="dcterms:W3CDTF">2020-11-02T19:01:07Z</dcterms:created>
  <dcterms:modified xsi:type="dcterms:W3CDTF">2022-08-22T22:51:15Z</dcterms:modified>
</cp:coreProperties>
</file>