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1" r:id="rId4"/>
    <p:sldId id="260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59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F1807-2B1C-4448-87A9-F59719AAD137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655BF-3FEE-4DD6-8542-067003831192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8194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Próbálják megnevezni a madarakat, segítség az anagramma. A képekre kattintva megjelenik a madarak neve.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6655BF-3FEE-4DD6-8542-067003831192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56989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2 percig nézhetik, nem csak a nevet kell megjegyezni, hanem a madár kinézetét is, mert a következő dián más sorrendben lesznek a képek. 2 perc után eltűnnek a képek és a nevek.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6655BF-3FEE-4DD6-8542-067003831192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42382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 madarak megjelenésének sorrendjében le kell írniuk a nevüket. Ellenőrzéshez a képekre kattintva megjelennek a madarak nevei.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6655BF-3FEE-4DD6-8542-067003831192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83944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AFD17C0-3F3E-4826-8721-49AB0AE987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5CF093C0-8AA7-422A-AA4F-3FF384E64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515A4DB1-8B29-4568-96DC-28CFD92A5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7F30-8853-4C2A-9E61-8F9B24CF0DA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3FC91313-5CC3-4999-B239-E89906665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08D08838-7AC1-48E9-B371-8AD4AFE0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4A3A1-95AE-4AEB-A8CB-58BC4EDC7C6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45887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BF4E34A1-5A80-455C-8B62-26BBE1BA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E248FA4C-DB5B-40B1-9926-05A7ABF59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72CC0442-BC84-43E7-BBD6-86204BB43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7F30-8853-4C2A-9E61-8F9B24CF0DA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4C67A972-D3E4-43D9-98C1-5D4E52F2E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D42D454F-208D-4246-AB06-D87E27199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4A3A1-95AE-4AEB-A8CB-58BC4EDC7C6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9804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xmlns="" id="{37D72E8A-B14D-47F4-9A4B-F76FEFF9A0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0EF98849-C8C2-456A-A2F8-547DDA0A7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4775E754-4535-4BE9-B1C9-F1C7A0AE0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7F30-8853-4C2A-9E61-8F9B24CF0DA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CDD65D69-D820-4BA4-A860-94181092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7231A5CB-E1D0-49A9-9B56-C3076B5FC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4A3A1-95AE-4AEB-A8CB-58BC4EDC7C6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03519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5E9A3BC-78B3-4C8E-94B4-D4411EE1E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7E45A24C-0DC4-40BA-B085-39E8486A7B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3EA2D392-EB01-4F71-8D78-112DAD420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7F30-8853-4C2A-9E61-8F9B24CF0DA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153DCAD6-B6D4-4CD5-9DA4-6647621B2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42A478CD-06A4-4574-AB5A-04BB7BA22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4A3A1-95AE-4AEB-A8CB-58BC4EDC7C6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85188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AAB5EC14-50BF-4E78-A27A-7C3859A14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4E908E7C-2C6B-4304-8428-E075648D1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A14AEB84-9002-4E71-9479-820879B2D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7F30-8853-4C2A-9E61-8F9B24CF0DA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729EAFA4-37E2-415C-80B3-726A12816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E1F56B0B-44A1-4A58-9A4D-FE0379114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4A3A1-95AE-4AEB-A8CB-58BC4EDC7C6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5810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A00FC85-CF00-4959-A264-2DF2A4F38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81F07852-DD39-4698-96C5-7E265D8B10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79B7991C-8B60-4F27-A730-453C0A30C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E82B967B-8179-4BE2-907E-83A28707E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7F30-8853-4C2A-9E61-8F9B24CF0DA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1E1B21F1-D938-435B-ABB5-B705F9F92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46643BD0-A278-42B3-BBF0-0F0B03F4C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4A3A1-95AE-4AEB-A8CB-58BC4EDC7C6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1733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A5A56A18-D585-4C4B-8FA4-BC87FB525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2B83C689-9D7A-4468-BF35-FFBCA1E52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E772325F-1A56-4EEC-86C4-7A4DE6643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xmlns="" id="{6BFE1A13-1773-436D-A52C-EDA61B8433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xmlns="" id="{FF83F7D9-8D04-4FE2-930B-980009A784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xmlns="" id="{AE349D28-C101-46B8-90FC-5B77D0457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7F30-8853-4C2A-9E61-8F9B24CF0DA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xmlns="" id="{6A5F28B6-0EB5-42E0-9F16-36C9234AB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xmlns="" id="{E6966ADE-ECDD-4CB0-BBDB-6BC6D5918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4A3A1-95AE-4AEB-A8CB-58BC4EDC7C6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9896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798DFE8-CE77-4786-8C19-15D309F74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xmlns="" id="{9BEE8C70-53A2-413B-B1DD-2B12BB10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7F30-8853-4C2A-9E61-8F9B24CF0DA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xmlns="" id="{32BC6016-17D6-4E27-99A2-710097DEF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5A1D8F99-64B5-4988-B7B5-2334222C4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4A3A1-95AE-4AEB-A8CB-58BC4EDC7C6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32787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xmlns="" id="{9ACBAFE8-6E7D-4A54-AD1C-407EC3C22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7F30-8853-4C2A-9E61-8F9B24CF0DA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xmlns="" id="{1BB52D1C-19B4-4403-833D-E0E546CA4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B24319FA-0E45-4FEF-B083-CAD95B1A0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4A3A1-95AE-4AEB-A8CB-58BC4EDC7C6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296355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ED4DCEF-F76D-453E-814C-5566AC9B4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D69DDA99-D2C2-45D2-ABC8-19F1227831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1D478762-5B31-4575-8138-CB6883213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16419767-8523-41DD-90DE-61B5EED2E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7F30-8853-4C2A-9E61-8F9B24CF0DA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F42F4738-9481-43E4-B192-BEF552A6C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787CFC6D-A647-40D7-8F3D-91F360AA1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4A3A1-95AE-4AEB-A8CB-58BC4EDC7C6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6808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FC3293BB-1812-4BCD-A408-83F8B8699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xmlns="" id="{63026562-9C22-4321-A956-F87166B509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7094EEC6-6F54-45C1-BAF1-599B5C39D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F02718AE-19AD-4C1A-99B8-7DF44C5EE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7F30-8853-4C2A-9E61-8F9B24CF0DA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E32A8278-2F14-49EE-8681-58E9DA09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E67D8C09-E093-4098-9840-77049D57D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4A3A1-95AE-4AEB-A8CB-58BC4EDC7C6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81094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xmlns="" id="{EEEA4137-E0D3-43E5-BB58-46B4154A9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413F7FE8-EAA1-4D3F-99AA-1AA98C596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71F7561B-8143-482C-BEDC-651617DA0C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97F30-8853-4C2A-9E61-8F9B24CF0DA5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52DE8988-2BAD-4474-90F8-D0EB94EC85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FC036585-E6B5-476C-9B39-378E9DEA7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4A3A1-95AE-4AEB-A8CB-58BC4EDC7C6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88951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AcerTan&#225;ri2\AppData\Local\Microsoft\Windows\INetCache\Content.MSO\A4C9EDF8.WAV" TargetMode="External"/><Relationship Id="rId6" Type="http://schemas.openxmlformats.org/officeDocument/2006/relationships/image" Target="../media/image3.jpeg"/><Relationship Id="rId11" Type="http://schemas.openxmlformats.org/officeDocument/2006/relationships/image" Target="../media/image10.png"/><Relationship Id="rId5" Type="http://schemas.openxmlformats.org/officeDocument/2006/relationships/image" Target="../media/image2.jpeg"/><Relationship Id="rId10" Type="http://schemas.openxmlformats.org/officeDocument/2006/relationships/image" Target="../media/image7.jpeg"/><Relationship Id="rId4" Type="http://schemas.openxmlformats.org/officeDocument/2006/relationships/audio" Target="../media/audio1.wav"/><Relationship Id="rId9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EB8B8CE0-4C23-4370-BA2E-48A412E83422}"/>
              </a:ext>
            </a:extLst>
          </p:cNvPr>
          <p:cNvSpPr txBox="1">
            <a:spLocks/>
          </p:cNvSpPr>
          <p:nvPr/>
        </p:nvSpPr>
        <p:spPr>
          <a:xfrm>
            <a:off x="2970440" y="3789815"/>
            <a:ext cx="3546021" cy="6080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altLang="hu-HU" dirty="0"/>
              <a:t>Móra Ferenc:</a:t>
            </a:r>
          </a:p>
        </p:txBody>
      </p:sp>
      <p:sp>
        <p:nvSpPr>
          <p:cNvPr id="4" name="Cím 1">
            <a:extLst>
              <a:ext uri="{FF2B5EF4-FFF2-40B4-BE49-F238E27FC236}">
                <a16:creationId xmlns:a16="http://schemas.microsoft.com/office/drawing/2014/main" xmlns="" id="{108A313F-9FEC-418C-98FE-BA3F2B2D5B0F}"/>
              </a:ext>
            </a:extLst>
          </p:cNvPr>
          <p:cNvSpPr txBox="1">
            <a:spLocks/>
          </p:cNvSpPr>
          <p:nvPr/>
        </p:nvSpPr>
        <p:spPr>
          <a:xfrm>
            <a:off x="5294539" y="3789815"/>
            <a:ext cx="5495925" cy="788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altLang="hu-HU" dirty="0"/>
              <a:t>A cinege cipője</a:t>
            </a:r>
          </a:p>
        </p:txBody>
      </p:sp>
      <p:pic>
        <p:nvPicPr>
          <p:cNvPr id="2050" name="Picture 2" descr="Móra Ferenc">
            <a:extLst>
              <a:ext uri="{FF2B5EF4-FFF2-40B4-BE49-F238E27FC236}">
                <a16:creationId xmlns:a16="http://schemas.microsoft.com/office/drawing/2014/main" xmlns="" id="{C666E66D-F120-464B-A4EC-A9DAEC9BAF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714"/>
          <a:stretch/>
        </p:blipFill>
        <p:spPr bwMode="auto">
          <a:xfrm>
            <a:off x="4972050" y="437014"/>
            <a:ext cx="2247900" cy="317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ím 1">
            <a:extLst>
              <a:ext uri="{FF2B5EF4-FFF2-40B4-BE49-F238E27FC236}">
                <a16:creationId xmlns:a16="http://schemas.microsoft.com/office/drawing/2014/main" xmlns="" id="{27E03B2E-8DFA-4758-99AE-221138C638BD}"/>
              </a:ext>
            </a:extLst>
          </p:cNvPr>
          <p:cNvSpPr txBox="1">
            <a:spLocks/>
          </p:cNvSpPr>
          <p:nvPr/>
        </p:nvSpPr>
        <p:spPr>
          <a:xfrm>
            <a:off x="0" y="6521677"/>
            <a:ext cx="2035629" cy="3363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altLang="hu-HU" sz="1800" dirty="0"/>
              <a:t>Erdei-Nagy Erzsébet</a:t>
            </a:r>
          </a:p>
        </p:txBody>
      </p:sp>
    </p:spTree>
    <p:extLst>
      <p:ext uri="{BB962C8B-B14F-4D97-AF65-F5344CB8AC3E}">
        <p14:creationId xmlns:p14="http://schemas.microsoft.com/office/powerpoint/2010/main" xmlns="" val="669278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Képtalálat a következ&amp;odblac;re: „darumadár”">
            <a:extLst>
              <a:ext uri="{FF2B5EF4-FFF2-40B4-BE49-F238E27FC236}">
                <a16:creationId xmlns:a16="http://schemas.microsoft.com/office/drawing/2014/main" xmlns="" id="{F9D964E0-1160-4438-B214-170C422C4B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3075" name="AutoShape 4" descr="Képtalálat a következ&amp;odblac;re: „darumadár”">
            <a:extLst>
              <a:ext uri="{FF2B5EF4-FFF2-40B4-BE49-F238E27FC236}">
                <a16:creationId xmlns:a16="http://schemas.microsoft.com/office/drawing/2014/main" xmlns="" id="{4EE383BC-DCDC-45D4-AB85-3E601BF995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3076" name="AutoShape 6" descr="Képtalálat a következ&amp;odblac;re: „darumadár”">
            <a:extLst>
              <a:ext uri="{FF2B5EF4-FFF2-40B4-BE49-F238E27FC236}">
                <a16:creationId xmlns:a16="http://schemas.microsoft.com/office/drawing/2014/main" xmlns="" id="{63D0F800-BFE6-4E02-B278-1C5603248A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pic>
        <p:nvPicPr>
          <p:cNvPr id="3077" name="Picture 8" descr="Képtalálat a következ&amp;odblac;re: „darumadár”">
            <a:extLst>
              <a:ext uri="{FF2B5EF4-FFF2-40B4-BE49-F238E27FC236}">
                <a16:creationId xmlns:a16="http://schemas.microsoft.com/office/drawing/2014/main" xmlns="" id="{F2F6A89D-EC01-4F6F-94D0-0AE67570F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88" t="9818" r="16377" b="7011"/>
          <a:stretch>
            <a:fillRect/>
          </a:stretch>
        </p:blipFill>
        <p:spPr bwMode="auto">
          <a:xfrm>
            <a:off x="5178426" y="1373188"/>
            <a:ext cx="1871663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0" descr="Képtalálat a következ&amp;odblac;re: „gólya”">
            <a:extLst>
              <a:ext uri="{FF2B5EF4-FFF2-40B4-BE49-F238E27FC236}">
                <a16:creationId xmlns:a16="http://schemas.microsoft.com/office/drawing/2014/main" xmlns="" id="{27E11773-AB47-4C5D-A71A-F7A8F140E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940" r="16829"/>
          <a:stretch>
            <a:fillRect/>
          </a:stretch>
        </p:blipFill>
        <p:spPr bwMode="auto">
          <a:xfrm>
            <a:off x="3022600" y="1389064"/>
            <a:ext cx="1824038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2" descr="Képtalálat a következ&amp;odblac;re: „bölömbika”">
            <a:extLst>
              <a:ext uri="{FF2B5EF4-FFF2-40B4-BE49-F238E27FC236}">
                <a16:creationId xmlns:a16="http://schemas.microsoft.com/office/drawing/2014/main" xmlns="" id="{777F5225-6D61-4337-8FD1-DFF34B5E7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53" t="5791" r="10828"/>
          <a:stretch>
            <a:fillRect/>
          </a:stretch>
        </p:blipFill>
        <p:spPr bwMode="auto">
          <a:xfrm>
            <a:off x="5111750" y="4114800"/>
            <a:ext cx="2262188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4" descr="Képtalálat a következ&amp;odblac;re: „búbos banka”">
            <a:extLst>
              <a:ext uri="{FF2B5EF4-FFF2-40B4-BE49-F238E27FC236}">
                <a16:creationId xmlns:a16="http://schemas.microsoft.com/office/drawing/2014/main" xmlns="" id="{EDAE07F5-1493-4B57-9D24-84D06344E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233"/>
          <a:stretch>
            <a:fillRect/>
          </a:stretch>
        </p:blipFill>
        <p:spPr bwMode="auto">
          <a:xfrm>
            <a:off x="7466014" y="4098925"/>
            <a:ext cx="2066925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8" descr="Képtalálat a következ&amp;odblac;re: „varjú”">
            <a:extLst>
              <a:ext uri="{FF2B5EF4-FFF2-40B4-BE49-F238E27FC236}">
                <a16:creationId xmlns:a16="http://schemas.microsoft.com/office/drawing/2014/main" xmlns="" id="{6A3C0C0B-6623-43B1-952F-08F8D8744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654" t="4402" r="20692"/>
          <a:stretch>
            <a:fillRect/>
          </a:stretch>
        </p:blipFill>
        <p:spPr bwMode="auto">
          <a:xfrm>
            <a:off x="7350126" y="1450976"/>
            <a:ext cx="1998663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20" descr="Képtalálat a következ&amp;odblac;re: „cinege”">
            <a:extLst>
              <a:ext uri="{FF2B5EF4-FFF2-40B4-BE49-F238E27FC236}">
                <a16:creationId xmlns:a16="http://schemas.microsoft.com/office/drawing/2014/main" xmlns="" id="{8B4E2626-1E79-4B75-A51C-725C20797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6179"/>
          <a:stretch>
            <a:fillRect/>
          </a:stretch>
        </p:blipFill>
        <p:spPr bwMode="auto">
          <a:xfrm>
            <a:off x="2728914" y="4141788"/>
            <a:ext cx="2295525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zövegdoboz 11">
            <a:extLst>
              <a:ext uri="{FF2B5EF4-FFF2-40B4-BE49-F238E27FC236}">
                <a16:creationId xmlns:a16="http://schemas.microsoft.com/office/drawing/2014/main" xmlns="" id="{DADD1CFE-5867-4C5E-9828-759E8F762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3635375"/>
            <a:ext cx="1270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cinege</a:t>
            </a:r>
          </a:p>
        </p:txBody>
      </p:sp>
      <p:sp>
        <p:nvSpPr>
          <p:cNvPr id="25" name="Szövegdoboz 11">
            <a:extLst>
              <a:ext uri="{FF2B5EF4-FFF2-40B4-BE49-F238E27FC236}">
                <a16:creationId xmlns:a16="http://schemas.microsoft.com/office/drawing/2014/main" xmlns="" id="{C79FEE86-0D69-4E69-B638-F8E9ABB43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0026" y="923925"/>
            <a:ext cx="1268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varjú</a:t>
            </a:r>
          </a:p>
        </p:txBody>
      </p:sp>
      <p:sp>
        <p:nvSpPr>
          <p:cNvPr id="26" name="Szövegdoboz 11">
            <a:extLst>
              <a:ext uri="{FF2B5EF4-FFF2-40B4-BE49-F238E27FC236}">
                <a16:creationId xmlns:a16="http://schemas.microsoft.com/office/drawing/2014/main" xmlns="" id="{713DCDC0-F7F8-45F6-BDAB-64C337764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413" y="866775"/>
            <a:ext cx="1270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gólya</a:t>
            </a:r>
          </a:p>
        </p:txBody>
      </p:sp>
      <p:sp>
        <p:nvSpPr>
          <p:cNvPr id="27" name="Szövegdoboz 11">
            <a:extLst>
              <a:ext uri="{FF2B5EF4-FFF2-40B4-BE49-F238E27FC236}">
                <a16:creationId xmlns:a16="http://schemas.microsoft.com/office/drawing/2014/main" xmlns="" id="{EEB35F30-304A-4A24-B567-5CDD17F39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450" y="3635375"/>
            <a:ext cx="1981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bölömbika</a:t>
            </a:r>
          </a:p>
        </p:txBody>
      </p:sp>
      <p:sp>
        <p:nvSpPr>
          <p:cNvPr id="28" name="Szövegdoboz 11">
            <a:extLst>
              <a:ext uri="{FF2B5EF4-FFF2-40B4-BE49-F238E27FC236}">
                <a16:creationId xmlns:a16="http://schemas.microsoft.com/office/drawing/2014/main" xmlns="" id="{158B5932-264F-40C4-A72C-804845257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25" y="866775"/>
            <a:ext cx="1270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daru</a:t>
            </a:r>
          </a:p>
        </p:txBody>
      </p:sp>
      <p:sp>
        <p:nvSpPr>
          <p:cNvPr id="29" name="Szövegdoboz 11">
            <a:extLst>
              <a:ext uri="{FF2B5EF4-FFF2-40B4-BE49-F238E27FC236}">
                <a16:creationId xmlns:a16="http://schemas.microsoft.com/office/drawing/2014/main" xmlns="" id="{B60FF10C-EF3C-4551-B730-F6DE939BF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3938" y="3592513"/>
            <a:ext cx="2514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búbos banka</a:t>
            </a:r>
          </a:p>
        </p:txBody>
      </p:sp>
      <p:sp>
        <p:nvSpPr>
          <p:cNvPr id="18" name="Szövegdoboz 11">
            <a:extLst>
              <a:ext uri="{FF2B5EF4-FFF2-40B4-BE49-F238E27FC236}">
                <a16:creationId xmlns:a16="http://schemas.microsoft.com/office/drawing/2014/main" xmlns="" id="{7B8E5F88-84FD-449F-AAFE-3A62DCC8B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9925" y="3637189"/>
            <a:ext cx="1270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 err="1"/>
              <a:t>eneigc</a:t>
            </a:r>
            <a:endParaRPr lang="hu-HU" altLang="hu-HU" dirty="0"/>
          </a:p>
        </p:txBody>
      </p:sp>
      <p:sp>
        <p:nvSpPr>
          <p:cNvPr id="19" name="Szövegdoboz 11">
            <a:extLst>
              <a:ext uri="{FF2B5EF4-FFF2-40B4-BE49-F238E27FC236}">
                <a16:creationId xmlns:a16="http://schemas.microsoft.com/office/drawing/2014/main" xmlns="" id="{C18A5CBB-9CF1-429C-9EC7-DE90C82EC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851" y="912133"/>
            <a:ext cx="1268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 err="1"/>
              <a:t>vújar</a:t>
            </a:r>
            <a:endParaRPr lang="hu-HU" altLang="hu-HU" dirty="0"/>
          </a:p>
        </p:txBody>
      </p:sp>
      <p:sp>
        <p:nvSpPr>
          <p:cNvPr id="20" name="Szövegdoboz 11">
            <a:extLst>
              <a:ext uri="{FF2B5EF4-FFF2-40B4-BE49-F238E27FC236}">
                <a16:creationId xmlns:a16="http://schemas.microsoft.com/office/drawing/2014/main" xmlns="" id="{71A9B4C9-CD82-4014-B461-AC65E33E8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413" y="854983"/>
            <a:ext cx="1270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 err="1"/>
              <a:t>aógly</a:t>
            </a:r>
            <a:endParaRPr lang="hu-HU" altLang="hu-HU" dirty="0"/>
          </a:p>
        </p:txBody>
      </p:sp>
      <p:sp>
        <p:nvSpPr>
          <p:cNvPr id="22" name="Szövegdoboz 11">
            <a:extLst>
              <a:ext uri="{FF2B5EF4-FFF2-40B4-BE49-F238E27FC236}">
                <a16:creationId xmlns:a16="http://schemas.microsoft.com/office/drawing/2014/main" xmlns="" id="{5FEF30F3-AFC4-46E8-AFF6-AA85B7593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25" y="855664"/>
            <a:ext cx="1270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 err="1"/>
              <a:t>ardu</a:t>
            </a:r>
            <a:endParaRPr lang="hu-HU" altLang="hu-HU" dirty="0"/>
          </a:p>
        </p:txBody>
      </p:sp>
      <p:pic>
        <p:nvPicPr>
          <p:cNvPr id="2" name="Kép 1">
            <a:extLst>
              <a:ext uri="{FF2B5EF4-FFF2-40B4-BE49-F238E27FC236}">
                <a16:creationId xmlns:a16="http://schemas.microsoft.com/office/drawing/2014/main" xmlns="" id="{227D9C7B-77E0-4A6D-9CF2-AFA73E23E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9112"/>
          <a:stretch>
            <a:fillRect/>
          </a:stretch>
        </p:blipFill>
        <p:spPr bwMode="auto">
          <a:xfrm>
            <a:off x="5214144" y="3541712"/>
            <a:ext cx="2055812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Kép 2">
            <a:extLst>
              <a:ext uri="{FF2B5EF4-FFF2-40B4-BE49-F238E27FC236}">
                <a16:creationId xmlns:a16="http://schemas.microsoft.com/office/drawing/2014/main" xmlns="" id="{A8AB7251-9C1C-437B-A1E8-0651549910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61249" y="3652838"/>
            <a:ext cx="2149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0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8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30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7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30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2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30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0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3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30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9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30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0"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18" grpId="0"/>
      <p:bldP spid="18" grpId="1"/>
      <p:bldP spid="19" grpId="0"/>
      <p:bldP spid="19" grpId="1"/>
      <p:bldP spid="20" grpId="0"/>
      <p:bldP spid="20" grpId="1"/>
      <p:bldP spid="22" grpId="0"/>
      <p:bldP spid="2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 descr="Képtalálat a következ&amp;odblac;re: „darumadár”">
            <a:extLst>
              <a:ext uri="{FF2B5EF4-FFF2-40B4-BE49-F238E27FC236}">
                <a16:creationId xmlns:a16="http://schemas.microsoft.com/office/drawing/2014/main" xmlns="" id="{F9D964E0-1160-4438-B214-170C422C4B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3075" name="AutoShape 4" descr="Képtalálat a következ&amp;odblac;re: „darumadár”">
            <a:extLst>
              <a:ext uri="{FF2B5EF4-FFF2-40B4-BE49-F238E27FC236}">
                <a16:creationId xmlns:a16="http://schemas.microsoft.com/office/drawing/2014/main" xmlns="" id="{4EE383BC-DCDC-45D4-AB85-3E601BF995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sp>
        <p:nvSpPr>
          <p:cNvPr id="3076" name="AutoShape 6" descr="Képtalálat a következ&amp;odblac;re: „darumadár”">
            <a:extLst>
              <a:ext uri="{FF2B5EF4-FFF2-40B4-BE49-F238E27FC236}">
                <a16:creationId xmlns:a16="http://schemas.microsoft.com/office/drawing/2014/main" xmlns="" id="{63D0F800-BFE6-4E02-B278-1C5603248AA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1800"/>
          </a:p>
        </p:txBody>
      </p:sp>
      <p:pic>
        <p:nvPicPr>
          <p:cNvPr id="3077" name="Picture 8" descr="Képtalálat a következ&amp;odblac;re: „darumadár”">
            <a:extLst>
              <a:ext uri="{FF2B5EF4-FFF2-40B4-BE49-F238E27FC236}">
                <a16:creationId xmlns:a16="http://schemas.microsoft.com/office/drawing/2014/main" xmlns="" id="{F2F6A89D-EC01-4F6F-94D0-0AE67570F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88" t="9818" r="16377" b="7011"/>
          <a:stretch>
            <a:fillRect/>
          </a:stretch>
        </p:blipFill>
        <p:spPr bwMode="auto">
          <a:xfrm>
            <a:off x="5178426" y="1373188"/>
            <a:ext cx="1871663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0" descr="Képtalálat a következ&amp;odblac;re: „gólya”">
            <a:extLst>
              <a:ext uri="{FF2B5EF4-FFF2-40B4-BE49-F238E27FC236}">
                <a16:creationId xmlns:a16="http://schemas.microsoft.com/office/drawing/2014/main" xmlns="" id="{27E11773-AB47-4C5D-A71A-F7A8F140E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940" r="16829"/>
          <a:stretch>
            <a:fillRect/>
          </a:stretch>
        </p:blipFill>
        <p:spPr bwMode="auto">
          <a:xfrm>
            <a:off x="3022600" y="1389064"/>
            <a:ext cx="1824038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2" descr="Képtalálat a következ&amp;odblac;re: „bölömbika”">
            <a:extLst>
              <a:ext uri="{FF2B5EF4-FFF2-40B4-BE49-F238E27FC236}">
                <a16:creationId xmlns:a16="http://schemas.microsoft.com/office/drawing/2014/main" xmlns="" id="{777F5225-6D61-4337-8FD1-DFF34B5E7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53" t="5791" r="10828"/>
          <a:stretch>
            <a:fillRect/>
          </a:stretch>
        </p:blipFill>
        <p:spPr bwMode="auto">
          <a:xfrm>
            <a:off x="5111750" y="4114800"/>
            <a:ext cx="2262188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4" descr="Képtalálat a következ&amp;odblac;re: „búbos banka”">
            <a:extLst>
              <a:ext uri="{FF2B5EF4-FFF2-40B4-BE49-F238E27FC236}">
                <a16:creationId xmlns:a16="http://schemas.microsoft.com/office/drawing/2014/main" xmlns="" id="{EDAE07F5-1493-4B57-9D24-84D06344E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233"/>
          <a:stretch>
            <a:fillRect/>
          </a:stretch>
        </p:blipFill>
        <p:spPr bwMode="auto">
          <a:xfrm>
            <a:off x="7466014" y="4098925"/>
            <a:ext cx="2066925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8" descr="Képtalálat a következ&amp;odblac;re: „varjú”">
            <a:extLst>
              <a:ext uri="{FF2B5EF4-FFF2-40B4-BE49-F238E27FC236}">
                <a16:creationId xmlns:a16="http://schemas.microsoft.com/office/drawing/2014/main" xmlns="" id="{6A3C0C0B-6623-43B1-952F-08F8D8744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654" t="4402" r="20692"/>
          <a:stretch>
            <a:fillRect/>
          </a:stretch>
        </p:blipFill>
        <p:spPr bwMode="auto">
          <a:xfrm>
            <a:off x="7350126" y="1450976"/>
            <a:ext cx="1998663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20" descr="Képtalálat a következ&amp;odblac;re: „cinege”">
            <a:extLst>
              <a:ext uri="{FF2B5EF4-FFF2-40B4-BE49-F238E27FC236}">
                <a16:creationId xmlns:a16="http://schemas.microsoft.com/office/drawing/2014/main" xmlns="" id="{8B4E2626-1E79-4B75-A51C-725C20797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6179"/>
          <a:stretch>
            <a:fillRect/>
          </a:stretch>
        </p:blipFill>
        <p:spPr bwMode="auto">
          <a:xfrm>
            <a:off x="2728914" y="4141788"/>
            <a:ext cx="2295525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zövegdoboz 11">
            <a:extLst>
              <a:ext uri="{FF2B5EF4-FFF2-40B4-BE49-F238E27FC236}">
                <a16:creationId xmlns:a16="http://schemas.microsoft.com/office/drawing/2014/main" xmlns="" id="{DADD1CFE-5867-4C5E-9828-759E8F762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3635375"/>
            <a:ext cx="1270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cinege</a:t>
            </a:r>
          </a:p>
        </p:txBody>
      </p:sp>
      <p:sp>
        <p:nvSpPr>
          <p:cNvPr id="25" name="Szövegdoboz 11">
            <a:extLst>
              <a:ext uri="{FF2B5EF4-FFF2-40B4-BE49-F238E27FC236}">
                <a16:creationId xmlns:a16="http://schemas.microsoft.com/office/drawing/2014/main" xmlns="" id="{C79FEE86-0D69-4E69-B638-F8E9ABB43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0026" y="923925"/>
            <a:ext cx="1268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varjú</a:t>
            </a:r>
          </a:p>
        </p:txBody>
      </p:sp>
      <p:sp>
        <p:nvSpPr>
          <p:cNvPr id="26" name="Szövegdoboz 11">
            <a:extLst>
              <a:ext uri="{FF2B5EF4-FFF2-40B4-BE49-F238E27FC236}">
                <a16:creationId xmlns:a16="http://schemas.microsoft.com/office/drawing/2014/main" xmlns="" id="{713DCDC0-F7F8-45F6-BDAB-64C337764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413" y="866775"/>
            <a:ext cx="1270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gólya</a:t>
            </a:r>
          </a:p>
        </p:txBody>
      </p:sp>
      <p:sp>
        <p:nvSpPr>
          <p:cNvPr id="27" name="Szövegdoboz 11">
            <a:extLst>
              <a:ext uri="{FF2B5EF4-FFF2-40B4-BE49-F238E27FC236}">
                <a16:creationId xmlns:a16="http://schemas.microsoft.com/office/drawing/2014/main" xmlns="" id="{EEB35F30-304A-4A24-B567-5CDD17F39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450" y="3635375"/>
            <a:ext cx="1981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bölömbika</a:t>
            </a:r>
          </a:p>
        </p:txBody>
      </p:sp>
      <p:sp>
        <p:nvSpPr>
          <p:cNvPr id="28" name="Szövegdoboz 11">
            <a:extLst>
              <a:ext uri="{FF2B5EF4-FFF2-40B4-BE49-F238E27FC236}">
                <a16:creationId xmlns:a16="http://schemas.microsoft.com/office/drawing/2014/main" xmlns="" id="{158B5932-264F-40C4-A72C-804845257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25" y="866775"/>
            <a:ext cx="1270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daru</a:t>
            </a:r>
          </a:p>
        </p:txBody>
      </p:sp>
      <p:sp>
        <p:nvSpPr>
          <p:cNvPr id="29" name="Szövegdoboz 11">
            <a:extLst>
              <a:ext uri="{FF2B5EF4-FFF2-40B4-BE49-F238E27FC236}">
                <a16:creationId xmlns:a16="http://schemas.microsoft.com/office/drawing/2014/main" xmlns="" id="{B60FF10C-EF3C-4551-B730-F6DE939BF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3938" y="3592513"/>
            <a:ext cx="2514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búbos banka</a:t>
            </a:r>
          </a:p>
        </p:txBody>
      </p:sp>
      <p:pic>
        <p:nvPicPr>
          <p:cNvPr id="21" name="A4C9EDF8.WAV">
            <a:hlinkClick r:id="" action="ppaction://media"/>
            <a:extLst>
              <a:ext uri="{FF2B5EF4-FFF2-40B4-BE49-F238E27FC236}">
                <a16:creationId xmlns:a16="http://schemas.microsoft.com/office/drawing/2014/main" xmlns="" id="{03EB1BBD-9C54-4C8D-BB21-4800CB8EF773}"/>
              </a:ext>
            </a:extLst>
          </p:cNvPr>
          <p:cNvPicPr>
            <a:picLocks noChangeAspect="1"/>
          </p:cNvPicPr>
          <p:nvPr>
            <a:audioFile r:link="rId1"/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65877" y="497683"/>
            <a:ext cx="14287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3">
            <a:extLst>
              <a:ext uri="{FF2B5EF4-FFF2-40B4-BE49-F238E27FC236}">
                <a16:creationId xmlns:a16="http://schemas.microsoft.com/office/drawing/2014/main" xmlns="" id="{992CB2D8-CE00-4C1D-AFD5-0D30AA6A4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77" y="456408"/>
            <a:ext cx="6659562" cy="252412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hu-HU" sz="1800">
              <a:latin typeface="Arial" panose="020B0604020202020204" pitchFamily="34" charset="0"/>
            </a:endParaRPr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xmlns="" id="{1B870BD3-C172-4B6D-BA61-657FD3B0E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77" y="456408"/>
            <a:ext cx="6659562" cy="25241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hu-HU" sz="1800">
              <a:latin typeface="Arial" panose="020B0604020202020204" pitchFamily="34" charset="0"/>
            </a:endParaRP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xmlns="" id="{34AAFA9C-4FF3-4537-81E9-6ACCD8690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8014" y="-81755"/>
            <a:ext cx="1289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>
                <a:latin typeface="Arial" panose="020B0604020202020204" pitchFamily="34" charset="0"/>
              </a:rPr>
              <a:t>Vége!</a:t>
            </a:r>
            <a:endParaRPr lang="en-GB" altLang="hu-H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817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048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22" grpId="0" animBg="1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8" descr="Képtalálat a következ&amp;odblac;re: „darumadár”">
            <a:extLst>
              <a:ext uri="{FF2B5EF4-FFF2-40B4-BE49-F238E27FC236}">
                <a16:creationId xmlns:a16="http://schemas.microsoft.com/office/drawing/2014/main" xmlns="" id="{F2F6A89D-EC01-4F6F-94D0-0AE67570F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88" t="9818" r="16377" b="7011"/>
          <a:stretch>
            <a:fillRect/>
          </a:stretch>
        </p:blipFill>
        <p:spPr bwMode="auto">
          <a:xfrm>
            <a:off x="5014119" y="4125686"/>
            <a:ext cx="1871663" cy="202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0" descr="Képtalálat a következ&amp;odblac;re: „gólya”">
            <a:extLst>
              <a:ext uri="{FF2B5EF4-FFF2-40B4-BE49-F238E27FC236}">
                <a16:creationId xmlns:a16="http://schemas.microsoft.com/office/drawing/2014/main" xmlns="" id="{27E11773-AB47-4C5D-A71A-F7A8F140E2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940" r="16829"/>
          <a:stretch>
            <a:fillRect/>
          </a:stretch>
        </p:blipFill>
        <p:spPr bwMode="auto">
          <a:xfrm>
            <a:off x="2921794" y="4125686"/>
            <a:ext cx="1824038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2" descr="Képtalálat a következ&amp;odblac;re: „bölömbika”">
            <a:extLst>
              <a:ext uri="{FF2B5EF4-FFF2-40B4-BE49-F238E27FC236}">
                <a16:creationId xmlns:a16="http://schemas.microsoft.com/office/drawing/2014/main" xmlns="" id="{777F5225-6D61-4337-8FD1-DFF34B5E7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53" t="5791" r="10828"/>
          <a:stretch>
            <a:fillRect/>
          </a:stretch>
        </p:blipFill>
        <p:spPr bwMode="auto">
          <a:xfrm>
            <a:off x="7154069" y="4125686"/>
            <a:ext cx="2262188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4" descr="Képtalálat a következ&amp;odblac;re: „búbos banka”">
            <a:extLst>
              <a:ext uri="{FF2B5EF4-FFF2-40B4-BE49-F238E27FC236}">
                <a16:creationId xmlns:a16="http://schemas.microsoft.com/office/drawing/2014/main" xmlns="" id="{EDAE07F5-1493-4B57-9D24-84D06344E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233"/>
          <a:stretch>
            <a:fillRect/>
          </a:stretch>
        </p:blipFill>
        <p:spPr bwMode="auto">
          <a:xfrm>
            <a:off x="7232650" y="1406525"/>
            <a:ext cx="2066925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8" descr="Képtalálat a következ&amp;odblac;re: „varjú”">
            <a:extLst>
              <a:ext uri="{FF2B5EF4-FFF2-40B4-BE49-F238E27FC236}">
                <a16:creationId xmlns:a16="http://schemas.microsoft.com/office/drawing/2014/main" xmlns="" id="{6A3C0C0B-6623-43B1-952F-08F8D8744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654" t="4402" r="20692"/>
          <a:stretch>
            <a:fillRect/>
          </a:stretch>
        </p:blipFill>
        <p:spPr bwMode="auto">
          <a:xfrm>
            <a:off x="5096668" y="1417183"/>
            <a:ext cx="1998663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20" descr="Képtalálat a következ&amp;odblac;re: „cinege”">
            <a:extLst>
              <a:ext uri="{FF2B5EF4-FFF2-40B4-BE49-F238E27FC236}">
                <a16:creationId xmlns:a16="http://schemas.microsoft.com/office/drawing/2014/main" xmlns="" id="{8B4E2626-1E79-4B75-A51C-725C20797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6179"/>
          <a:stretch>
            <a:fillRect/>
          </a:stretch>
        </p:blipFill>
        <p:spPr bwMode="auto">
          <a:xfrm>
            <a:off x="2686051" y="1435101"/>
            <a:ext cx="2295525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Szövegdoboz 11">
            <a:extLst>
              <a:ext uri="{FF2B5EF4-FFF2-40B4-BE49-F238E27FC236}">
                <a16:creationId xmlns:a16="http://schemas.microsoft.com/office/drawing/2014/main" xmlns="" id="{DADD1CFE-5867-4C5E-9828-759E8F762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9349" y="923925"/>
            <a:ext cx="1270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cinege</a:t>
            </a:r>
          </a:p>
        </p:txBody>
      </p:sp>
      <p:sp>
        <p:nvSpPr>
          <p:cNvPr id="25" name="Szövegdoboz 11">
            <a:extLst>
              <a:ext uri="{FF2B5EF4-FFF2-40B4-BE49-F238E27FC236}">
                <a16:creationId xmlns:a16="http://schemas.microsoft.com/office/drawing/2014/main" xmlns="" id="{C79FEE86-0D69-4E69-B638-F8E9ABB43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843" y="892970"/>
            <a:ext cx="12684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varjú</a:t>
            </a:r>
          </a:p>
        </p:txBody>
      </p:sp>
      <p:sp>
        <p:nvSpPr>
          <p:cNvPr id="26" name="Szövegdoboz 11">
            <a:extLst>
              <a:ext uri="{FF2B5EF4-FFF2-40B4-BE49-F238E27FC236}">
                <a16:creationId xmlns:a16="http://schemas.microsoft.com/office/drawing/2014/main" xmlns="" id="{713DCDC0-F7F8-45F6-BDAB-64C337764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806" y="3592513"/>
            <a:ext cx="1270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gólya</a:t>
            </a:r>
          </a:p>
        </p:txBody>
      </p:sp>
      <p:sp>
        <p:nvSpPr>
          <p:cNvPr id="27" name="Szövegdoboz 11">
            <a:extLst>
              <a:ext uri="{FF2B5EF4-FFF2-40B4-BE49-F238E27FC236}">
                <a16:creationId xmlns:a16="http://schemas.microsoft.com/office/drawing/2014/main" xmlns="" id="{EEB35F30-304A-4A24-B567-5CDD17F39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2662" y="3603626"/>
            <a:ext cx="1981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bölömbika</a:t>
            </a:r>
          </a:p>
        </p:txBody>
      </p:sp>
      <p:sp>
        <p:nvSpPr>
          <p:cNvPr id="28" name="Szövegdoboz 11">
            <a:extLst>
              <a:ext uri="{FF2B5EF4-FFF2-40B4-BE49-F238E27FC236}">
                <a16:creationId xmlns:a16="http://schemas.microsoft.com/office/drawing/2014/main" xmlns="" id="{158B5932-264F-40C4-A72C-804845257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0999" y="3592513"/>
            <a:ext cx="1270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daru</a:t>
            </a:r>
          </a:p>
        </p:txBody>
      </p:sp>
      <p:sp>
        <p:nvSpPr>
          <p:cNvPr id="29" name="Szövegdoboz 11">
            <a:extLst>
              <a:ext uri="{FF2B5EF4-FFF2-40B4-BE49-F238E27FC236}">
                <a16:creationId xmlns:a16="http://schemas.microsoft.com/office/drawing/2014/main" xmlns="" id="{B60FF10C-EF3C-4551-B730-F6DE939BF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3113" y="863430"/>
            <a:ext cx="2514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dirty="0"/>
              <a:t>búbos banka</a:t>
            </a:r>
          </a:p>
        </p:txBody>
      </p:sp>
    </p:spTree>
    <p:extLst>
      <p:ext uri="{BB962C8B-B14F-4D97-AF65-F5344CB8AC3E}">
        <p14:creationId xmlns:p14="http://schemas.microsoft.com/office/powerpoint/2010/main" xmlns="" val="410433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30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0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2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30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0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30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0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7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30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9"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111</Words>
  <Application>Microsoft Office PowerPoint</Application>
  <PresentationFormat>Egyéni</PresentationFormat>
  <Paragraphs>32</Paragraphs>
  <Slides>4</Slides>
  <Notes>3</Notes>
  <HiddenSlides>0</HiddenSlides>
  <MMClips>1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1. dia</vt:lpstr>
      <vt:lpstr>2. dia</vt:lpstr>
      <vt:lpstr>3. dia</vt:lpstr>
      <vt:lpstr>4.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Erdei-NagyErzsi@sulid.hu</dc:creator>
  <cp:lastModifiedBy>user</cp:lastModifiedBy>
  <cp:revision>8</cp:revision>
  <dcterms:created xsi:type="dcterms:W3CDTF">2020-10-03T16:35:19Z</dcterms:created>
  <dcterms:modified xsi:type="dcterms:W3CDTF">2022-08-22T22:22:51Z</dcterms:modified>
</cp:coreProperties>
</file>