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8790" y="417943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kijelentő, kérdő mondat gyakorlása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15255" y="3192422"/>
            <a:ext cx="5357600" cy="1160213"/>
          </a:xfrm>
        </p:spPr>
        <p:txBody>
          <a:bodyPr/>
          <a:lstStyle/>
          <a:p>
            <a:r>
              <a:rPr lang="hu-HU" dirty="0" smtClean="0"/>
              <a:t>Szükséged lesz a nyelvtan füzetedre.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82304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0908" y="-181790"/>
            <a:ext cx="8746838" cy="225073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nyelvtan füzetedben hagyj ki egy sort </a:t>
            </a:r>
            <a:br>
              <a:rPr lang="hu-HU" sz="2400" dirty="0" smtClean="0"/>
            </a:br>
            <a:r>
              <a:rPr lang="hu-HU" sz="2400" dirty="0" smtClean="0"/>
              <a:t>az előző munkád után!</a:t>
            </a:r>
          </a:p>
          <a:p>
            <a:r>
              <a:rPr lang="hu-HU" sz="2400" dirty="0" smtClean="0"/>
              <a:t>Írd fel a címet az alábbiak szerint!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b="38683"/>
          <a:stretch/>
        </p:blipFill>
        <p:spPr>
          <a:xfrm>
            <a:off x="1422400" y="2515995"/>
            <a:ext cx="8461981" cy="18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30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982" y="3509818"/>
            <a:ext cx="10215451" cy="1062182"/>
          </a:xfrm>
        </p:spPr>
        <p:txBody>
          <a:bodyPr/>
          <a:lstStyle/>
          <a:p>
            <a:pPr algn="ctr"/>
            <a:r>
              <a:rPr lang="hu-HU" dirty="0" err="1" smtClean="0"/>
              <a:t>Ahörcsöghazánkbanismegtalálhatóállat</a:t>
            </a:r>
            <a:r>
              <a:rPr lang="hu-HU" dirty="0" smtClean="0"/>
              <a:t>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37673" y="4302818"/>
            <a:ext cx="9125527" cy="834377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+mj-lt"/>
                <a:ea typeface="+mj-ea"/>
                <a:cs typeface="+mj-cs"/>
              </a:rPr>
              <a:t>Anőstényéventekétszer6-15utódothozavilágra</a:t>
            </a:r>
            <a:r>
              <a:rPr lang="hu-HU" sz="32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69" y="126214"/>
            <a:ext cx="4663844" cy="32250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76218" y="378691"/>
            <a:ext cx="5624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erlin Sans FB" panose="020E0602020502020306" pitchFamily="34" charset="0"/>
              </a:rPr>
              <a:t>1. </a:t>
            </a:r>
            <a:r>
              <a:rPr lang="hu-HU" sz="2800" dirty="0" err="1" smtClean="0">
                <a:latin typeface="Berlin Sans FB" panose="020E0602020502020306" pitchFamily="34" charset="0"/>
              </a:rPr>
              <a:t>Bontsd</a:t>
            </a:r>
            <a:r>
              <a:rPr lang="hu-HU" sz="2800" dirty="0" smtClean="0">
                <a:latin typeface="Berlin Sans FB" panose="020E0602020502020306" pitchFamily="34" charset="0"/>
              </a:rPr>
              <a:t> szavakra az alábbi mondatokat!</a:t>
            </a:r>
            <a:br>
              <a:rPr lang="hu-HU" sz="2800" dirty="0" smtClean="0">
                <a:latin typeface="Berlin Sans FB" panose="020E0602020502020306" pitchFamily="34" charset="0"/>
              </a:rPr>
            </a:br>
            <a:r>
              <a:rPr lang="hu-HU" sz="2800" dirty="0">
                <a:latin typeface="Berlin Sans FB" panose="020E0602020502020306" pitchFamily="34" charset="0"/>
              </a:rPr>
              <a:t>A cím után 1 sort kihagyva 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í</a:t>
            </a:r>
            <a:r>
              <a:rPr lang="hu-HU" sz="2800" dirty="0" smtClean="0">
                <a:latin typeface="Berlin Sans FB" panose="020E0602020502020306" pitchFamily="34" charset="0"/>
              </a:rPr>
              <a:t>rd a füzetedbe szavakra tagolva!</a:t>
            </a:r>
            <a:endParaRPr lang="hu-HU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91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54545" y="258619"/>
            <a:ext cx="9929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erlin Sans FB" panose="020E0602020502020306" pitchFamily="34" charset="0"/>
              </a:rPr>
              <a:t>2. </a:t>
            </a:r>
            <a:r>
              <a:rPr lang="hu-HU" sz="2800" dirty="0" err="1" smtClean="0">
                <a:latin typeface="Berlin Sans FB" panose="020E0602020502020306" pitchFamily="34" charset="0"/>
              </a:rPr>
              <a:t>Bontsd</a:t>
            </a:r>
            <a:r>
              <a:rPr lang="hu-HU" sz="2800" dirty="0" smtClean="0">
                <a:latin typeface="Berlin Sans FB" panose="020E0602020502020306" pitchFamily="34" charset="0"/>
              </a:rPr>
              <a:t> </a:t>
            </a:r>
            <a:r>
              <a:rPr lang="hu-HU" sz="2800" dirty="0">
                <a:latin typeface="Berlin Sans FB" panose="020E0602020502020306" pitchFamily="34" charset="0"/>
              </a:rPr>
              <a:t>mondatokra az alábbi szöveget!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Másold le a mondatokat a füzetedbe!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Ne felejts el kihagyni 1 sort!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50109" y="2706255"/>
            <a:ext cx="9180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 fehér   gólya   1  méter   nagyságú    madár   fészkét   gallyakból   építi    házak    kéményére,   villanyoszlopra     költöző    madár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37" y="3805152"/>
            <a:ext cx="4386928" cy="29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82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09964" y="480291"/>
            <a:ext cx="4996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3</a:t>
            </a:r>
            <a:r>
              <a:rPr lang="hu-HU" sz="2800" dirty="0">
                <a:latin typeface="Berlin Sans FB" panose="020E0602020502020306" pitchFamily="34" charset="0"/>
              </a:rPr>
              <a:t>. Alkoss kijelentő mondatot az alábbi szavak felhasználásával! 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Majd írd is le a füzetedbe!</a:t>
            </a:r>
          </a:p>
          <a:p>
            <a:endParaRPr lang="hu-HU" sz="2800" dirty="0">
              <a:latin typeface="Berlin Sans FB" panose="020E0602020502020306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09964" y="292792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  róka    tyúkól   osont   felé    a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3499787"/>
            <a:ext cx="4682836" cy="3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17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3855" y="729673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erlin Sans FB" panose="020E0602020502020306" pitchFamily="34" charset="0"/>
              </a:rPr>
              <a:t>4. Alkoss kérdő mondatot a szavak felhasználásával!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Írd le megoldásodat a füzetbe!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63782" y="2410691"/>
            <a:ext cx="66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vakációt        -e         a         várod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19" y="2954099"/>
            <a:ext cx="5458690" cy="36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564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63781" y="471055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erlin Sans FB" panose="020E0602020502020306" pitchFamily="34" charset="0"/>
              </a:rPr>
              <a:t>5. Pótold a mondatvégi írásjelet!</a:t>
            </a:r>
          </a:p>
          <a:p>
            <a:r>
              <a:rPr lang="hu-HU" sz="2800" dirty="0">
                <a:latin typeface="Berlin Sans FB" panose="020E0602020502020306" pitchFamily="34" charset="0"/>
              </a:rPr>
              <a:t>A füzetedbe csak a mondatvégi írásjelet írd le, és azt, hogy milyen mondat (kijelentő mondat, kérdő mondat)!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56145" y="2770909"/>
            <a:ext cx="9578110" cy="229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70" y="3020292"/>
            <a:ext cx="9846460" cy="3576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1359"/>
          <a:stretch/>
        </p:blipFill>
        <p:spPr>
          <a:xfrm>
            <a:off x="8520913" y="124691"/>
            <a:ext cx="3227741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806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78544" y="378692"/>
            <a:ext cx="5451329" cy="531886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Örülök, hogy gyakoroltál!</a:t>
            </a:r>
            <a:br>
              <a:rPr lang="hu-HU" sz="2800" dirty="0" smtClean="0"/>
            </a:br>
            <a:r>
              <a:rPr lang="hu-HU" sz="2800" dirty="0" smtClean="0"/>
              <a:t> Ne felejtsd el megkérni szüleidet, hogy töltsék fel a megoldásaidat!</a:t>
            </a:r>
            <a:br>
              <a:rPr lang="hu-HU" sz="2800" dirty="0" smtClean="0"/>
            </a:br>
            <a:r>
              <a:rPr lang="hu-HU" sz="2800" dirty="0" smtClean="0"/>
              <a:t>Ugye átnézted a munkád?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6688" r="12237"/>
          <a:stretch/>
        </p:blipFill>
        <p:spPr>
          <a:xfrm>
            <a:off x="1757886" y="3258128"/>
            <a:ext cx="1841316" cy="17295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418" y="2400515"/>
            <a:ext cx="5551055" cy="42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27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43</TotalTime>
  <Words>146</Words>
  <Application>Microsoft Office PowerPoint</Application>
  <PresentationFormat>Egyéni</PresentationFormat>
  <Paragraphs>21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Madison</vt:lpstr>
      <vt:lpstr>A kijelentő, kérdő mondat gyakorlása</vt:lpstr>
      <vt:lpstr>2. dia</vt:lpstr>
      <vt:lpstr>Ahörcsöghazánkbanismegtalálhatóállat. </vt:lpstr>
      <vt:lpstr>4. dia</vt:lpstr>
      <vt:lpstr>5. dia</vt:lpstr>
      <vt:lpstr>6. dia</vt:lpstr>
      <vt:lpstr>7. dia</vt:lpstr>
      <vt:lpstr>Örülök, hogy gyakoroltál!  Ne felejtsd el megkérni szüleidet, hogy töltsék fel a megoldásaidat! Ugye átnézted a munkád?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kijelentő, kérdő mondat gyakorlása</dc:title>
  <dc:creator>Király Ákosné</dc:creator>
  <cp:lastModifiedBy>user</cp:lastModifiedBy>
  <cp:revision>5</cp:revision>
  <dcterms:created xsi:type="dcterms:W3CDTF">2020-05-04T06:21:48Z</dcterms:created>
  <dcterms:modified xsi:type="dcterms:W3CDTF">2021-05-18T14:53:04Z</dcterms:modified>
</cp:coreProperties>
</file>