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5" r:id="rId1"/>
  </p:sldMasterIdLst>
  <p:sldIdLst>
    <p:sldId id="261" r:id="rId2"/>
    <p:sldId id="270" r:id="rId3"/>
    <p:sldId id="257" r:id="rId4"/>
    <p:sldId id="275" r:id="rId5"/>
    <p:sldId id="258" r:id="rId6"/>
    <p:sldId id="276" r:id="rId7"/>
    <p:sldId id="259" r:id="rId8"/>
    <p:sldId id="260" r:id="rId9"/>
    <p:sldId id="277" r:id="rId10"/>
    <p:sldId id="278" r:id="rId11"/>
    <p:sldId id="265" r:id="rId12"/>
    <p:sldId id="263" r:id="rId13"/>
    <p:sldId id="271" r:id="rId14"/>
    <p:sldId id="274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4DED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3209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5464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8047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793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874938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71890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99626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28215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6761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0372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9851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7324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7624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3503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7753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275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6056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1AC763-9DE2-4868-A4B6-0C4F2781C1E0}" type="datetimeFigureOut">
              <a:rPr lang="hu-HU" smtClean="0"/>
              <a:pPr/>
              <a:t>2020.04.22.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A95E9B-0017-4097-94FC-652DF19E7FC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6977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97" r:id="rId12"/>
    <p:sldLayoutId id="2147484098" r:id="rId13"/>
    <p:sldLayoutId id="2147484099" r:id="rId14"/>
    <p:sldLayoutId id="2147484100" r:id="rId15"/>
    <p:sldLayoutId id="2147484101" r:id="rId16"/>
    <p:sldLayoutId id="214748410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openxmlformats.org/officeDocument/2006/relationships/tags" Target="../tags/tag10.xml"/><Relationship Id="rId6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microsoft.com/office/2007/relationships/media" Target="../media/media11.m4a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microsoft.com/office/2007/relationships/media" Target="../media/media12.m4a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openxmlformats.org/officeDocument/2006/relationships/tags" Target="../tags/tag13.xml"/><Relationship Id="rId6" Type="http://schemas.microsoft.com/office/2007/relationships/media" Target="../media/media13.m4a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microsoft.com/office/2007/relationships/media" Target="../media/media14.m4a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openxmlformats.org/officeDocument/2006/relationships/tags" Target="../tags/tag2.xml"/><Relationship Id="rId6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openxmlformats.org/officeDocument/2006/relationships/tags" Target="../tags/tag3.xml"/><Relationship Id="rId6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openxmlformats.org/officeDocument/2006/relationships/tags" Target="../tags/tag4.xml"/><Relationship Id="rId6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openxmlformats.org/officeDocument/2006/relationships/tags" Target="../tags/tag6.xml"/><Relationship Id="rId6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openxmlformats.org/officeDocument/2006/relationships/tags" Target="../tags/tag7.xml"/><Relationship Id="rId6" Type="http://schemas.microsoft.com/office/2007/relationships/media" Target="../media/media7.m4a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microsoft.com/office/2007/relationships/media" Target="../media/media8.m4a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openxmlformats.org/officeDocument/2006/relationships/tags" Target="../tags/tag9.xml"/><Relationship Id="rId6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73382" y="954083"/>
            <a:ext cx="63017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>
                <a:latin typeface="Comic Sans MS" panose="030F0702030302020204" pitchFamily="66" charset="0"/>
              </a:rPr>
              <a:t>A mondat</a:t>
            </a:r>
          </a:p>
          <a:p>
            <a:r>
              <a:rPr lang="hu-HU" sz="4400" dirty="0" smtClean="0">
                <a:latin typeface="Comic Sans MS" panose="030F0702030302020204" pitchFamily="66" charset="0"/>
              </a:rPr>
              <a:t>Mit tudsz a mondatról?</a:t>
            </a:r>
            <a:endParaRPr lang="hu-HU" sz="4400" dirty="0"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829305">
            <a:off x="6773284" y="1030718"/>
            <a:ext cx="3479264" cy="460448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20800" y="2687782"/>
            <a:ext cx="4787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hu-HU" sz="3600" dirty="0" smtClean="0">
                <a:latin typeface="Comic Sans MS" panose="030F0702030302020204" pitchFamily="66" charset="0"/>
              </a:rPr>
              <a:t>Miért fontos?</a:t>
            </a:r>
          </a:p>
          <a:p>
            <a:pPr marL="571500" indent="-571500">
              <a:buFontTx/>
              <a:buChar char="-"/>
            </a:pPr>
            <a:r>
              <a:rPr lang="hu-HU" sz="3600" dirty="0" smtClean="0">
                <a:latin typeface="Comic Sans MS" panose="030F0702030302020204" pitchFamily="66" charset="0"/>
              </a:rPr>
              <a:t>Toldalékok</a:t>
            </a:r>
          </a:p>
          <a:p>
            <a:pPr marL="571500" indent="-571500">
              <a:buFontTx/>
              <a:buChar char="-"/>
            </a:pPr>
            <a:r>
              <a:rPr lang="hu-HU" sz="3600" dirty="0" smtClean="0">
                <a:latin typeface="Comic Sans MS" panose="030F0702030302020204" pitchFamily="66" charset="0"/>
              </a:rPr>
              <a:t>Szórend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773382" y="5452532"/>
            <a:ext cx="512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Tankönyv, munkafüzet, füzet!</a:t>
            </a:r>
            <a:endParaRPr lang="hu-H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566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91488">
        <p14:prism/>
      </p:transition>
    </mc:Choice>
    <mc:Fallback>
      <p:transition spd="slow" advTm="91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print"/>
          <a:srcRect l="24931" t="10187" r="24493" b="17502"/>
          <a:stretch/>
        </p:blipFill>
        <p:spPr>
          <a:xfrm>
            <a:off x="3075707" y="665017"/>
            <a:ext cx="6807202" cy="547457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85090" y="665017"/>
            <a:ext cx="255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latin typeface="Comic Sans MS" panose="030F0702030302020204" pitchFamily="66" charset="0"/>
              </a:rPr>
              <a:t>77.oldal</a:t>
            </a:r>
            <a:endParaRPr lang="hu-HU" sz="4000" dirty="0"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607126" y="1223013"/>
            <a:ext cx="6465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</a:p>
          <a:p>
            <a:r>
              <a:rPr lang="hu-H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  <a:p>
            <a:r>
              <a:rPr lang="hu-H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</a:p>
          <a:p>
            <a:r>
              <a:rPr lang="hu-H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</a:p>
          <a:p>
            <a:r>
              <a:rPr lang="hu-H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Ő</a:t>
            </a:r>
          </a:p>
          <a:p>
            <a:r>
              <a:rPr lang="hu-H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  <a:p>
            <a:r>
              <a:rPr lang="hu-H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  <a:p>
            <a:r>
              <a:rPr lang="hu-H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  <a:p>
            <a:r>
              <a:rPr lang="hu-HU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Ű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0095344" y="665017"/>
            <a:ext cx="9790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É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  <a:p>
            <a:pPr algn="ctr"/>
            <a:endParaRPr lang="hu-HU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Í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Á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hu-H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2007" y="3024094"/>
            <a:ext cx="1122530" cy="1064468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5096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43199">
        <p14:prism/>
      </p:transition>
    </mc:Choice>
    <mc:Fallback>
      <p:transition spd="slow" advTm="431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  <p:extLst>
    <p:ext uri="{3A86A75C-4F4B-4683-9AE1-C65F6400EC91}">
      <p14:laserTraceLst xmlns:p14="http://schemas.microsoft.com/office/powerpoint/2010/main" xmlns="">
        <p14:tracePtLst>
          <p14:tracePt t="9403" x="10140950" y="5010150"/>
          <p14:tracePt t="9430" x="9652000" y="4978400"/>
          <p14:tracePt t="9460" x="9086850" y="4781550"/>
          <p14:tracePt t="9492" x="8597900" y="4533900"/>
          <p14:tracePt t="9522" x="8274050" y="4343400"/>
          <p14:tracePt t="9552" x="8096250" y="4197350"/>
          <p14:tracePt t="9894" x="7620000" y="3994150"/>
          <p14:tracePt t="9931" x="6527800" y="3479800"/>
          <p14:tracePt t="9956" x="5899150" y="3206750"/>
          <p14:tracePt t="9988" x="5511800" y="3048000"/>
          <p14:tracePt t="10020" x="5302250" y="2933700"/>
          <p14:tracePt t="10051" x="5213350" y="2851150"/>
          <p14:tracePt t="10088" x="5149850" y="2762250"/>
          <p14:tracePt t="10118" x="5118100" y="2724150"/>
          <p14:tracePt t="10152" x="5111750" y="2711450"/>
          <p14:tracePt t="10428" x="4826000" y="2628900"/>
          <p14:tracePt t="10458" x="4591050" y="2444750"/>
          <p14:tracePt t="10490" x="4406900" y="2209800"/>
          <p14:tracePt t="10521" x="4375150" y="2127250"/>
          <p14:tracePt t="10558" x="4413250" y="2032000"/>
          <p14:tracePt t="10588" x="4616450" y="1949450"/>
          <p14:tracePt t="10600" x="4800600" y="1917700"/>
          <p14:tracePt t="10620" x="5003800" y="1917700"/>
          <p14:tracePt t="10644" x="5187950" y="1917700"/>
          <p14:tracePt t="10675" x="5473700" y="1924050"/>
          <p14:tracePt t="10716" x="5803900" y="1943100"/>
          <p14:tracePt t="10740" x="6038850" y="1981200"/>
          <p14:tracePt t="10772" x="6267450" y="2000250"/>
          <p14:tracePt t="10807" x="6616700" y="2012950"/>
          <p14:tracePt t="10819" x="6705600" y="2012950"/>
          <p14:tracePt t="10869" x="7124700" y="2012950"/>
          <p14:tracePt t="10905" x="7327900" y="2000250"/>
          <p14:tracePt t="10927" x="7461250" y="2000250"/>
          <p14:tracePt t="10965" x="7543800" y="2000250"/>
          <p14:tracePt t="10990" x="7600950" y="2000250"/>
          <p14:tracePt t="11025" x="7620000" y="2006600"/>
          <p14:tracePt t="11053" x="7626350" y="2006600"/>
          <p14:tracePt t="11087" x="7632700" y="2006600"/>
          <p14:tracePt t="11193" x="7632700" y="2012950"/>
          <p14:tracePt t="11241" x="7454900" y="2165350"/>
          <p14:tracePt t="11273" x="6978650" y="2527300"/>
          <p14:tracePt t="11308" x="6254750" y="3060700"/>
          <p14:tracePt t="11341" x="5670550" y="3346450"/>
          <p14:tracePt t="11371" x="5346700" y="3454400"/>
          <p14:tracePt t="11916" x="4927600" y="3467100"/>
          <p14:tracePt t="11944" x="4673600" y="3492500"/>
          <p14:tracePt t="11976" x="4476750" y="3511550"/>
          <p14:tracePt t="12006" x="4343400" y="3530600"/>
          <p14:tracePt t="12038" x="4260850" y="3536950"/>
          <p14:tracePt t="12068" x="4216400" y="3543300"/>
          <p14:tracePt t="12092" x="4178300" y="3549650"/>
          <p14:tracePt t="12123" x="4165600" y="3549650"/>
          <p14:tracePt t="12154" x="4159250" y="3556000"/>
          <p14:tracePt t="12185" x="4152900" y="3562350"/>
          <p14:tracePt t="12242" x="4171950" y="3575050"/>
          <p14:tracePt t="12272" x="4229100" y="3594100"/>
          <p14:tracePt t="12304" x="4318000" y="3606800"/>
          <p14:tracePt t="12336" x="4445000" y="3632200"/>
          <p14:tracePt t="12363" x="4578350" y="3670300"/>
          <p14:tracePt t="12393" x="4756150" y="3695700"/>
          <p14:tracePt t="12425" x="4933950" y="3714750"/>
          <p14:tracePt t="12467" x="5245100" y="3733800"/>
          <p14:tracePt t="12491" x="5378450" y="3733800"/>
          <p14:tracePt t="12523" x="5556250" y="3733800"/>
          <p14:tracePt t="12553" x="5759450" y="3740150"/>
          <p14:tracePt t="12587" x="6007100" y="3740150"/>
          <p14:tracePt t="12606" x="6121400" y="3740150"/>
          <p14:tracePt t="12644" x="6273800" y="3740150"/>
          <p14:tracePt t="12680" x="6451600" y="3727450"/>
          <p14:tracePt t="12707" x="6604000" y="3721100"/>
          <p14:tracePt t="12742" x="6743700" y="3702050"/>
          <p14:tracePt t="12771" x="6883400" y="3702050"/>
          <p14:tracePt t="12807" x="7054850" y="3689350"/>
          <p14:tracePt t="12836" x="7162800" y="3676650"/>
          <p14:tracePt t="12864" x="7270750" y="3676650"/>
          <p14:tracePt t="12885" x="7340600" y="3676650"/>
          <p14:tracePt t="12911" x="7404100" y="3676650"/>
          <p14:tracePt t="12943" x="7531100" y="3676650"/>
          <p14:tracePt t="12956" x="7556500" y="3676650"/>
          <p14:tracePt t="12989" x="7651750" y="3683000"/>
          <p14:tracePt t="13020" x="7727950" y="3683000"/>
          <p14:tracePt t="13051" x="7791450" y="3689350"/>
          <p14:tracePt t="13083" x="7848600" y="3689350"/>
          <p14:tracePt t="13104" x="7867650" y="3689350"/>
          <p14:tracePt t="13151" x="7874000" y="3689350"/>
          <p14:tracePt t="13287" x="7874000" y="3695700"/>
          <p14:tracePt t="13318" x="7874000" y="3702050"/>
          <p14:tracePt t="13350" x="7486650" y="3790950"/>
          <p14:tracePt t="13387" x="7086600" y="3898900"/>
          <p14:tracePt t="13416" x="6527800" y="4102100"/>
          <p14:tracePt t="13444" x="5861050" y="4337050"/>
          <p14:tracePt t="13475" x="5137150" y="4540250"/>
          <p14:tracePt t="13510" x="4502150" y="4679950"/>
          <p14:tracePt t="13987" x="4318000" y="4794250"/>
          <p14:tracePt t="14025" x="4133850" y="4940300"/>
          <p14:tracePt t="14057" x="3962400" y="5086350"/>
          <p14:tracePt t="14087" x="3873500" y="5149850"/>
          <p14:tracePt t="14106" x="3829050" y="5187950"/>
          <p14:tracePt t="14138" x="3784600" y="5219700"/>
          <p14:tracePt t="14169" x="3759200" y="5238750"/>
          <p14:tracePt t="14199" x="3746500" y="5245100"/>
          <p14:tracePt t="14237" x="3740150" y="5245100"/>
          <p14:tracePt t="14316" x="3746500" y="5251450"/>
          <p14:tracePt t="14355" x="3835400" y="5270500"/>
          <p14:tracePt t="14386" x="3917950" y="5276850"/>
          <p14:tracePt t="14416" x="4006850" y="5289550"/>
          <p14:tracePt t="14444" x="4089400" y="5302250"/>
          <p14:tracePt t="14475" x="4184650" y="5314950"/>
          <p14:tracePt t="14506" x="4305300" y="5327650"/>
          <p14:tracePt t="14537" x="4470400" y="5340350"/>
          <p14:tracePt t="14570" x="4667250" y="5346700"/>
          <p14:tracePt t="14608" x="4972050" y="5346700"/>
          <p14:tracePt t="14636" x="5200650" y="5346700"/>
          <p14:tracePt t="14661" x="5429250" y="5334000"/>
          <p14:tracePt t="14685" x="5549900" y="5334000"/>
          <p14:tracePt t="14710" x="5676900" y="5334000"/>
          <p14:tracePt t="14739" x="5829300" y="5334000"/>
          <p14:tracePt t="14769" x="5949950" y="5334000"/>
          <p14:tracePt t="14819" x="6159500" y="5334000"/>
          <p14:tracePt t="14854" x="6343650" y="5353050"/>
          <p14:tracePt t="14886" x="6477000" y="5372100"/>
          <p14:tracePt t="14914" x="6635750" y="5372100"/>
          <p14:tracePt t="14942" x="6781800" y="5378450"/>
          <p14:tracePt t="14974" x="6896100" y="5378450"/>
          <p14:tracePt t="15003" x="7004050" y="5384800"/>
          <p14:tracePt t="15035" x="7023100" y="5384800"/>
          <p14:tracePt t="15941" x="6940550" y="5327650"/>
          <p14:tracePt t="15981" x="6496050" y="4908550"/>
          <p14:tracePt t="16003" x="6070600" y="4368800"/>
          <p14:tracePt t="16035" x="5626100" y="3695700"/>
          <p14:tracePt t="16067" x="5384800" y="3136900"/>
          <p14:tracePt t="16114" x="5276850" y="2755900"/>
          <p14:tracePt t="16433" x="4965700" y="2393950"/>
          <p14:tracePt t="16459" x="4819650" y="2197100"/>
          <p14:tracePt t="16491" x="4699000" y="2057400"/>
          <p14:tracePt t="16523" x="4622800" y="1949450"/>
          <p14:tracePt t="16564" x="4552950" y="1816100"/>
          <p14:tracePt t="16585" x="4552950" y="1727200"/>
          <p14:tracePt t="16604" x="4552950" y="1657350"/>
          <p14:tracePt t="16636" x="4552950" y="1587500"/>
          <p14:tracePt t="16666" x="4565650" y="1530350"/>
          <p14:tracePt t="16699" x="4578350" y="1466850"/>
          <p14:tracePt t="16751" x="4578350" y="1454150"/>
          <p14:tracePt t="16806" x="4578350" y="1581150"/>
          <p14:tracePt t="16836" x="4578350" y="1752600"/>
          <p14:tracePt t="16866" x="4533900" y="1987550"/>
          <p14:tracePt t="16893" x="4495800" y="2165350"/>
          <p14:tracePt t="16934" x="4394200" y="2520950"/>
          <p14:tracePt t="16967" x="4318000" y="2825750"/>
          <p14:tracePt t="16989" x="4298950" y="2933700"/>
          <p14:tracePt t="17020" x="4292600" y="2959100"/>
          <p14:tracePt t="18550" x="4381500" y="2838450"/>
          <p14:tracePt t="18587" x="4622800" y="2578100"/>
          <p14:tracePt t="18617" x="4826000" y="2355850"/>
          <p14:tracePt t="18652" x="5029200" y="2139950"/>
          <p14:tracePt t="18682" x="5175250" y="1987550"/>
          <p14:tracePt t="18711" x="5276850" y="1905000"/>
          <p14:tracePt t="18740" x="5340350" y="1854200"/>
          <p14:tracePt t="18771" x="5378450" y="1835150"/>
          <p14:tracePt t="18801" x="5448300" y="1809750"/>
          <p14:tracePt t="18838" x="5549900" y="1797050"/>
          <p14:tracePt t="18880" x="5689600" y="1778000"/>
          <p14:tracePt t="18919" x="5867400" y="1733550"/>
          <p14:tracePt t="18940" x="5962650" y="1708150"/>
          <p14:tracePt t="18975" x="6140450" y="1682750"/>
          <p14:tracePt t="19006" x="6248400" y="1663700"/>
          <p14:tracePt t="19034" x="6343650" y="1663700"/>
          <p14:tracePt t="19071" x="6445250" y="1663700"/>
          <p14:tracePt t="19100" x="6559550" y="1676400"/>
          <p14:tracePt t="19117" x="6597650" y="1682750"/>
          <p14:tracePt t="19147" x="6750050" y="1727200"/>
          <p14:tracePt t="19184" x="6794500" y="1746250"/>
          <p14:tracePt t="20414" x="7099300" y="1651000"/>
          <p14:tracePt t="20441" x="7308850" y="1606550"/>
          <p14:tracePt t="20482" x="7556500" y="1587500"/>
          <p14:tracePt t="20519" x="7740650" y="1574800"/>
          <p14:tracePt t="20556" x="7994650" y="1574800"/>
          <p14:tracePt t="20588" x="8178800" y="1593850"/>
          <p14:tracePt t="20620" x="8413750" y="1701800"/>
          <p14:tracePt t="20650" x="8483600" y="1758950"/>
          <p14:tracePt t="24694" x="8007350" y="1905000"/>
          <p14:tracePt t="24731" x="7550150" y="2070100"/>
          <p14:tracePt t="24769" x="7162800" y="2203450"/>
          <p14:tracePt t="24803" x="6451600" y="2495550"/>
          <p14:tracePt t="24834" x="5975350" y="2698750"/>
          <p14:tracePt t="24864" x="5492750" y="2870200"/>
          <p14:tracePt t="24895" x="5048250" y="3003550"/>
          <p14:tracePt t="24934" x="4705350" y="3073400"/>
          <p14:tracePt t="25310" x="4565650" y="2927350"/>
          <p14:tracePt t="25331" x="4527550" y="2876550"/>
          <p14:tracePt t="25368" x="4483100" y="2787650"/>
          <p14:tracePt t="25398" x="4464050" y="2749550"/>
          <p14:tracePt t="25430" x="4457700" y="2743200"/>
          <p14:tracePt t="25460" x="4457700" y="2736850"/>
          <p14:tracePt t="25755" x="4451350" y="2736850"/>
          <p14:tracePt t="25806" x="4413250" y="2990850"/>
          <p14:tracePt t="25836" x="4375150" y="3187700"/>
          <p14:tracePt t="25867" x="4337050" y="3371850"/>
          <p14:tracePt t="25897" x="4305300" y="3524250"/>
          <p14:tracePt t="25930" x="4279900" y="3644900"/>
          <p14:tracePt t="25961" x="4260850" y="3771900"/>
          <p14:tracePt t="25991" x="4248150" y="3848100"/>
          <p14:tracePt t="26019" x="4248150" y="3898900"/>
          <p14:tracePt t="26060" x="4241800" y="3949700"/>
          <p14:tracePt t="26092" x="4235450" y="3968750"/>
          <p14:tracePt t="26550" x="4191000" y="4210050"/>
          <p14:tracePt t="26587" x="4184650" y="4298950"/>
          <p14:tracePt t="26617" x="4184650" y="4337050"/>
          <p14:tracePt t="26628" x="4184650" y="4349750"/>
          <p14:tracePt t="26678" x="4184650" y="4356100"/>
          <p14:tracePt t="26849" x="4184650" y="4368800"/>
          <p14:tracePt t="26879" x="4165600" y="4546600"/>
          <p14:tracePt t="26917" x="4127500" y="4845050"/>
          <p14:tracePt t="26947" x="4102100" y="5054600"/>
          <p14:tracePt t="26979" x="4089400" y="5226050"/>
          <p14:tracePt t="27010" x="4083050" y="5321300"/>
          <p14:tracePt t="27036" x="4083050" y="5346700"/>
          <p14:tracePt t="27477" x="4146550" y="4965700"/>
          <p14:tracePt t="27506" x="4273550" y="4673600"/>
          <p14:tracePt t="27535" x="4451350" y="4368800"/>
          <p14:tracePt t="27567" x="4699000" y="4076700"/>
          <p14:tracePt t="27597" x="4921250" y="3860800"/>
          <p14:tracePt t="27634" x="5238750" y="3638550"/>
          <p14:tracePt t="27665" x="5499100" y="3479800"/>
          <p14:tracePt t="27696" x="5778500" y="3333750"/>
          <p14:tracePt t="27729" x="6057900" y="3225800"/>
          <p14:tracePt t="27763" x="6134100" y="3206750"/>
          <p14:tracePt t="28411" x="5930900" y="3143250"/>
          <p14:tracePt t="28443" x="5638800" y="3079750"/>
          <p14:tracePt t="28486" x="5327650" y="2984500"/>
          <p14:tracePt t="28527" x="5264150" y="2952750"/>
          <p14:tracePt t="28568" x="5251450" y="2946400"/>
          <p14:tracePt t="28597" x="5251450" y="2940050"/>
          <p14:tracePt t="28628" x="5359400" y="2933700"/>
          <p14:tracePt t="28666" x="5435600" y="2933700"/>
          <p14:tracePt t="28697" x="5448300" y="2933700"/>
          <p14:tracePt t="28728" x="5467350" y="2933700"/>
          <p14:tracePt t="28753" x="5518150" y="2927350"/>
          <p14:tracePt t="28785" x="5956300" y="2825750"/>
          <p14:tracePt t="28815" x="6521450" y="2724150"/>
          <p14:tracePt t="28857" x="7670800" y="2628900"/>
          <p14:tracePt t="28884" x="8585200" y="2616200"/>
          <p14:tracePt t="28914" x="8896350" y="2590800"/>
          <p14:tracePt t="29351" x="9544050" y="2590800"/>
          <p14:tracePt t="29380" x="9912350" y="2603500"/>
          <p14:tracePt t="29411" x="10204450" y="2628900"/>
          <p14:tracePt t="29449" x="10464800" y="2667000"/>
          <p14:tracePt t="29480" x="10560050" y="2686050"/>
          <p14:tracePt t="29513" x="10604500" y="2705100"/>
          <p14:tracePt t="29536" x="10617200" y="2711450"/>
          <p14:tracePt t="29577" x="10629900" y="2711450"/>
          <p14:tracePt t="33709" x="10483850" y="2749550"/>
          <p14:tracePt t="33745" x="10426700" y="2755900"/>
          <p14:tracePt t="33777" x="10356850" y="2787650"/>
          <p14:tracePt t="33800" x="10274300" y="2832100"/>
          <p14:tracePt t="33841" x="10242550" y="2851150"/>
          <p14:tracePt t="33879" x="10312400" y="2895600"/>
          <p14:tracePt t="33915" x="10769600" y="3073400"/>
          <p14:tracePt t="33943" x="11125200" y="3213100"/>
          <p14:tracePt t="33973" x="11334750" y="3302000"/>
          <p14:tracePt t="34012" x="11417300" y="3352800"/>
          <p14:tracePt t="34042" x="11423650" y="3359150"/>
          <p14:tracePt t="34394" x="11315700" y="3670300"/>
          <p14:tracePt t="34426" x="11239500" y="3956050"/>
          <p14:tracePt t="34456" x="11201400" y="4178300"/>
          <p14:tracePt t="34494" x="11163300" y="4451350"/>
          <p14:tracePt t="34526" x="11144250" y="4660900"/>
          <p14:tracePt t="34559" x="11144250" y="4826000"/>
          <p14:tracePt t="34589" x="11144250" y="4876800"/>
          <p14:tracePt t="34992" x="11068050" y="5067300"/>
          <p14:tracePt t="35022" x="11061700" y="5289550"/>
          <p14:tracePt t="35060" x="11080750" y="5499100"/>
          <p14:tracePt t="35106" x="11087100" y="5645150"/>
          <p14:tracePt t="35139" x="11087100" y="5746750"/>
          <p14:tracePt t="35175" x="11093450" y="5784850"/>
          <p14:tracePt t="35206" x="11093450" y="5803900"/>
          <p14:tracePt t="35244" x="11099800" y="5822950"/>
          <p14:tracePt t="36760" x="11258550" y="5810250"/>
          <p14:tracePt t="36791" x="11328400" y="5803900"/>
          <p14:tracePt t="36822" x="11347450" y="5803900"/>
          <p14:tracePt t="36849" x="11366500" y="5803900"/>
          <p14:tracePt t="36895" x="11372850" y="5803900"/>
          <p14:tracePt t="36959" x="11283950" y="5854700"/>
          <p14:tracePt t="36999" x="11207750" y="5911850"/>
          <p14:tracePt t="37027" x="11188700" y="5930900"/>
          <p14:tracePt t="37050" x="11182350" y="5937250"/>
          <p14:tracePt t="37090" x="11176000" y="59372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51912" y="1307155"/>
            <a:ext cx="276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>
                <a:solidFill>
                  <a:srgbClr val="0C3352"/>
                </a:solidFill>
                <a:latin typeface="Comic Sans MS" panose="030F0702030302020204" pitchFamily="66" charset="0"/>
              </a:rPr>
              <a:t> </a:t>
            </a:r>
            <a:endParaRPr lang="hu-HU" sz="2400" dirty="0">
              <a:latin typeface="Comic Sans MS" panose="030F0702030302020204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7539" y="1113191"/>
            <a:ext cx="3123097" cy="438842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127951" y="1537987"/>
            <a:ext cx="4552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0C3352"/>
                </a:solidFill>
                <a:latin typeface="Comic Sans MS" panose="030F0702030302020204" pitchFamily="66" charset="0"/>
              </a:rPr>
              <a:t>Szorgalmi feladat: 4. a. és b.</a:t>
            </a:r>
            <a:endParaRPr lang="hu-HU" sz="2400" dirty="0">
              <a:latin typeface="Comic Sans MS" panose="030F0702030302020204" pitchFamily="66" charset="0"/>
            </a:endParaRPr>
          </a:p>
        </p:txBody>
      </p:sp>
      <p:sp>
        <p:nvSpPr>
          <p:cNvPr id="7" name="Robbanás 1 6"/>
          <p:cNvSpPr/>
          <p:nvPr/>
        </p:nvSpPr>
        <p:spPr>
          <a:xfrm>
            <a:off x="2809875" y="2657475"/>
            <a:ext cx="1838325" cy="219075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Hang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9493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9685">
        <p14:prism/>
      </p:transition>
    </mc:Choice>
    <mc:Fallback>
      <p:transition spd="slow" advTm="196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7837" y="858824"/>
            <a:ext cx="5061981" cy="337128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699562" y="1505370"/>
            <a:ext cx="3536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Jól jegyezd meg!</a:t>
            </a:r>
            <a:endParaRPr lang="hu-HU" sz="32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139059" y="380522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699562" y="4853409"/>
            <a:ext cx="817397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u-HU" sz="2400" b="1" dirty="0" smtClean="0">
                <a:latin typeface="Comic Sans MS" panose="030F0702030302020204" pitchFamily="66" charset="0"/>
              </a:rPr>
              <a:t>A mondatokat nagy kezdőbetűvel írjuk és írásjelet teszünk a végére!</a:t>
            </a:r>
            <a:endParaRPr lang="hu-HU" sz="2400" b="1" dirty="0">
              <a:latin typeface="Comic Sans MS" panose="030F0702030302020204" pitchFamily="66" charset="0"/>
            </a:endParaRPr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1042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4247">
        <p14:prism/>
      </p:transition>
    </mc:Choice>
    <mc:Fallback>
      <p:transition spd="slow" advTm="14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51669" y="1071656"/>
            <a:ext cx="569098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latin typeface="Comic Sans MS" panose="030F0702030302020204" pitchFamily="66" charset="0"/>
              </a:rPr>
              <a:t>ISMÉTELJ! ÚJRA OLVASS EL </a:t>
            </a:r>
          </a:p>
          <a:p>
            <a:pPr algn="ctr"/>
            <a:r>
              <a:rPr lang="hu-HU" sz="2800" b="1" dirty="0" smtClean="0">
                <a:latin typeface="Comic Sans MS" panose="030F0702030302020204" pitchFamily="66" charset="0"/>
              </a:rPr>
              <a:t>MINDENT!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0354" y="849669"/>
            <a:ext cx="3531755" cy="519375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321450" y="2867891"/>
            <a:ext cx="635141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Comic Sans MS" panose="030F0702030302020204" pitchFamily="66" charset="0"/>
              </a:rPr>
              <a:t>Hiszen tudod: ismétlés a tudás anyja! </a:t>
            </a:r>
            <a:r>
              <a:rPr lang="hu-HU" sz="2400" b="1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 </a:t>
            </a:r>
            <a:endParaRPr lang="hu-HU" sz="2400" b="1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2228" y="3734335"/>
            <a:ext cx="2779336" cy="2150943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9853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8131">
        <p14:prism/>
      </p:transition>
    </mc:Choice>
    <mc:Fallback>
      <p:transition spd="slow" advTm="28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8134" y="936402"/>
            <a:ext cx="985626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latin typeface="Comic Sans MS" panose="030F0702030302020204" pitchFamily="66" charset="0"/>
              </a:rPr>
              <a:t>BIZTOSAN FIGYELMES VOLTÁL, OKOSODTÁL, ÜGYESEDTÉL </a:t>
            </a:r>
          </a:p>
          <a:p>
            <a:pPr algn="ctr"/>
            <a:endParaRPr lang="hu-HU" sz="2400" b="1" dirty="0">
              <a:latin typeface="Comic Sans MS" panose="030F0702030302020204" pitchFamily="66" charset="0"/>
            </a:endParaRPr>
          </a:p>
          <a:p>
            <a:pPr algn="ctr"/>
            <a:r>
              <a:rPr lang="hu-HU" sz="2400" b="1" dirty="0" smtClean="0">
                <a:latin typeface="Comic Sans MS" panose="030F0702030302020204" pitchFamily="66" charset="0"/>
              </a:rPr>
              <a:t>EZEN  A NYELVTANÓRÁN. </a:t>
            </a:r>
            <a:endParaRPr lang="hu-HU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92557" y="2768642"/>
            <a:ext cx="804832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Comic Sans MS" panose="030F0702030302020204" pitchFamily="66" charset="0"/>
              </a:rPr>
              <a:t>DIGITÁLIS MUNKA, DIGITÁLIS DICSÉRET!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5636" y="2511107"/>
            <a:ext cx="3156296" cy="270238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465099" y="4326921"/>
            <a:ext cx="294839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Comic Sans MS" panose="030F0702030302020204" pitchFamily="66" charset="0"/>
              </a:rPr>
              <a:t>Szia! Anett néni</a:t>
            </a:r>
          </a:p>
        </p:txBody>
      </p:sp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7941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36033">
        <p14:prism/>
      </p:transition>
    </mc:Choice>
    <mc:Fallback>
      <p:transition spd="slow" advTm="36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88253" y="5690478"/>
            <a:ext cx="2461347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u-HU" sz="2800" dirty="0" smtClean="0">
                <a:latin typeface="Comic Sans MS" panose="030F0702030302020204" pitchFamily="66" charset="0"/>
              </a:rPr>
              <a:t>Tk.93.oldal </a:t>
            </a:r>
            <a:endParaRPr lang="hu-HU" sz="2800" dirty="0"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9232" y="2983345"/>
            <a:ext cx="1958021" cy="309418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 cstate="print"/>
          <a:srcRect l="34080" t="15120" r="33635" b="25879"/>
          <a:stretch/>
        </p:blipFill>
        <p:spPr>
          <a:xfrm>
            <a:off x="3389743" y="724707"/>
            <a:ext cx="5227783" cy="537404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293090" y="988291"/>
            <a:ext cx="572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Comic Sans MS" panose="030F0702030302020204" pitchFamily="66" charset="0"/>
              </a:rPr>
              <a:t>.</a:t>
            </a:r>
            <a:endParaRPr lang="hu-HU" sz="4400" dirty="0">
              <a:latin typeface="Comic Sans MS" panose="030F07020303020202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219201" y="2364509"/>
            <a:ext cx="554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Comic Sans MS" panose="030F0702030302020204" pitchFamily="66" charset="0"/>
              </a:rPr>
              <a:t>!</a:t>
            </a:r>
            <a:endParaRPr lang="hu-HU" sz="4400" dirty="0">
              <a:latin typeface="Comic Sans MS" panose="030F07020303020202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166162" y="3642772"/>
            <a:ext cx="607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latin typeface="Comic Sans MS" panose="030F0702030302020204" pitchFamily="66" charset="0"/>
              </a:rPr>
              <a:t>?</a:t>
            </a:r>
            <a:endParaRPr lang="hu-HU" sz="4400" dirty="0">
              <a:latin typeface="Comic Sans MS" panose="030F0702030302020204" pitchFamily="66" charset="0"/>
            </a:endParaRPr>
          </a:p>
        </p:txBody>
      </p:sp>
      <p:pic>
        <p:nvPicPr>
          <p:cNvPr id="10" name="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0416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9959">
        <p14:prism/>
      </p:transition>
    </mc:Choice>
    <mc:Fallback>
      <p:transition spd="slow" advTm="109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/>
          <a:srcRect l="33769" t="45182" r="37149" b="22858"/>
          <a:stretch/>
        </p:blipFill>
        <p:spPr>
          <a:xfrm>
            <a:off x="1311561" y="858983"/>
            <a:ext cx="8562112" cy="529294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613891" y="5006110"/>
            <a:ext cx="1348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omic Sans MS" panose="030F0702030302020204" pitchFamily="66" charset="0"/>
              </a:rPr>
              <a:t>7, ? . !</a:t>
            </a:r>
            <a:endParaRPr lang="hu-HU" sz="2400" dirty="0">
              <a:latin typeface="Comic Sans MS" panose="030F0702030302020204" pitchFamily="66" charset="0"/>
            </a:endParaRPr>
          </a:p>
        </p:txBody>
      </p:sp>
      <p:sp>
        <p:nvSpPr>
          <p:cNvPr id="9" name="Folyamatábra: Bekötés 8"/>
          <p:cNvSpPr/>
          <p:nvPr/>
        </p:nvSpPr>
        <p:spPr>
          <a:xfrm>
            <a:off x="1736437" y="5006110"/>
            <a:ext cx="249382" cy="29556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838200" y="752475"/>
            <a:ext cx="1775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omic Sans MS" panose="030F0702030302020204" pitchFamily="66" charset="0"/>
              </a:rPr>
              <a:t>94.oldal</a:t>
            </a:r>
            <a:endParaRPr lang="hu-HU" sz="2400" dirty="0">
              <a:latin typeface="Comic Sans MS" panose="030F0702030302020204" pitchFamily="66" charset="0"/>
            </a:endParaRPr>
          </a:p>
        </p:txBody>
      </p:sp>
      <p:sp>
        <p:nvSpPr>
          <p:cNvPr id="13" name="Folyamatábra: Bekötés 12"/>
          <p:cNvSpPr/>
          <p:nvPr/>
        </p:nvSpPr>
        <p:spPr>
          <a:xfrm>
            <a:off x="2133600" y="4419600"/>
            <a:ext cx="361950" cy="438150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10010775" y="546777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Füzetbe!</a:t>
            </a:r>
            <a:endParaRPr lang="hu-H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2403" y="4248547"/>
            <a:ext cx="1060796" cy="1005927"/>
          </a:xfrm>
          <a:prstGeom prst="rect">
            <a:avLst/>
          </a:prstGeom>
        </p:spPr>
      </p:pic>
      <p:pic>
        <p:nvPicPr>
          <p:cNvPr id="16" name="Hang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15793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08702">
        <p14:prism/>
      </p:transition>
    </mc:Choice>
    <mc:Fallback>
      <p:transition spd="slow" advTm="208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9" grpId="0" animBg="1"/>
      <p:bldP spid="12" grpId="0"/>
      <p:bldP spid="13" grpId="0" animBg="1"/>
      <p:bldP spid="14" grpId="0"/>
    </p:bldLst>
  </p:timing>
  <p:extLst>
    <p:ext uri="{3A86A75C-4F4B-4683-9AE1-C65F6400EC91}">
      <p14:laserTraceLst xmlns:p14="http://schemas.microsoft.com/office/powerpoint/2010/main" xmlns="">
        <p14:tracePtLst>
          <p14:tracePt t="63715" x="711200" y="4965700"/>
          <p14:tracePt t="64121" x="1155700" y="4895850"/>
          <p14:tracePt t="64152" x="2101850" y="4794250"/>
          <p14:tracePt t="64181" x="2552700" y="4781550"/>
          <p14:tracePt t="64212" x="2844800" y="4787900"/>
          <p14:tracePt t="64250" x="3009900" y="4819650"/>
          <p14:tracePt t="64280" x="3086100" y="4864100"/>
          <p14:tracePt t="64327" x="3073400" y="4959350"/>
          <p14:tracePt t="64335" x="3054350" y="4978400"/>
          <p14:tracePt t="64371" x="2946400" y="5029200"/>
          <p14:tracePt t="64401" x="2901950" y="5029200"/>
          <p14:tracePt t="64435" x="2882900" y="5029200"/>
          <p14:tracePt t="64476" x="2901950" y="4984750"/>
          <p14:tracePt t="64516" x="2978150" y="4908550"/>
          <p14:tracePt t="64546" x="3003550" y="4883150"/>
          <p14:tracePt t="64576" x="3009900" y="4870450"/>
          <p14:tracePt t="64616" x="2965450" y="4838700"/>
          <p14:tracePt t="64647" x="2787650" y="4800600"/>
          <p14:tracePt t="64678" x="2654300" y="4787900"/>
          <p14:tracePt t="64715" x="2571750" y="4775200"/>
          <p14:tracePt t="64746" x="2527300" y="4756150"/>
          <p14:tracePt t="64777" x="2501900" y="4724400"/>
          <p14:tracePt t="64797" x="2489200" y="4718050"/>
          <p14:tracePt t="64835" x="2476500" y="4692650"/>
          <p14:tracePt t="64866" x="2432050" y="4654550"/>
          <p14:tracePt t="64901" x="2368550" y="4616450"/>
          <p14:tracePt t="64933" x="2324100" y="4603750"/>
          <p14:tracePt t="64963" x="2286000" y="4603750"/>
          <p14:tracePt t="64995" x="2266950" y="4603750"/>
          <p14:tracePt t="65033" x="2254250" y="4603750"/>
          <p14:tracePt t="65059" x="2247900" y="4603750"/>
          <p14:tracePt t="65134" x="2260600" y="4629150"/>
          <p14:tracePt t="65162" x="2286000" y="4648200"/>
          <p14:tracePt t="65198" x="2374900" y="4692650"/>
          <p14:tracePt t="65229" x="2451100" y="4724400"/>
          <p14:tracePt t="65265" x="2540000" y="4762500"/>
          <p14:tracePt t="65296" x="2571750" y="4787900"/>
          <p14:tracePt t="65322" x="2590800" y="4800600"/>
          <p14:tracePt t="65334" x="2590800" y="4813300"/>
          <p14:tracePt t="65376" x="2603500" y="4826000"/>
          <p14:tracePt t="65431" x="2616200" y="4832350"/>
          <p14:tracePt t="65463" x="2635250" y="4851400"/>
          <p14:tracePt t="65495" x="2660650" y="4864100"/>
          <p14:tracePt t="65532" x="2679700" y="4870450"/>
          <p14:tracePt t="65600" x="2692400" y="4870450"/>
          <p14:tracePt t="66133" x="2800350" y="4864100"/>
          <p14:tracePt t="66162" x="2857500" y="4857750"/>
          <p14:tracePt t="66195" x="2889250" y="4857750"/>
          <p14:tracePt t="66230" x="2908300" y="4857750"/>
          <p14:tracePt t="66291" x="2914650" y="4857750"/>
          <p14:tracePt t="66329" x="2921000" y="4857750"/>
          <p14:tracePt t="66449" x="2927350" y="4857750"/>
          <p14:tracePt t="66493" x="2933700" y="4857750"/>
          <p14:tracePt t="66522" x="2940050" y="4857750"/>
          <p14:tracePt t="66562" x="2971800" y="4864100"/>
          <p14:tracePt t="66593" x="2984500" y="4864100"/>
          <p14:tracePt t="66620" x="3003550" y="4864100"/>
          <p14:tracePt t="66652" x="3022600" y="4864100"/>
          <p14:tracePt t="66683" x="3041650" y="4870450"/>
          <p14:tracePt t="66731" x="3067050" y="4876800"/>
          <p14:tracePt t="66792" x="3105150" y="4876800"/>
          <p14:tracePt t="66820" x="3111500" y="4876800"/>
          <p14:tracePt t="66844" x="3124200" y="4876800"/>
          <p14:tracePt t="66882" x="3143250" y="4876800"/>
          <p14:tracePt t="66913" x="3187700" y="4876800"/>
          <p14:tracePt t="66944" x="3244850" y="4876800"/>
          <p14:tracePt t="66982" x="3308350" y="4876800"/>
          <p14:tracePt t="67013" x="3346450" y="4876800"/>
          <p14:tracePt t="67045" x="3390900" y="4883150"/>
          <p14:tracePt t="67074" x="3448050" y="4889500"/>
          <p14:tracePt t="67102" x="3492500" y="4902200"/>
          <p14:tracePt t="67133" x="3536950" y="4914900"/>
          <p14:tracePt t="67164" x="3581400" y="4921250"/>
          <p14:tracePt t="67199" x="3657600" y="4927600"/>
          <p14:tracePt t="67228" x="3708400" y="4927600"/>
          <p14:tracePt t="67262" x="3746500" y="4927600"/>
          <p14:tracePt t="67295" x="3790950" y="4927600"/>
          <p14:tracePt t="67325" x="3854450" y="4927600"/>
          <p14:tracePt t="67355" x="3898900" y="4927600"/>
          <p14:tracePt t="67383" x="3943350" y="4927600"/>
          <p14:tracePt t="67414" x="3987800" y="4927600"/>
          <p14:tracePt t="67446" x="4044950" y="4927600"/>
          <p14:tracePt t="67465" x="4057650" y="4927600"/>
          <p14:tracePt t="67497" x="4114800" y="4921250"/>
          <p14:tracePt t="67528" x="4152900" y="4921250"/>
          <p14:tracePt t="67555" x="4178300" y="4921250"/>
          <p14:tracePt t="67586" x="4229100" y="4921250"/>
          <p14:tracePt t="67617" x="4254500" y="4921250"/>
          <p14:tracePt t="67964" x="4508500" y="4889500"/>
          <p14:tracePt t="67994" x="4584700" y="4889500"/>
          <p14:tracePt t="68026" x="4629150" y="4889500"/>
          <p14:tracePt t="68056" x="4667250" y="4889500"/>
          <p14:tracePt t="68085" x="4692650" y="4889500"/>
          <p14:tracePt t="68116" x="4711700" y="4895850"/>
          <p14:tracePt t="68146" x="4730750" y="4908550"/>
          <p14:tracePt t="68177" x="4756150" y="4921250"/>
          <p14:tracePt t="68223" x="4826000" y="4946650"/>
          <p14:tracePt t="68244" x="4857750" y="4946650"/>
          <p14:tracePt t="68284" x="4965700" y="4953000"/>
          <p14:tracePt t="68313" x="5048250" y="4953000"/>
          <p14:tracePt t="68344" x="5130800" y="4933950"/>
          <p14:tracePt t="68370" x="5213350" y="4921250"/>
          <p14:tracePt t="68402" x="5289550" y="4914900"/>
          <p14:tracePt t="68433" x="5378450" y="4902200"/>
          <p14:tracePt t="68463" x="5461000" y="4895850"/>
          <p14:tracePt t="68494" x="5537200" y="4895850"/>
          <p14:tracePt t="68524" x="5600700" y="4883150"/>
          <p14:tracePt t="68881" x="5797550" y="4876800"/>
          <p14:tracePt t="68918" x="5949950" y="4870450"/>
          <p14:tracePt t="68949" x="6045200" y="4870450"/>
          <p14:tracePt t="68980" x="6096000" y="4870450"/>
          <p14:tracePt t="69010" x="6121400" y="4870450"/>
          <p14:tracePt t="69040" x="6134100" y="4870450"/>
          <p14:tracePt t="69085" x="6140450" y="4870450"/>
          <p14:tracePt t="69839" x="5861050" y="4921250"/>
          <p14:tracePt t="69860" x="5410200" y="5003800"/>
          <p14:tracePt t="69902" x="4826000" y="5111750"/>
          <p14:tracePt t="69932" x="4629150" y="5130800"/>
          <p14:tracePt t="69962" x="4559300" y="5130800"/>
          <p14:tracePt t="69993" x="4533900" y="5130800"/>
          <p14:tracePt t="70031" x="4489450" y="5111750"/>
          <p14:tracePt t="70076" x="4330700" y="5086350"/>
          <p14:tracePt t="70102" x="4184650" y="5092700"/>
          <p14:tracePt t="70133" x="4032250" y="5137150"/>
          <p14:tracePt t="70163" x="3879850" y="5200650"/>
          <p14:tracePt t="70194" x="3740150" y="5251450"/>
          <p14:tracePt t="70231" x="3613150" y="5302250"/>
          <p14:tracePt t="70262" x="3543300" y="5321300"/>
          <p14:tracePt t="70293" x="3530600" y="5321300"/>
          <p14:tracePt t="70760" x="3530600" y="5302250"/>
          <p14:tracePt t="70797" x="3619500" y="5251450"/>
          <p14:tracePt t="70828" x="3727450" y="5245100"/>
          <p14:tracePt t="70839" x="3759200" y="5245100"/>
          <p14:tracePt t="70866" x="3829050" y="5245100"/>
          <p14:tracePt t="70897" x="3879850" y="5245100"/>
          <p14:tracePt t="70929" x="3911600" y="5245100"/>
          <p14:tracePt t="70959" x="3917950" y="5245100"/>
          <p14:tracePt t="71008" x="3930650" y="5238750"/>
          <p14:tracePt t="71039" x="3949700" y="5238750"/>
          <p14:tracePt t="71077" x="4013200" y="5232400"/>
          <p14:tracePt t="71107" x="4083050" y="5226050"/>
          <p14:tracePt t="71135" x="4152900" y="5213350"/>
          <p14:tracePt t="71165" x="4203700" y="5207000"/>
          <p14:tracePt t="71195" x="4260850" y="5207000"/>
          <p14:tracePt t="71226" x="4311650" y="5200650"/>
          <p14:tracePt t="71256" x="4368800" y="5194300"/>
          <p14:tracePt t="71294" x="4438650" y="5187950"/>
          <p14:tracePt t="71326" x="4495800" y="5175250"/>
          <p14:tracePt t="71338" x="4527550" y="5168900"/>
          <p14:tracePt t="71360" x="4559300" y="5168900"/>
          <p14:tracePt t="71400" x="4629150" y="5162550"/>
          <p14:tracePt t="71432" x="4673600" y="5162550"/>
          <p14:tracePt t="71460" x="4724400" y="5156200"/>
          <p14:tracePt t="71512" x="4819650" y="5156200"/>
          <p14:tracePt t="71542" x="4870450" y="5156200"/>
          <p14:tracePt t="71573" x="4914900" y="5156200"/>
          <p14:tracePt t="71605" x="4965700" y="5156200"/>
          <p14:tracePt t="71633" x="5003800" y="5156200"/>
          <p14:tracePt t="71665" x="5067300" y="5156200"/>
          <p14:tracePt t="71684" x="5080000" y="5156200"/>
          <p14:tracePt t="71716" x="5137150" y="5156200"/>
          <p14:tracePt t="71746" x="5181600" y="5156200"/>
          <p14:tracePt t="71776" x="5238750" y="5156200"/>
          <p14:tracePt t="71806" x="5289550" y="5156200"/>
          <p14:tracePt t="71834" x="5353050" y="5149850"/>
          <p14:tracePt t="71865" x="5403850" y="5143500"/>
          <p14:tracePt t="71900" x="5461000" y="5137150"/>
          <p14:tracePt t="71930" x="5511800" y="5130800"/>
          <p14:tracePt t="71962" x="5556250" y="5124450"/>
          <p14:tracePt t="72009" x="5626100" y="5118100"/>
          <p14:tracePt t="72046" x="5683250" y="5111750"/>
          <p14:tracePt t="72076" x="5721350" y="5111750"/>
          <p14:tracePt t="72106" x="5759450" y="5111750"/>
          <p14:tracePt t="72134" x="5803900" y="5105400"/>
          <p14:tracePt t="72164" x="5854700" y="5105400"/>
          <p14:tracePt t="72194" x="5918200" y="5099050"/>
          <p14:tracePt t="72225" x="5988050" y="5092700"/>
          <p14:tracePt t="72262" x="6051550" y="5086350"/>
          <p14:tracePt t="72293" x="6089650" y="5086350"/>
          <p14:tracePt t="72324" x="6115050" y="5086350"/>
          <p14:tracePt t="72344" x="6121400" y="5086350"/>
          <p14:tracePt t="72376" x="6146800" y="5086350"/>
          <p14:tracePt t="72406" x="6172200" y="5086350"/>
          <p14:tracePt t="72435" x="6210300" y="5086350"/>
          <p14:tracePt t="72473" x="6267450" y="5086350"/>
          <p14:tracePt t="72492" x="6292850" y="5086350"/>
          <p14:tracePt t="72528" x="6330950" y="5086350"/>
          <p14:tracePt t="72566" x="6356350" y="5086350"/>
          <p14:tracePt t="72591" x="6369050" y="5086350"/>
          <p14:tracePt t="73091" x="5956300" y="5099050"/>
          <p14:tracePt t="73121" x="5441950" y="5137150"/>
          <p14:tracePt t="73148" x="4965700" y="5149850"/>
          <p14:tracePt t="73179" x="4489450" y="5156200"/>
          <p14:tracePt t="73216" x="3994150" y="5187950"/>
          <p14:tracePt t="73247" x="3727450" y="5200650"/>
          <p14:tracePt t="73277" x="3543300" y="5200650"/>
          <p14:tracePt t="73309" x="3435350" y="5200650"/>
          <p14:tracePt t="73339" x="3359150" y="5175250"/>
          <p14:tracePt t="73372" x="3270250" y="5162550"/>
          <p14:tracePt t="73399" x="3187700" y="5162550"/>
          <p14:tracePt t="73430" x="3054350" y="5175250"/>
          <p14:tracePt t="73460" x="2914650" y="5226050"/>
          <p14:tracePt t="73492" x="2787650" y="5257800"/>
          <p14:tracePt t="73529" x="2755900" y="5264150"/>
          <p14:tracePt t="73561" x="2705100" y="5264150"/>
          <p14:tracePt t="73586" x="2692400" y="5257800"/>
          <p14:tracePt t="73629" x="2679700" y="5251450"/>
          <p14:tracePt t="73656" x="2673350" y="5245100"/>
          <p14:tracePt t="73682" x="2673350" y="5238750"/>
          <p14:tracePt t="73713" x="2851150" y="5238750"/>
          <p14:tracePt t="73744" x="3022600" y="5251450"/>
          <p14:tracePt t="73775" x="3124200" y="5257800"/>
          <p14:tracePt t="73812" x="3175000" y="5257800"/>
          <p14:tracePt t="73842" x="3181350" y="5257800"/>
          <p14:tracePt t="73913" x="3048000" y="5264150"/>
          <p14:tracePt t="73949" x="2946400" y="5283200"/>
          <p14:tracePt t="73979" x="2933700" y="5289550"/>
          <p14:tracePt t="74009" x="2927350" y="5289550"/>
          <p14:tracePt t="74039" x="3073400" y="5289550"/>
          <p14:tracePt t="74076" x="3289300" y="5283200"/>
          <p14:tracePt t="74105" x="3448050" y="5264150"/>
          <p14:tracePt t="74133" x="3549650" y="5264150"/>
          <p14:tracePt t="74162" x="3600450" y="5264150"/>
          <p14:tracePt t="74193" x="3625850" y="5264150"/>
          <p14:tracePt t="74260" x="3416300" y="5264150"/>
          <p14:tracePt t="74291" x="3295650" y="5264150"/>
          <p14:tracePt t="74323" x="3257550" y="5264150"/>
          <p14:tracePt t="74344" x="3244850" y="5264150"/>
          <p14:tracePt t="74390" x="3441700" y="5226050"/>
          <p14:tracePt t="74418" x="3657600" y="5213350"/>
          <p14:tracePt t="74456" x="3917950" y="5194300"/>
          <p14:tracePt t="74494" x="4140200" y="5187950"/>
          <p14:tracePt t="74524" x="4292600" y="5187950"/>
          <p14:tracePt t="74556" x="4425950" y="5187950"/>
          <p14:tracePt t="74587" x="4546600" y="5207000"/>
          <p14:tracePt t="74626" x="4686300" y="5219700"/>
          <p14:tracePt t="74657" x="4819650" y="5232400"/>
          <p14:tracePt t="74688" x="4959350" y="5232400"/>
          <p14:tracePt t="74713" x="5118100" y="5232400"/>
          <p14:tracePt t="74746" x="5295900" y="5232400"/>
          <p14:tracePt t="74774" x="5461000" y="5232400"/>
          <p14:tracePt t="74810" x="5619750" y="5232400"/>
          <p14:tracePt t="74841" x="5746750" y="5232400"/>
          <p14:tracePt t="74873" x="5880100" y="5245100"/>
          <p14:tracePt t="74920" x="5949950" y="5251450"/>
          <p14:tracePt t="74948" x="5969000" y="5251450"/>
          <p14:tracePt t="74977" x="5969000" y="5257800"/>
          <p14:tracePt t="75008" x="5886450" y="5270500"/>
          <p14:tracePt t="75045" x="5632450" y="5308600"/>
          <p14:tracePt t="75076" x="5461000" y="5334000"/>
          <p14:tracePt t="75107" x="5270500" y="5353050"/>
          <p14:tracePt t="75133" x="5086350" y="5353050"/>
          <p14:tracePt t="75164" x="4940300" y="5327650"/>
          <p14:tracePt t="75196" x="4819650" y="5283200"/>
          <p14:tracePt t="75226" x="4743450" y="5264150"/>
          <p14:tracePt t="75259" x="4635500" y="5232400"/>
          <p14:tracePt t="75290" x="4495800" y="5207000"/>
          <p14:tracePt t="75321" x="4311650" y="5187950"/>
          <p14:tracePt t="75343" x="4197350" y="5181600"/>
          <p14:tracePt t="75374" x="4025900" y="5168900"/>
          <p14:tracePt t="75406" x="3848100" y="5162550"/>
          <p14:tracePt t="75436" x="3689350" y="5143500"/>
          <p14:tracePt t="75463" x="3530600" y="5137150"/>
          <p14:tracePt t="75494" x="3403600" y="5137150"/>
          <p14:tracePt t="75525" x="3270250" y="5137150"/>
          <p14:tracePt t="75557" x="3124200" y="5137150"/>
          <p14:tracePt t="75587" x="3016250" y="5143500"/>
          <p14:tracePt t="75609" x="2946400" y="5149850"/>
          <p14:tracePt t="75642" x="2857500" y="5156200"/>
          <p14:tracePt t="75674" x="2781300" y="5168900"/>
          <p14:tracePt t="75693" x="2743200" y="5168900"/>
          <p14:tracePt t="75726" x="2660650" y="5168900"/>
          <p14:tracePt t="75764" x="2622550" y="5168900"/>
          <p14:tracePt t="75821" x="2609850" y="5168900"/>
          <p14:tracePt t="75842" x="2609850" y="5175250"/>
          <p14:tracePt t="75883" x="2686050" y="5213350"/>
          <p14:tracePt t="75913" x="2838450" y="5257800"/>
          <p14:tracePt t="75932" x="2933700" y="5276850"/>
          <p14:tracePt t="75964" x="3149600" y="5276850"/>
          <p14:tracePt t="75990" x="3257550" y="5276850"/>
          <p14:tracePt t="76030" x="3435350" y="5276850"/>
          <p14:tracePt t="76057" x="3581400" y="5276850"/>
          <p14:tracePt t="76094" x="3784600" y="5276850"/>
          <p14:tracePt t="76125" x="3917950" y="5283200"/>
          <p14:tracePt t="76157" x="4051300" y="5283200"/>
          <p14:tracePt t="76178" x="4152900" y="5283200"/>
          <p14:tracePt t="76210" x="4292600" y="5283200"/>
          <p14:tracePt t="76248" x="4451350" y="5283200"/>
          <p14:tracePt t="76274" x="4597400" y="5270500"/>
          <p14:tracePt t="76310" x="4768850" y="5264150"/>
          <p14:tracePt t="76356" x="4914900" y="5264150"/>
          <p14:tracePt t="76381" x="5022850" y="5264150"/>
          <p14:tracePt t="76412" x="5124450" y="5264150"/>
          <p14:tracePt t="76443" x="5232400" y="5264150"/>
          <p14:tracePt t="76481" x="5365750" y="5264150"/>
          <p14:tracePt t="76513" x="5473700" y="5257800"/>
          <p14:tracePt t="76543" x="5607050" y="5251450"/>
          <p14:tracePt t="76574" x="5740400" y="5226050"/>
          <p14:tracePt t="76605" x="5899150" y="5194300"/>
          <p14:tracePt t="76631" x="6038850" y="5168900"/>
          <p14:tracePt t="76663" x="6159500" y="5156200"/>
          <p14:tracePt t="76694" x="6242050" y="5137150"/>
          <p14:tracePt t="76727" x="6299200" y="5130800"/>
          <p14:tracePt t="76762" x="6337300" y="5130800"/>
          <p14:tracePt t="76788" x="6356350" y="5130800"/>
          <p14:tracePt t="76832" x="6369050" y="5130800"/>
          <p14:tracePt t="76889" x="6324600" y="5143500"/>
          <p14:tracePt t="76922" x="6127750" y="5181600"/>
          <p14:tracePt t="76954" x="5943600" y="5207000"/>
          <p14:tracePt t="76980" x="5746750" y="5232400"/>
          <p14:tracePt t="77005" x="5530850" y="5245100"/>
          <p14:tracePt t="77024" x="5467350" y="5245100"/>
          <p14:tracePt t="77059" x="5257800" y="5245100"/>
          <p14:tracePt t="77089" x="5124450" y="5226050"/>
          <p14:tracePt t="77115" x="5003800" y="5219700"/>
          <p14:tracePt t="77156" x="4826000" y="5200650"/>
          <p14:tracePt t="77202" x="4578350" y="5181600"/>
          <p14:tracePt t="77224" x="4362450" y="5175250"/>
          <p14:tracePt t="77256" x="4133850" y="5162550"/>
          <p14:tracePt t="77293" x="3829050" y="5162550"/>
          <p14:tracePt t="77324" x="3606800" y="5162550"/>
          <p14:tracePt t="77343" x="3505200" y="5156200"/>
          <p14:tracePt t="77375" x="3346450" y="5156200"/>
          <p14:tracePt t="77407" x="3244850" y="5156200"/>
          <p14:tracePt t="77437" x="3162300" y="5149850"/>
          <p14:tracePt t="77462" x="3111500" y="5149850"/>
          <p14:tracePt t="77494" x="3092450" y="5143500"/>
          <p14:tracePt t="77525" x="3086100" y="5143500"/>
          <p14:tracePt t="77556" x="3079750" y="5143500"/>
          <p14:tracePt t="77587" x="3073400" y="5143500"/>
          <p14:tracePt t="77626" x="3054350" y="5143500"/>
          <p14:tracePt t="77657" x="3009900" y="5168900"/>
          <p14:tracePt t="77687" x="2984500" y="5181600"/>
          <p14:tracePt t="77714" x="2965450" y="5187950"/>
          <p14:tracePt t="77762" x="2959100" y="5187950"/>
          <p14:tracePt t="77856" x="2965450" y="5194300"/>
          <p14:tracePt t="77881" x="3022600" y="5238750"/>
          <p14:tracePt t="77913" x="3073400" y="5264150"/>
          <p14:tracePt t="77953" x="3092450" y="5276850"/>
          <p14:tracePt t="78228" x="3054350" y="5276850"/>
          <p14:tracePt t="78257" x="3022600" y="5276850"/>
          <p14:tracePt t="78306" x="3009900" y="5264150"/>
          <p14:tracePt t="78353" x="3009900" y="5251450"/>
          <p14:tracePt t="78401" x="3009900" y="5232400"/>
          <p14:tracePt t="78429" x="3009900" y="5226050"/>
          <p14:tracePt t="78460" x="3016250" y="5219700"/>
          <p14:tracePt t="78491" x="3022600" y="5213350"/>
          <p14:tracePt t="78540" x="3028950" y="5207000"/>
          <p14:tracePt t="80219" x="3035300" y="5207000"/>
          <p14:tracePt t="80246" x="3060700" y="5137150"/>
          <p14:tracePt t="80276" x="3111500" y="4864100"/>
          <p14:tracePt t="80305" x="3130550" y="4584700"/>
          <p14:tracePt t="80336" x="3155950" y="4292600"/>
          <p14:tracePt t="80357" x="3187700" y="4146550"/>
          <p14:tracePt t="80388" x="3232150" y="3968750"/>
          <p14:tracePt t="80419" x="3321050" y="3803650"/>
          <p14:tracePt t="80446" x="3441700" y="3663950"/>
          <p14:tracePt t="80475" x="3505200" y="3594100"/>
          <p14:tracePt t="80505" x="3556000" y="3562350"/>
          <p14:tracePt t="80543" x="3651250" y="3517900"/>
          <p14:tracePt t="80573" x="3721100" y="3492500"/>
          <p14:tracePt t="80605" x="3790950" y="3460750"/>
          <p14:tracePt t="80636" x="3848100" y="3441700"/>
          <p14:tracePt t="80685" x="3873500" y="3409950"/>
          <p14:tracePt t="80712" x="3879850" y="3365500"/>
          <p14:tracePt t="80743" x="3841750" y="3295650"/>
          <p14:tracePt t="80773" x="3759200" y="3232150"/>
          <p14:tracePt t="80805" x="3676650" y="3187700"/>
          <p14:tracePt t="80835" x="3613150" y="3155950"/>
          <p14:tracePt t="80855" x="3587750" y="3143250"/>
          <p14:tracePt t="80888" x="3556000" y="3130550"/>
          <p14:tracePt t="81203" x="3467100" y="2933700"/>
          <p14:tracePt t="81229" x="3289300" y="2711450"/>
          <p14:tracePt t="81259" x="3067050" y="2590800"/>
          <p14:tracePt t="81289" x="2882900" y="2546350"/>
          <p14:tracePt t="81327" x="2692400" y="2584450"/>
          <p14:tracePt t="81356" x="2597150" y="2686050"/>
          <p14:tracePt t="81387" x="2546350" y="2800350"/>
          <p14:tracePt t="81420" x="2527300" y="2952750"/>
          <p14:tracePt t="81447" x="2527300" y="3105150"/>
          <p14:tracePt t="81477" x="2565400" y="3282950"/>
          <p14:tracePt t="81509" x="2628900" y="3422650"/>
          <p14:tracePt t="81539" x="2711450" y="3511550"/>
          <p14:tracePt t="81571" x="2921000" y="3600450"/>
          <p14:tracePt t="81603" x="3111500" y="3638550"/>
          <p14:tracePt t="81638" x="3314700" y="3657600"/>
          <p14:tracePt t="81668" x="3556000" y="3670300"/>
          <p14:tracePt t="81697" x="3803650" y="3670300"/>
          <p14:tracePt t="81727" x="4032250" y="3670300"/>
          <p14:tracePt t="81757" x="4260850" y="3670300"/>
          <p14:tracePt t="81787" x="4457700" y="3644900"/>
          <p14:tracePt t="81818" x="4648200" y="3568700"/>
          <p14:tracePt t="81857" x="4864100" y="3429000"/>
          <p14:tracePt t="81890" x="4984750" y="3327400"/>
          <p14:tracePt t="81921" x="5029200" y="3238500"/>
          <p14:tracePt t="81951" x="5048250" y="3130550"/>
          <p14:tracePt t="81981" x="5003800" y="3003550"/>
          <p14:tracePt t="82010" x="4876800" y="2851150"/>
          <p14:tracePt t="82041" x="4718050" y="2705100"/>
          <p14:tracePt t="82070" x="4521200" y="2578100"/>
          <p14:tracePt t="82103" x="4337050" y="2495550"/>
          <p14:tracePt t="82135" x="4178300" y="2457450"/>
          <p14:tracePt t="82171" x="4013200" y="2470150"/>
          <p14:tracePt t="82204" x="3886200" y="2578100"/>
          <p14:tracePt t="82234" x="3759200" y="2774950"/>
          <p14:tracePt t="82262" x="3657600" y="3041650"/>
          <p14:tracePt t="82291" x="3594100" y="3327400"/>
          <p14:tracePt t="82322" x="3587750" y="3556000"/>
          <p14:tracePt t="82353" x="3587750" y="3606800"/>
          <p14:tracePt t="82670" x="3632200" y="3975100"/>
          <p14:tracePt t="82699" x="3727450" y="4292600"/>
          <p14:tracePt t="82727" x="3810000" y="4578350"/>
          <p14:tracePt t="82758" x="3886200" y="4819650"/>
          <p14:tracePt t="82788" x="3949700" y="4972050"/>
          <p14:tracePt t="82820" x="3981450" y="5041900"/>
          <p14:tracePt t="82857" x="4006850" y="5105400"/>
          <p14:tracePt t="82887" x="4025900" y="5143500"/>
          <p14:tracePt t="82917" x="4051300" y="5181600"/>
          <p14:tracePt t="82945" x="4064000" y="5207000"/>
          <p14:tracePt t="82975" x="4070350" y="5213350"/>
          <p14:tracePt t="83006" x="4076700" y="5226050"/>
          <p14:tracePt t="83049" x="4076700" y="5283200"/>
          <p14:tracePt t="83089" x="4076700" y="5308600"/>
          <p14:tracePt t="83138" x="4076700" y="5314950"/>
          <p14:tracePt t="83638" x="4114800" y="5238750"/>
          <p14:tracePt t="83671" x="4146550" y="5200650"/>
          <p14:tracePt t="83704" x="4165600" y="5187950"/>
          <p14:tracePt t="83741" x="4165600" y="5181600"/>
          <p14:tracePt t="84356" x="4171950" y="5181600"/>
          <p14:tracePt t="84386" x="4229100" y="5181600"/>
          <p14:tracePt t="84419" x="4445000" y="5219700"/>
          <p14:tracePt t="84467" x="4603750" y="5232400"/>
          <p14:tracePt t="84494" x="4673600" y="5238750"/>
          <p14:tracePt t="84525" x="4724400" y="5245100"/>
          <p14:tracePt t="84554" x="4762500" y="5245100"/>
          <p14:tracePt t="84586" x="4794250" y="5251450"/>
          <p14:tracePt t="84618" x="4845050" y="5257800"/>
          <p14:tracePt t="84656" x="4908550" y="5257800"/>
          <p14:tracePt t="84668" x="4927600" y="5264150"/>
          <p14:tracePt t="84699" x="4953000" y="5264150"/>
          <p14:tracePt t="84744" x="4965700" y="5264150"/>
          <p14:tracePt t="84809" x="4972050" y="5264150"/>
          <p14:tracePt t="85153" x="5022850" y="5264150"/>
          <p14:tracePt t="85184" x="5168900" y="5232400"/>
          <p14:tracePt t="85213" x="5295900" y="5213350"/>
          <p14:tracePt t="85234" x="5365750" y="5207000"/>
          <p14:tracePt t="85274" x="5480050" y="5207000"/>
          <p14:tracePt t="85305" x="5524500" y="5207000"/>
          <p14:tracePt t="85342" x="5549900" y="5207000"/>
          <p14:tracePt t="85359" x="5556250" y="5207000"/>
          <p14:tracePt t="85385" x="5562600" y="5219700"/>
          <p14:tracePt t="85416" x="5568950" y="5219700"/>
          <p14:tracePt t="85444" x="5575300" y="5226050"/>
          <p14:tracePt t="85671" x="5581650" y="5232400"/>
          <p14:tracePt t="85702" x="5638800" y="5238750"/>
          <p14:tracePt t="85732" x="5734050" y="5238750"/>
          <p14:tracePt t="85759" x="5822950" y="5219700"/>
          <p14:tracePt t="85798" x="5930900" y="5187950"/>
          <p14:tracePt t="85835" x="5988050" y="5162550"/>
          <p14:tracePt t="85873" x="6038850" y="5162550"/>
          <p14:tracePt t="85900" x="6070600" y="5162550"/>
          <p14:tracePt t="85930" x="6089650" y="5162550"/>
          <p14:tracePt t="85959" x="6102350" y="5162550"/>
          <p14:tracePt t="86001" x="6127750" y="5162550"/>
          <p14:tracePt t="86030" x="6127750" y="5168900"/>
          <p14:tracePt t="86053" x="6134100" y="5175250"/>
          <p14:tracePt t="86085" x="6140450" y="5181600"/>
          <p14:tracePt t="86203" x="6146800" y="5181600"/>
          <p14:tracePt t="86240" x="6184900" y="5187950"/>
          <p14:tracePt t="86281" x="6356350" y="5194300"/>
          <p14:tracePt t="86308" x="6457950" y="5194300"/>
          <p14:tracePt t="86339" x="6527800" y="5187950"/>
          <p14:tracePt t="86370" x="6559550" y="5187950"/>
          <p14:tracePt t="86404" x="6584950" y="5187950"/>
          <p14:tracePt t="88481" x="6762750" y="5124450"/>
          <p14:tracePt t="88508" x="6908800" y="5099050"/>
          <p14:tracePt t="88538" x="7042150" y="5086350"/>
          <p14:tracePt t="88575" x="7137400" y="5086350"/>
          <p14:tracePt t="88608" x="7219950" y="5086350"/>
          <p14:tracePt t="88634" x="7239000" y="5086350"/>
          <p14:tracePt t="88670" x="7258050" y="5086350"/>
          <p14:tracePt t="88701" x="7283450" y="5086350"/>
          <p14:tracePt t="88733" x="7334250" y="5086350"/>
          <p14:tracePt t="88759" x="7404100" y="5080000"/>
          <p14:tracePt t="88790" x="7448550" y="5073650"/>
          <p14:tracePt t="88821" x="7480300" y="5073650"/>
          <p14:tracePt t="88851" x="7493000" y="5073650"/>
          <p14:tracePt t="91839" x="7219950" y="5143500"/>
          <p14:tracePt t="91870" x="7080250" y="5226050"/>
          <p14:tracePt t="91897" x="6978650" y="5270500"/>
          <p14:tracePt t="91932" x="6908800" y="5302250"/>
          <p14:tracePt t="91961" x="6883400" y="5308600"/>
          <p14:tracePt t="91990" x="6851650" y="5321300"/>
          <p14:tracePt t="92031" x="6807200" y="5334000"/>
          <p14:tracePt t="92057" x="6762750" y="5365750"/>
          <p14:tracePt t="92088" x="6699250" y="5416550"/>
          <p14:tracePt t="92120" x="6648450" y="5467350"/>
          <p14:tracePt t="92153" x="6604000" y="5518150"/>
          <p14:tracePt t="92185" x="6591300" y="5575300"/>
          <p14:tracePt t="92216" x="6572250" y="5651500"/>
          <p14:tracePt t="92246" x="6565900" y="5683250"/>
          <p14:tracePt t="92630" x="6515100" y="5784850"/>
          <p14:tracePt t="92670" x="6502400" y="5867400"/>
          <p14:tracePt t="92700" x="6502400" y="5899150"/>
          <p14:tracePt t="92732" x="6540500" y="5924550"/>
          <p14:tracePt t="92762" x="6610350" y="5943600"/>
          <p14:tracePt t="92789" x="6699250" y="5962650"/>
          <p14:tracePt t="92822" x="6775450" y="5969000"/>
          <p14:tracePt t="92852" x="6864350" y="5988050"/>
          <p14:tracePt t="92887" x="6972300" y="6007100"/>
          <p14:tracePt t="92917" x="7029450" y="6007100"/>
          <p14:tracePt t="92947" x="7061200" y="6007100"/>
          <p14:tracePt t="92982" x="7086600" y="6007100"/>
          <p14:tracePt t="93012" x="7112000" y="6013450"/>
          <p14:tracePt t="93038" x="7137400" y="6013450"/>
          <p14:tracePt t="93078" x="7156450" y="6026150"/>
          <p14:tracePt t="93104" x="7162800" y="6032500"/>
          <p14:tracePt t="116852" x="6477000" y="5772150"/>
          <p14:tracePt t="116889" x="5365750" y="5461000"/>
          <p14:tracePt t="116900" x="5086350" y="5416550"/>
          <p14:tracePt t="116929" x="4298950" y="5308600"/>
          <p14:tracePt t="116960" x="3689350" y="5232400"/>
          <p14:tracePt t="116991" x="3270250" y="5162550"/>
          <p14:tracePt t="117034" x="2971800" y="5124450"/>
          <p14:tracePt t="117054" x="2901950" y="5111750"/>
          <p14:tracePt t="117085" x="2857500" y="5111750"/>
          <p14:tracePt t="117383" x="2882900" y="5181600"/>
          <p14:tracePt t="117420" x="2978150" y="5251450"/>
          <p14:tracePt t="117450" x="3092450" y="5295900"/>
          <p14:tracePt t="117478" x="3187700" y="5327650"/>
          <p14:tracePt t="117506" x="3238500" y="5346700"/>
          <p14:tracePt t="117537" x="3263900" y="5353050"/>
          <p14:tracePt t="117574" x="3276600" y="5359400"/>
          <p14:tracePt t="117712" x="3276600" y="5365750"/>
          <p14:tracePt t="117742" x="3276600" y="5372100"/>
          <p14:tracePt t="117790" x="3276600" y="5378450"/>
          <p14:tracePt t="117838" x="3263900" y="5384800"/>
          <p14:tracePt t="117869" x="3244850" y="5391150"/>
          <p14:tracePt t="117918" x="3238500" y="5391150"/>
          <p14:tracePt t="117943" x="3219450" y="5397500"/>
          <p14:tracePt t="117982" x="3187700" y="5403850"/>
          <p14:tracePt t="118010" x="3162300" y="5403850"/>
          <p14:tracePt t="118058" x="3149600" y="5403850"/>
          <p14:tracePt t="118116" x="3143250" y="5403850"/>
          <p14:tracePt t="118338" x="3181350" y="5410200"/>
          <p14:tracePt t="118375" x="3225800" y="5410200"/>
          <p14:tracePt t="118388" x="3238500" y="5410200"/>
          <p14:tracePt t="118419" x="3263900" y="5410200"/>
          <p14:tracePt t="118450" x="3276600" y="5416550"/>
          <p14:tracePt t="118523" x="3282950" y="5416550"/>
          <p14:tracePt t="118571" x="3295650" y="5422900"/>
          <p14:tracePt t="118603" x="3321050" y="5429250"/>
          <p14:tracePt t="118634" x="3340100" y="5429250"/>
          <p14:tracePt t="118672" x="3352800" y="5429250"/>
          <p14:tracePt t="118710" x="3359150" y="5429250"/>
          <p14:tracePt t="119449" x="3429000" y="5429250"/>
          <p14:tracePt t="119481" x="3498850" y="5429250"/>
          <p14:tracePt t="119507" x="3536950" y="5435600"/>
          <p14:tracePt t="119542" x="3549650" y="5435600"/>
          <p14:tracePt t="119590" x="3562350" y="5435600"/>
          <p14:tracePt t="123491" x="3302000" y="5518150"/>
          <p14:tracePt t="123541" x="2927350" y="5632450"/>
          <p14:tracePt t="123580" x="2565400" y="5734050"/>
          <p14:tracePt t="123589" x="2476500" y="5746750"/>
          <p14:tracePt t="123624" x="2241550" y="5784850"/>
          <p14:tracePt t="123657" x="1955800" y="5797550"/>
          <p14:tracePt t="123678" x="1828800" y="5784850"/>
          <p14:tracePt t="123715" x="1593850" y="5708650"/>
          <p14:tracePt t="123731" x="1549400" y="5689600"/>
          <p14:tracePt t="123774" x="1377950" y="5594350"/>
          <p14:tracePt t="123807" x="1314450" y="5543550"/>
          <p14:tracePt t="123846" x="1282700" y="5505450"/>
          <p14:tracePt t="123854" x="1276350" y="5492750"/>
          <p14:tracePt t="123891" x="1270000" y="5480050"/>
          <p14:tracePt t="123924" x="1270000" y="5448300"/>
          <p14:tracePt t="123935" x="1270000" y="5441950"/>
          <p14:tracePt t="123974" x="1289050" y="5429250"/>
          <p14:tracePt t="124024" x="1365250" y="5441950"/>
          <p14:tracePt t="124057" x="1397000" y="5454650"/>
          <p14:tracePt t="124096" x="1435100" y="5467350"/>
          <p14:tracePt t="124104" x="1454150" y="5467350"/>
          <p14:tracePt t="124140" x="1511300" y="5473700"/>
          <p14:tracePt t="124174" x="1600200" y="5480050"/>
          <p14:tracePt t="124186" x="1619250" y="5480050"/>
          <p14:tracePt t="124230" x="1689100" y="5473700"/>
          <p14:tracePt t="124262" x="1758950" y="5397500"/>
          <p14:tracePt t="124289" x="1803400" y="5334000"/>
          <p14:tracePt t="124320" x="1841500" y="5219700"/>
          <p14:tracePt t="124351" x="1854200" y="5156200"/>
          <p14:tracePt t="124383" x="1854200" y="5111750"/>
          <p14:tracePt t="124402" x="1847850" y="5086350"/>
          <p14:tracePt t="124434" x="1797050" y="5054600"/>
          <p14:tracePt t="124465" x="1727200" y="5041900"/>
          <p14:tracePt t="124498" x="1644650" y="5041900"/>
          <p14:tracePt t="124537" x="1587500" y="5080000"/>
          <p14:tracePt t="124578" x="1562100" y="5149850"/>
          <p14:tracePt t="124600" x="1593850" y="5213350"/>
          <p14:tracePt t="124631" x="1720850" y="5276850"/>
          <p14:tracePt t="124671" x="1841500" y="5289550"/>
          <p14:tracePt t="124711" x="1885950" y="5289550"/>
          <p14:tracePt t="124745" x="1917700" y="5238750"/>
          <p14:tracePt t="124783" x="1949450" y="5086350"/>
          <p14:tracePt t="124804" x="1949450" y="5035550"/>
          <p14:tracePt t="124836" x="1943100" y="4984750"/>
          <p14:tracePt t="124867" x="1879600" y="4978400"/>
          <p14:tracePt t="124898" x="1663700" y="5054600"/>
          <p14:tracePt t="124929" x="1555750" y="5137150"/>
          <p14:tracePt t="124960" x="1517650" y="5194300"/>
          <p14:tracePt t="125000" x="1587500" y="5289550"/>
          <p14:tracePt t="125032" x="1752600" y="5359400"/>
          <p14:tracePt t="125064" x="1911350" y="5384800"/>
          <p14:tracePt t="125091" x="2000250" y="5384800"/>
          <p14:tracePt t="125115" x="2044700" y="5378450"/>
          <p14:tracePt t="125153" x="2095500" y="5276850"/>
          <p14:tracePt t="125184" x="2114550" y="5067300"/>
          <p14:tracePt t="125215" x="2095500" y="4978400"/>
          <p14:tracePt t="125246" x="2063750" y="4933950"/>
          <p14:tracePt t="125275" x="1974850" y="4940300"/>
          <p14:tracePt t="125304" x="1835150" y="5048250"/>
          <p14:tracePt t="125334" x="1739900" y="5219700"/>
          <p14:tracePt t="125365" x="1720850" y="5327650"/>
          <p14:tracePt t="125403" x="1778000" y="5410200"/>
          <p14:tracePt t="125433" x="1949450" y="5441950"/>
          <p14:tracePt t="125465" x="2184400" y="5441950"/>
          <p14:tracePt t="126492" x="2305050" y="5492750"/>
          <p14:tracePt t="126528" x="2540000" y="5594350"/>
          <p14:tracePt t="126554" x="2698750" y="5657850"/>
          <p14:tracePt t="126585" x="2870200" y="5702300"/>
          <p14:tracePt t="126617" x="3048000" y="5753100"/>
          <p14:tracePt t="126647" x="3219450" y="5791200"/>
          <p14:tracePt t="126678" x="3365500" y="5816600"/>
          <p14:tracePt t="126709" x="3422650" y="5816600"/>
          <p14:tracePt t="127120" x="3625850" y="5899150"/>
          <p14:tracePt t="127150" x="3790950" y="5969000"/>
          <p14:tracePt t="127180" x="3943350" y="6013450"/>
          <p14:tracePt t="127218" x="4076700" y="6026150"/>
          <p14:tracePt t="127249" x="4235450" y="6038850"/>
          <p14:tracePt t="127280" x="4356100" y="6038850"/>
          <p14:tracePt t="127312" x="4483100" y="6045200"/>
          <p14:tracePt t="127338" x="4603750" y="6051550"/>
          <p14:tracePt t="127369" x="4749800" y="6057900"/>
          <p14:tracePt t="127400" x="4889500" y="6057900"/>
          <p14:tracePt t="127430" x="5022850" y="6057900"/>
          <p14:tracePt t="127478" x="5130800" y="6051550"/>
          <p14:tracePt t="128661" x="5086350" y="5829300"/>
          <p14:tracePt t="128698" x="5003800" y="5403850"/>
          <p14:tracePt t="128730" x="4959350" y="5060950"/>
          <p14:tracePt t="128763" x="4933950" y="4756150"/>
          <p14:tracePt t="128796" x="4921250" y="4521200"/>
          <p14:tracePt t="128834" x="4921250" y="4502150"/>
          <p14:tracePt t="129310" x="4800600" y="4406900"/>
          <p14:tracePt t="129338" x="4660900" y="4279900"/>
          <p14:tracePt t="129368" x="4502150" y="4076700"/>
          <p14:tracePt t="129398" x="4343400" y="3841750"/>
          <p14:tracePt t="129429" x="4222750" y="3638550"/>
          <p14:tracePt t="129466" x="4165600" y="3486150"/>
          <p14:tracePt t="129869" x="3873500" y="3263900"/>
          <p14:tracePt t="129902" x="3752850" y="3124200"/>
          <p14:tracePt t="129928" x="3708400" y="3041650"/>
          <p14:tracePt t="129948" x="3683000" y="3003550"/>
          <p14:tracePt t="129980" x="3676650" y="2978150"/>
          <p14:tracePt t="130012" x="3670300" y="2940050"/>
          <p14:tracePt t="130045" x="3670300" y="2863850"/>
          <p14:tracePt t="130083" x="3644900" y="2755900"/>
          <p14:tracePt t="130119" x="3486150" y="2628900"/>
          <p14:tracePt t="130151" x="3352800" y="2571750"/>
          <p14:tracePt t="130195" x="3155950" y="2495550"/>
          <p14:tracePt t="130214" x="3124200" y="2476500"/>
          <p14:tracePt t="130246" x="3022600" y="2406650"/>
          <p14:tracePt t="130276" x="2984500" y="2362200"/>
          <p14:tracePt t="130303" x="2978150" y="2349500"/>
          <p14:tracePt t="130806" x="2959100" y="2349500"/>
          <p14:tracePt t="130836" x="2927350" y="2368550"/>
          <p14:tracePt t="130867" x="2914650" y="2381250"/>
          <p14:tracePt t="130897" x="2882900" y="2393950"/>
          <p14:tracePt t="130928" x="2838450" y="2393950"/>
          <p14:tracePt t="130959" x="2787650" y="2393950"/>
          <p14:tracePt t="130997" x="2736850" y="2381250"/>
          <p14:tracePt t="131029" x="2686050" y="2362200"/>
          <p14:tracePt t="131041" x="2679700" y="2355850"/>
          <p14:tracePt t="131075" x="2660650" y="2349500"/>
          <p14:tracePt t="131102" x="2654300" y="2343150"/>
          <p14:tracePt t="131811" x="2705100" y="2374900"/>
          <p14:tracePt t="131837" x="2755900" y="2393950"/>
          <p14:tracePt t="131868" x="2781300" y="2406650"/>
          <p14:tracePt t="131900" x="2806700" y="2413000"/>
          <p14:tracePt t="131931" x="2819400" y="2413000"/>
          <p14:tracePt t="131961" x="2825750" y="2419350"/>
          <p14:tracePt t="131994" x="2844800" y="2419350"/>
          <p14:tracePt t="132026" x="2851150" y="2425700"/>
          <p14:tracePt t="132055" x="2863850" y="2425700"/>
          <p14:tracePt t="132084" x="2889250" y="2425700"/>
          <p14:tracePt t="132124" x="2927350" y="2425700"/>
          <p14:tracePt t="132151" x="2946400" y="2425700"/>
          <p14:tracePt t="132182" x="3003550" y="2425700"/>
          <p14:tracePt t="132210" x="3035300" y="2425700"/>
          <p14:tracePt t="132247" x="3092450" y="2425700"/>
          <p14:tracePt t="132277" x="3155950" y="2425700"/>
          <p14:tracePt t="132313" x="3200400" y="2425700"/>
          <p14:tracePt t="132344" x="3219450" y="2425700"/>
          <p14:tracePt t="132372" x="3232150" y="2425700"/>
          <p14:tracePt t="132402" x="3263900" y="2425700"/>
          <p14:tracePt t="132432" x="3327400" y="2419350"/>
          <p14:tracePt t="132473" x="3416300" y="2413000"/>
          <p14:tracePt t="132495" x="3454400" y="2413000"/>
          <p14:tracePt t="132526" x="3524250" y="2400300"/>
          <p14:tracePt t="132557" x="3594100" y="2387600"/>
          <p14:tracePt t="132584" x="3651250" y="2381250"/>
          <p14:tracePt t="132625" x="3695700" y="2368550"/>
          <p14:tracePt t="132652" x="3721100" y="2362200"/>
          <p14:tracePt t="132682" x="3746500" y="2355850"/>
          <p14:tracePt t="132713" x="3759200" y="2355850"/>
          <p14:tracePt t="132744" x="3765550" y="2355850"/>
          <p14:tracePt t="132774" x="3784600" y="2349500"/>
          <p14:tracePt t="132813" x="3797300" y="2349500"/>
          <p14:tracePt t="132843" x="3810000" y="2349500"/>
          <p14:tracePt t="133060" x="3708400" y="2349500"/>
          <p14:tracePt t="133086" x="3543300" y="2362200"/>
          <p14:tracePt t="133117" x="3397250" y="2362200"/>
          <p14:tracePt t="133148" x="3263900" y="2368550"/>
          <p14:tracePt t="133179" x="3149600" y="2368550"/>
          <p14:tracePt t="133210" x="3054350" y="2368550"/>
          <p14:tracePt t="133241" x="2971800" y="2368550"/>
          <p14:tracePt t="133278" x="2882900" y="2368550"/>
          <p14:tracePt t="133315" x="2794000" y="2368550"/>
          <p14:tracePt t="133729" x="2768600" y="2381250"/>
          <p14:tracePt t="133761" x="2736850" y="2406650"/>
          <p14:tracePt t="133792" x="2730500" y="2413000"/>
          <p14:tracePt t="133820" x="2724150" y="2413000"/>
          <p14:tracePt t="133857" x="2717800" y="2419350"/>
          <p14:tracePt t="134042" x="2705100" y="2419350"/>
          <p14:tracePt t="134075" x="2692400" y="2419350"/>
          <p14:tracePt t="134124" x="2686050" y="2419350"/>
          <p14:tracePt t="134152" x="2679700" y="2419350"/>
          <p14:tracePt t="134210" x="2711450" y="2438400"/>
          <p14:tracePt t="134248" x="2781300" y="2489200"/>
          <p14:tracePt t="134278" x="2813050" y="2501900"/>
          <p14:tracePt t="134309" x="2819400" y="2514600"/>
          <p14:tracePt t="134356" x="2832100" y="2520950"/>
          <p14:tracePt t="134667" x="2832100" y="2489200"/>
          <p14:tracePt t="134697" x="2832100" y="2476500"/>
          <p14:tracePt t="134728" x="2832100" y="2457450"/>
          <p14:tracePt t="134759" x="2832100" y="2425700"/>
          <p14:tracePt t="134805" x="2832100" y="2381250"/>
          <p14:tracePt t="134835" x="2825750" y="2368550"/>
          <p14:tracePt t="134865" x="2819400" y="2343150"/>
          <p14:tracePt t="134904" x="2806700" y="2324100"/>
          <p14:tracePt t="134933" x="2794000" y="2311400"/>
          <p14:tracePt t="134975" x="2787650" y="2305050"/>
          <p14:tracePt t="135012" x="2762250" y="2305050"/>
          <p14:tracePt t="135043" x="2724150" y="2330450"/>
          <p14:tracePt t="135076" x="2686050" y="2368550"/>
          <p14:tracePt t="135106" x="2679700" y="2393950"/>
          <p14:tracePt t="135135" x="2679700" y="2432050"/>
          <p14:tracePt t="135164" x="2711450" y="2457450"/>
          <p14:tracePt t="135194" x="2749550" y="2476500"/>
          <p14:tracePt t="135225" x="2787650" y="2482850"/>
          <p14:tracePt t="135263" x="2825750" y="2482850"/>
          <p14:tracePt t="135292" x="2876550" y="2470150"/>
          <p14:tracePt t="135323" x="2914650" y="2419350"/>
          <p14:tracePt t="135351" x="2940050" y="2368550"/>
          <p14:tracePt t="135382" x="2959100" y="2317750"/>
          <p14:tracePt t="135398" x="2959100" y="2292350"/>
          <p14:tracePt t="135413" x="2959100" y="2279650"/>
          <p14:tracePt t="135449" x="2946400" y="2228850"/>
          <p14:tracePt t="135480" x="2901950" y="2190750"/>
          <p14:tracePt t="135510" x="2851150" y="2165350"/>
          <p14:tracePt t="135542" x="2806700" y="2152650"/>
          <p14:tracePt t="135579" x="2749550" y="2146300"/>
          <p14:tracePt t="135600" x="2698750" y="2152650"/>
          <p14:tracePt t="135631" x="2635250" y="2203450"/>
          <p14:tracePt t="135663" x="2590800" y="2266950"/>
          <p14:tracePt t="135694" x="2571750" y="2311400"/>
          <p14:tracePt t="135726" x="2559050" y="2343150"/>
          <p14:tracePt t="135744" x="2559050" y="2349500"/>
          <p14:tracePt t="135776" x="2584450" y="2400300"/>
          <p14:tracePt t="135825" x="2692400" y="2470150"/>
          <p14:tracePt t="135850" x="2711450" y="2489200"/>
          <p14:tracePt t="135882" x="2736850" y="2501900"/>
          <p14:tracePt t="135910" x="2743200" y="2508250"/>
          <p14:tracePt t="135928" x="2749550" y="2508250"/>
          <p14:tracePt t="135990" x="2755900" y="2508250"/>
          <p14:tracePt t="136109" x="2762250" y="2508250"/>
          <p14:tracePt t="136400" x="2768600" y="2508250"/>
          <p14:tracePt t="136431" x="2813050" y="2514600"/>
          <p14:tracePt t="136466" x="2997200" y="2514600"/>
          <p14:tracePt t="136494" x="3175000" y="2508250"/>
          <p14:tracePt t="136530" x="3416300" y="2463800"/>
          <p14:tracePt t="136559" x="3530600" y="2438400"/>
          <p14:tracePt t="136584" x="3575050" y="2432050"/>
          <p14:tracePt t="136618" x="3638550" y="2425700"/>
          <p14:tracePt t="136647" x="3695700" y="2419350"/>
          <p14:tracePt t="136678" x="3740150" y="2419350"/>
          <p14:tracePt t="136709" x="3810000" y="2419350"/>
          <p14:tracePt t="136740" x="3867150" y="2425700"/>
          <p14:tracePt t="136776" x="3917950" y="2432050"/>
          <p14:tracePt t="136805" x="3956050" y="2432050"/>
          <p14:tracePt t="136844" x="3968750" y="2432050"/>
          <p14:tracePt t="136875" x="3968750" y="2438400"/>
          <p14:tracePt t="136929" x="3968750" y="2444750"/>
          <p14:tracePt t="136962" x="3886200" y="2470150"/>
          <p14:tracePt t="136992" x="3822700" y="2495550"/>
          <p14:tracePt t="137022" x="3797300" y="2501900"/>
          <p14:tracePt t="137054" x="3784600" y="2508250"/>
          <p14:tracePt t="137092" x="3778250" y="2508250"/>
          <p14:tracePt t="137123" x="3771900" y="2508250"/>
          <p14:tracePt t="137178" x="3765550" y="2508250"/>
          <p14:tracePt t="137237" x="3759200" y="2514600"/>
          <p14:tracePt t="137294" x="3759200" y="2520950"/>
          <p14:tracePt t="137428" x="3759200" y="2527300"/>
          <p14:tracePt t="137476" x="3759200" y="2533650"/>
          <p14:tracePt t="137524" x="3759200" y="2540000"/>
          <p14:tracePt t="139093" x="3549650" y="2540000"/>
          <p14:tracePt t="139124" x="3352800" y="2540000"/>
          <p14:tracePt t="139151" x="3213100" y="2540000"/>
          <p14:tracePt t="139181" x="3003550" y="2533650"/>
          <p14:tracePt t="139212" x="2908300" y="2533650"/>
          <p14:tracePt t="139242" x="2857500" y="2527300"/>
          <p14:tracePt t="139273" x="2819400" y="2520950"/>
          <p14:tracePt t="139311" x="2800350" y="2514600"/>
          <p14:tracePt t="139353" x="2794000" y="2514600"/>
          <p14:tracePt t="139381" x="2781300" y="2514600"/>
          <p14:tracePt t="139405" x="2768600" y="2514600"/>
          <p14:tracePt t="139434" x="2730500" y="2514600"/>
          <p14:tracePt t="139464" x="2705100" y="2514600"/>
          <p14:tracePt t="139494" x="2692400" y="2514600"/>
          <p14:tracePt t="139526" x="2679700" y="2514600"/>
          <p14:tracePt t="139822" x="2686050" y="2514600"/>
          <p14:tracePt t="139860" x="2698750" y="2514600"/>
          <p14:tracePt t="139890" x="2724150" y="2514600"/>
          <p14:tracePt t="139907" x="2768600" y="2514600"/>
          <p14:tracePt t="139940" x="2800350" y="2514600"/>
          <p14:tracePt t="139965" x="2813050" y="2514600"/>
          <p14:tracePt t="139996" x="2825750" y="2514600"/>
          <p14:tracePt t="140026" x="2863850" y="2514600"/>
          <p14:tracePt t="140057" x="2921000" y="2514600"/>
          <p14:tracePt t="140094" x="2990850" y="2520950"/>
          <p14:tracePt t="140123" x="3041650" y="2520950"/>
          <p14:tracePt t="140170" x="3124200" y="2527300"/>
          <p14:tracePt t="140197" x="3162300" y="2527300"/>
          <p14:tracePt t="140229" x="3206750" y="2527300"/>
          <p14:tracePt t="140258" x="3257550" y="2527300"/>
          <p14:tracePt t="140290" x="3346450" y="2527300"/>
          <p14:tracePt t="140322" x="3441700" y="2520950"/>
          <p14:tracePt t="140359" x="3524250" y="2501900"/>
          <p14:tracePt t="140389" x="3575050" y="2495550"/>
          <p14:tracePt t="140397" x="3587750" y="2495550"/>
          <p14:tracePt t="140428" x="3619500" y="2495550"/>
          <p14:tracePt t="140465" x="3657600" y="2489200"/>
          <p14:tracePt t="140496" x="3702050" y="2482850"/>
          <p14:tracePt t="140527" x="3765550" y="2476500"/>
          <p14:tracePt t="140557" x="3829050" y="2463800"/>
          <p14:tracePt t="140588" x="3867150" y="2457450"/>
          <p14:tracePt t="140616" x="3879850" y="2451100"/>
          <p14:tracePt t="140647" x="3886200" y="2451100"/>
          <p14:tracePt t="140678" x="3892550" y="2451100"/>
          <p14:tracePt t="141445" x="3778250" y="2559050"/>
          <p14:tracePt t="141475" x="3613150" y="2711450"/>
          <p14:tracePt t="141506" x="3479800" y="2781300"/>
          <p14:tracePt t="141543" x="3295650" y="2800350"/>
          <p14:tracePt t="141553" x="3244850" y="2800350"/>
          <p14:tracePt t="141592" x="3143250" y="2794000"/>
          <p14:tracePt t="141623" x="3067050" y="2762250"/>
          <p14:tracePt t="141652" x="3048000" y="2755900"/>
          <p14:tracePt t="141680" x="3003550" y="2743200"/>
          <p14:tracePt t="141712" x="2940050" y="2736850"/>
          <p14:tracePt t="141731" x="2921000" y="2736850"/>
          <p14:tracePt t="141756" x="2851150" y="2736850"/>
          <p14:tracePt t="141811" x="2730500" y="2755900"/>
          <p14:tracePt t="141837" x="2711450" y="2755900"/>
          <p14:tracePt t="141871" x="2667000" y="2755900"/>
          <p14:tracePt t="141891" x="2654300" y="2755900"/>
          <p14:tracePt t="141905" x="2647950" y="2749550"/>
          <p14:tracePt t="141946" x="2641600" y="2736850"/>
          <p14:tracePt t="141976" x="2635250" y="2736850"/>
          <p14:tracePt t="142075" x="2660650" y="2736850"/>
          <p14:tracePt t="142105" x="2736850" y="2755900"/>
          <p14:tracePt t="142135" x="2806700" y="2768600"/>
          <p14:tracePt t="142163" x="2857500" y="2781300"/>
          <p14:tracePt t="142194" x="2914650" y="2787650"/>
          <p14:tracePt t="142224" x="2984500" y="2800350"/>
          <p14:tracePt t="142256" x="3054350" y="2806700"/>
          <p14:tracePt t="142294" x="3175000" y="2819400"/>
          <p14:tracePt t="142324" x="3263900" y="2819400"/>
          <p14:tracePt t="142355" x="3333750" y="2819400"/>
          <p14:tracePt t="142381" x="3384550" y="2819400"/>
          <p14:tracePt t="142406" x="3422650" y="2819400"/>
          <p14:tracePt t="142435" x="3479800" y="2819400"/>
          <p14:tracePt t="142463" x="3530600" y="2813050"/>
          <p14:tracePt t="142493" x="3594100" y="2813050"/>
          <p14:tracePt t="142524" x="3644900" y="2794000"/>
          <p14:tracePt t="142556" x="3714750" y="2774950"/>
          <p14:tracePt t="142585" x="3746500" y="2768600"/>
          <p14:tracePt t="142617" x="3784600" y="2749550"/>
          <p14:tracePt t="142652" x="3797300" y="2749550"/>
          <p14:tracePt t="142743" x="3803650" y="2749550"/>
          <p14:tracePt t="142789" x="3810000" y="2749550"/>
          <p14:tracePt t="143572" x="3835400" y="2755900"/>
          <p14:tracePt t="143602" x="3848100" y="2762250"/>
          <p14:tracePt t="143635" x="3867150" y="2768600"/>
          <p14:tracePt t="143662" x="3873500" y="2768600"/>
          <p14:tracePt t="143694" x="3879850" y="2774950"/>
          <p14:tracePt t="143725" x="3892550" y="2781300"/>
          <p14:tracePt t="143763" x="3905250" y="2819400"/>
          <p14:tracePt t="143793" x="3911600" y="2838450"/>
          <p14:tracePt t="143824" x="3911600" y="2851150"/>
          <p14:tracePt t="143855" x="3911600" y="2857500"/>
          <p14:tracePt t="143885" x="3911600" y="2863850"/>
          <p14:tracePt t="143982" x="3898900" y="2870200"/>
          <p14:tracePt t="144010" x="3860800" y="2889250"/>
          <p14:tracePt t="144040" x="3829050" y="2914650"/>
          <p14:tracePt t="144071" x="3816350" y="2921000"/>
          <p14:tracePt t="144121" x="3810000" y="2921000"/>
          <p14:tracePt t="144261" x="3810000" y="2908300"/>
          <p14:tracePt t="144309" x="3810000" y="2895600"/>
          <p14:tracePt t="144373" x="3810000" y="2882900"/>
          <p14:tracePt t="144429" x="3810000" y="2876550"/>
          <p14:tracePt t="144481" x="3810000" y="2870200"/>
          <p14:tracePt t="144522" x="3810000" y="2863850"/>
          <p14:tracePt t="145819" x="3771900" y="2863850"/>
          <p14:tracePt t="145857" x="3289300" y="2876550"/>
          <p14:tracePt t="145889" x="3067050" y="2895600"/>
          <p14:tracePt t="145922" x="2921000" y="2914650"/>
          <p14:tracePt t="145961" x="2857500" y="2921000"/>
          <p14:tracePt t="145993" x="2813050" y="2933700"/>
          <p14:tracePt t="146024" x="2781300" y="2946400"/>
          <p14:tracePt t="146059" x="2736850" y="2984500"/>
          <p14:tracePt t="146086" x="2673350" y="3028950"/>
          <p14:tracePt t="146122" x="2635250" y="3054350"/>
          <p14:tracePt t="146151" x="2616200" y="3060700"/>
          <p14:tracePt t="146178" x="2609850" y="3067050"/>
          <p14:tracePt t="146218" x="2597150" y="3067050"/>
          <p14:tracePt t="146250" x="2590800" y="3073400"/>
          <p14:tracePt t="146322" x="2654300" y="3073400"/>
          <p14:tracePt t="146353" x="2762250" y="3060700"/>
          <p14:tracePt t="146383" x="2870200" y="3041650"/>
          <p14:tracePt t="146405" x="2952750" y="3035300"/>
          <p14:tracePt t="146435" x="3035300" y="3022600"/>
          <p14:tracePt t="146462" x="3124200" y="3022600"/>
          <p14:tracePt t="146493" x="3206750" y="3022600"/>
          <p14:tracePt t="146525" x="3302000" y="3016250"/>
          <p14:tracePt t="146559" x="3448050" y="3016250"/>
          <p14:tracePt t="146589" x="3568700" y="3003550"/>
          <p14:tracePt t="146620" x="3676650" y="2990850"/>
          <p14:tracePt t="146650" x="3778250" y="2984500"/>
          <p14:tracePt t="146678" x="3873500" y="2965450"/>
          <p14:tracePt t="146709" x="3981450" y="2959100"/>
          <p14:tracePt t="146740" x="4064000" y="2959100"/>
          <p14:tracePt t="146771" x="4171950" y="2959100"/>
          <p14:tracePt t="146803" x="4279900" y="2959100"/>
          <p14:tracePt t="146841" x="4470400" y="2965450"/>
          <p14:tracePt t="146872" x="4629150" y="2971800"/>
          <p14:tracePt t="146903" x="4787900" y="2971800"/>
          <p14:tracePt t="146937" x="4965700" y="2971800"/>
          <p14:tracePt t="146985" x="5175250" y="2971800"/>
          <p14:tracePt t="147023" x="5295900" y="2971800"/>
          <p14:tracePt t="147053" x="5403850" y="2978150"/>
          <p14:tracePt t="147085" x="5530850" y="2997200"/>
          <p14:tracePt t="147117" x="5594350" y="2997200"/>
          <p14:tracePt t="147157" x="5664200" y="2997200"/>
          <p14:tracePt t="147178" x="5689600" y="2997200"/>
          <p14:tracePt t="147210" x="5708650" y="2997200"/>
          <p14:tracePt t="147248" x="5727700" y="2997200"/>
          <p14:tracePt t="147292" x="5740400" y="3003550"/>
          <p14:tracePt t="147322" x="5753100" y="3009900"/>
          <p14:tracePt t="147353" x="5759450" y="3016250"/>
          <p14:tracePt t="147400" x="5765800" y="3022600"/>
          <p14:tracePt t="147852" x="5365750" y="3048000"/>
          <p14:tracePt t="147889" x="4699000" y="3155950"/>
          <p14:tracePt t="147932" x="4146550" y="3257550"/>
          <p14:tracePt t="147959" x="3803650" y="3308350"/>
          <p14:tracePt t="147991" x="3568700" y="3327400"/>
          <p14:tracePt t="148021" x="3429000" y="3333750"/>
          <p14:tracePt t="148060" x="3302000" y="3333750"/>
          <p14:tracePt t="148084" x="3257550" y="3333750"/>
          <p14:tracePt t="148115" x="3206750" y="3333750"/>
          <p14:tracePt t="148153" x="3124200" y="3333750"/>
          <p14:tracePt t="148183" x="3028950" y="3346450"/>
          <p14:tracePt t="148223" x="2876550" y="3359150"/>
          <p14:tracePt t="148245" x="2819400" y="3359150"/>
          <p14:tracePt t="148276" x="2736850" y="3346450"/>
          <p14:tracePt t="148305" x="2705100" y="3321050"/>
          <p14:tracePt t="148323" x="2698750" y="3314700"/>
          <p14:tracePt t="148354" x="2686050" y="3302000"/>
          <p14:tracePt t="148386" x="2679700" y="3295650"/>
          <p14:tracePt t="148432" x="2679700" y="3289300"/>
          <p14:tracePt t="148522" x="2711450" y="3289300"/>
          <p14:tracePt t="148552" x="2781300" y="3295650"/>
          <p14:tracePt t="148591" x="2838450" y="3314700"/>
          <p14:tracePt t="148623" x="2933700" y="3352800"/>
          <p14:tracePt t="148634" x="2952750" y="3359150"/>
          <p14:tracePt t="148672" x="3054350" y="3384550"/>
          <p14:tracePt t="148702" x="3225800" y="3390900"/>
          <p14:tracePt t="148741" x="3365500" y="3390900"/>
          <p14:tracePt t="148771" x="3492500" y="3390900"/>
          <p14:tracePt t="148809" x="3651250" y="3390900"/>
          <p14:tracePt t="148840" x="3784600" y="3390900"/>
          <p14:tracePt t="148871" x="3937000" y="3390900"/>
          <p14:tracePt t="148902" x="4121150" y="3378200"/>
          <p14:tracePt t="148923" x="4203700" y="3365500"/>
          <p14:tracePt t="148944" x="4286250" y="3346450"/>
          <p14:tracePt t="148976" x="4368800" y="3333750"/>
          <p14:tracePt t="149006" x="4413250" y="3327400"/>
          <p14:tracePt t="149036" x="4457700" y="3321050"/>
          <p14:tracePt t="149074" x="4514850" y="3308350"/>
          <p14:tracePt t="149105" x="4546600" y="3308350"/>
          <p14:tracePt t="149136" x="4578350" y="3302000"/>
          <p14:tracePt t="149177" x="4591050" y="3302000"/>
          <p14:tracePt t="149217" x="4603750" y="3302000"/>
          <p14:tracePt t="149510" x="4406900" y="3365500"/>
          <p14:tracePt t="149540" x="4159250" y="3467100"/>
          <p14:tracePt t="149570" x="3917950" y="3536950"/>
          <p14:tracePt t="149602" x="3670300" y="3575050"/>
          <p14:tracePt t="149631" x="3467100" y="3594100"/>
          <p14:tracePt t="149671" x="3270250" y="3606800"/>
          <p14:tracePt t="149701" x="3124200" y="3606800"/>
          <p14:tracePt t="149728" x="2997200" y="3613150"/>
          <p14:tracePt t="149759" x="2863850" y="3613150"/>
          <p14:tracePt t="149790" x="2768600" y="3613150"/>
          <p14:tracePt t="149820" x="2698750" y="3613150"/>
          <p14:tracePt t="149869" x="2635250" y="3606800"/>
          <p14:tracePt t="149900" x="2609850" y="3594100"/>
          <p14:tracePt t="149936" x="2597150" y="3587750"/>
          <p14:tracePt t="149975" x="2584450" y="3575050"/>
          <p14:tracePt t="150022" x="2578100" y="3568700"/>
          <p14:tracePt t="150053" x="2578100" y="3562350"/>
          <p14:tracePt t="150224" x="2654300" y="3594100"/>
          <p14:tracePt t="150265" x="2832100" y="3632200"/>
          <p14:tracePt t="150293" x="2978150" y="3644900"/>
          <p14:tracePt t="150327" x="3092450" y="3644900"/>
          <p14:tracePt t="150356" x="3200400" y="3638550"/>
          <p14:tracePt t="150382" x="3289300" y="3638550"/>
          <p14:tracePt t="150403" x="3346450" y="3638550"/>
          <p14:tracePt t="150455" x="3498850" y="3638550"/>
          <p14:tracePt t="150485" x="3594100" y="3638550"/>
          <p14:tracePt t="150518" x="3695700" y="3638550"/>
          <p14:tracePt t="150546" x="3816350" y="3632200"/>
          <p14:tracePt t="150568" x="3898900" y="3625850"/>
          <p14:tracePt t="150601" x="4070350" y="3606800"/>
          <p14:tracePt t="150639" x="4241800" y="3600450"/>
          <p14:tracePt t="150650" x="4279900" y="3600450"/>
          <p14:tracePt t="150681" x="4400550" y="3600450"/>
          <p14:tracePt t="150718" x="4533900" y="3594100"/>
          <p14:tracePt t="150756" x="4641850" y="3594100"/>
          <p14:tracePt t="150796" x="4787900" y="3587750"/>
          <p14:tracePt t="150830" x="4946650" y="3575050"/>
          <p14:tracePt t="150850" x="5016500" y="3568700"/>
          <p14:tracePt t="150889" x="5187950" y="3562350"/>
          <p14:tracePt t="150900" x="5226050" y="3562350"/>
          <p14:tracePt t="150929" x="5257800" y="3562350"/>
          <p14:tracePt t="151233" x="5403850" y="3543300"/>
          <p14:tracePt t="151262" x="5524500" y="3517900"/>
          <p14:tracePt t="151289" x="5594350" y="3511550"/>
          <p14:tracePt t="151321" x="5632450" y="3511550"/>
          <p14:tracePt t="151352" x="5664200" y="3511550"/>
          <p14:tracePt t="151384" x="5683250" y="3511550"/>
          <p14:tracePt t="151407" x="5689600" y="3511550"/>
          <p14:tracePt t="151452" x="5702300" y="3517900"/>
          <p14:tracePt t="151524" x="5715000" y="3524250"/>
          <p14:tracePt t="151555" x="5734050" y="3524250"/>
          <p14:tracePt t="151586" x="5784850" y="3530600"/>
          <p14:tracePt t="151617" x="5842000" y="3543300"/>
          <p14:tracePt t="151647" x="5880100" y="3549650"/>
          <p14:tracePt t="151686" x="5899150" y="3556000"/>
          <p14:tracePt t="151717" x="5911850" y="3562350"/>
          <p14:tracePt t="151885" x="5753100" y="3568700"/>
          <p14:tracePt t="151920" x="5334000" y="3600450"/>
          <p14:tracePt t="151969" x="4724400" y="3683000"/>
          <p14:tracePt t="151998" x="4330700" y="3727450"/>
          <p14:tracePt t="152025" x="4000500" y="3759200"/>
          <p14:tracePt t="152056" x="3708400" y="3778250"/>
          <p14:tracePt t="152088" x="3467100" y="3797300"/>
          <p14:tracePt t="152117" x="3270250" y="3822700"/>
          <p14:tracePt t="152147" x="3092450" y="3854450"/>
          <p14:tracePt t="152186" x="2933700" y="3879850"/>
          <p14:tracePt t="152217" x="2851150" y="3886200"/>
          <p14:tracePt t="152250" x="2774950" y="3886200"/>
          <p14:tracePt t="152287" x="2698750" y="3886200"/>
          <p14:tracePt t="152306" x="2686050" y="3886200"/>
          <p14:tracePt t="152339" x="2616200" y="3886200"/>
          <p14:tracePt t="152369" x="2571750" y="3886200"/>
          <p14:tracePt t="152402" x="2546350" y="3886200"/>
          <p14:tracePt t="152433" x="2533650" y="3886200"/>
          <p14:tracePt t="152478" x="2533650" y="3873500"/>
          <p14:tracePt t="152528" x="2730500" y="3848100"/>
          <p14:tracePt t="152557" x="2889250" y="3848100"/>
          <p14:tracePt t="152588" x="3028950" y="3848100"/>
          <p14:tracePt t="152620" x="3175000" y="3848100"/>
          <p14:tracePt t="152651" x="3321050" y="3860800"/>
          <p14:tracePt t="152683" x="3441700" y="3886200"/>
          <p14:tracePt t="152709" x="3587750" y="3905250"/>
          <p14:tracePt t="152740" x="3733800" y="3911600"/>
          <p14:tracePt t="152772" x="3873500" y="3911600"/>
          <p14:tracePt t="152804" x="4044950" y="3911600"/>
          <p14:tracePt t="152840" x="4178300" y="3905250"/>
          <p14:tracePt t="152871" x="4311650" y="3892550"/>
          <p14:tracePt t="152902" x="4432300" y="3886200"/>
          <p14:tracePt t="152914" x="4546600" y="3879850"/>
          <p14:tracePt t="152953" x="4775200" y="3829050"/>
          <p14:tracePt t="152984" x="4927600" y="3797300"/>
          <p14:tracePt t="153021" x="5054600" y="3765550"/>
          <p14:tracePt t="153061" x="5149850" y="3740150"/>
          <p14:tracePt t="153084" x="5187950" y="3727450"/>
          <p14:tracePt t="153121" x="5207000" y="3727450"/>
          <p14:tracePt t="153151" x="5219700" y="3727450"/>
          <p14:tracePt t="153199" x="5226050" y="3727450"/>
          <p14:tracePt t="153491" x="5054600" y="3816350"/>
          <p14:tracePt t="153527" x="4902200" y="3867150"/>
          <p14:tracePt t="153566" x="4743450" y="3892550"/>
          <p14:tracePt t="153588" x="4572000" y="3898900"/>
          <p14:tracePt t="153602" x="4508500" y="3911600"/>
          <p14:tracePt t="153632" x="4337050" y="3917950"/>
          <p14:tracePt t="153668" x="4095750" y="3917950"/>
          <p14:tracePt t="153686" x="4019550" y="3917950"/>
          <p14:tracePt t="153715" x="3784600" y="3917950"/>
          <p14:tracePt t="153745" x="3581400" y="3937000"/>
          <p14:tracePt t="153773" x="3384550" y="3956050"/>
          <p14:tracePt t="153804" x="3251200" y="3975100"/>
          <p14:tracePt t="153835" x="3149600" y="3987800"/>
          <p14:tracePt t="153866" x="3079750" y="4006850"/>
          <p14:tracePt t="153906" x="2984500" y="4038600"/>
          <p14:tracePt t="153931" x="2946400" y="4051300"/>
          <p14:tracePt t="153961" x="2895600" y="4070350"/>
          <p14:tracePt t="153990" x="2844800" y="4095750"/>
          <p14:tracePt t="154032" x="2806700" y="4102100"/>
          <p14:tracePt t="154058" x="2794000" y="4102100"/>
          <p14:tracePt t="154135" x="2851150" y="4108450"/>
          <p14:tracePt t="154166" x="2971800" y="4127500"/>
          <p14:tracePt t="154199" x="3105150" y="4140200"/>
          <p14:tracePt t="154232" x="3263900" y="4152900"/>
          <p14:tracePt t="154260" x="3454400" y="4152900"/>
          <p14:tracePt t="154290" x="3657600" y="4152900"/>
          <p14:tracePt t="154322" x="3848100" y="4152900"/>
          <p14:tracePt t="154352" x="4044950" y="4140200"/>
          <p14:tracePt t="154383" x="4267200" y="4133850"/>
          <p14:tracePt t="154414" x="4394200" y="4133850"/>
          <p14:tracePt t="154445" x="4514850" y="4133850"/>
          <p14:tracePt t="154484" x="4718050" y="4095750"/>
          <p14:tracePt t="154523" x="4933950" y="4038600"/>
          <p14:tracePt t="154555" x="5080000" y="4006850"/>
          <p14:tracePt t="154585" x="5207000" y="3981450"/>
          <p14:tracePt t="154624" x="5378450" y="3962400"/>
          <p14:tracePt t="154653" x="5486400" y="3956050"/>
          <p14:tracePt t="154685" x="5581650" y="3956050"/>
          <p14:tracePt t="154714" x="5670550" y="3956050"/>
          <p14:tracePt t="154740" x="5715000" y="3956050"/>
          <p14:tracePt t="154780" x="5829300" y="3956050"/>
          <p14:tracePt t="154819" x="5861050" y="3962400"/>
          <p14:tracePt t="154856" x="5873750" y="3962400"/>
          <p14:tracePt t="154886" x="5880100" y="3968750"/>
          <p14:tracePt t="155100" x="5880100" y="3975100"/>
          <p14:tracePt t="155148" x="5880100" y="3981450"/>
          <p14:tracePt t="155201" x="5873750" y="4000500"/>
          <p14:tracePt t="155232" x="5854700" y="4025900"/>
          <p14:tracePt t="155264" x="5848350" y="4038600"/>
          <p14:tracePt t="155295" x="5842000" y="4044950"/>
          <p14:tracePt t="155381" x="5848350" y="4051300"/>
          <p14:tracePt t="155419" x="5886450" y="4051300"/>
          <p14:tracePt t="155449" x="5943600" y="4051300"/>
          <p14:tracePt t="155477" x="5994400" y="4051300"/>
          <p14:tracePt t="155499" x="6019800" y="4051300"/>
          <p14:tracePt t="155532" x="6051550" y="4051300"/>
          <p14:tracePt t="155561" x="6064250" y="4051300"/>
          <p14:tracePt t="167334" x="5499100" y="4445000"/>
          <p14:tracePt t="167374" x="5162550" y="4813300"/>
          <p14:tracePt t="167385" x="5118100" y="4883150"/>
          <p14:tracePt t="167418" x="5041900" y="5022850"/>
          <p14:tracePt t="167430" x="5041900" y="5054600"/>
          <p14:tracePt t="167462" x="5099050" y="5194300"/>
          <p14:tracePt t="167493" x="5308600" y="5321300"/>
          <p14:tracePt t="167525" x="5607050" y="5403850"/>
          <p14:tracePt t="167556" x="5892800" y="5486400"/>
          <p14:tracePt t="167583" x="6140450" y="5619750"/>
          <p14:tracePt t="167616" x="6305550" y="5797550"/>
          <p14:tracePt t="167647" x="6369050" y="5899150"/>
          <p14:tracePt t="167988" x="7308850" y="5835650"/>
          <p14:tracePt t="168028" x="8223250" y="5822950"/>
          <p14:tracePt t="168059" x="8801100" y="5822950"/>
          <p14:tracePt t="168085" x="9137650" y="5822950"/>
          <p14:tracePt t="168116" x="9563100" y="5816600"/>
          <p14:tracePt t="168146" x="9918700" y="5816600"/>
          <p14:tracePt t="168183" x="10248900" y="5797550"/>
          <p14:tracePt t="168214" x="10375900" y="5778500"/>
          <p14:tracePt t="168244" x="10445750" y="5765800"/>
          <p14:tracePt t="168275" x="10471150" y="5765800"/>
          <p14:tracePt t="168313" x="10528300" y="5765800"/>
          <p14:tracePt t="168343" x="10560050" y="5778500"/>
          <p14:tracePt t="168375" x="10591800" y="5797550"/>
          <p14:tracePt t="168414" x="10617200" y="5816600"/>
          <p14:tracePt t="168454" x="10680700" y="5842000"/>
          <p14:tracePt t="168488" x="10712450" y="5848350"/>
          <p14:tracePt t="168524" x="10718800" y="5848350"/>
          <p14:tracePt t="168560" x="10725150" y="5848350"/>
          <p14:tracePt t="168623" x="10718800" y="5861050"/>
          <p14:tracePt t="168649" x="10706100" y="5867400"/>
          <p14:tracePt t="168680" x="10680700" y="5873750"/>
          <p14:tracePt t="168709" x="10674350" y="5873750"/>
          <p14:tracePt t="168746" x="10668000" y="5873750"/>
          <p14:tracePt t="169775" x="10521950" y="5873750"/>
          <p14:tracePt t="169807" x="10166350" y="5873750"/>
          <p14:tracePt t="169837" x="9861550" y="5873750"/>
          <p14:tracePt t="169858" x="9620250" y="5873750"/>
          <p14:tracePt t="169888" x="9258300" y="5873750"/>
          <p14:tracePt t="169923" x="8864600" y="5873750"/>
          <p14:tracePt t="169943" x="8604250" y="5873750"/>
          <p14:tracePt t="169976" x="8134350" y="5886450"/>
          <p14:tracePt t="170007" x="7804150" y="5886450"/>
          <p14:tracePt t="170044" x="7524750" y="5886450"/>
          <p14:tracePt t="170075" x="7404100" y="5892800"/>
          <p14:tracePt t="170569" x="7054850" y="5892800"/>
          <p14:tracePt t="170612" x="6362700" y="5854700"/>
          <p14:tracePt t="170631" x="6070600" y="5759450"/>
          <p14:tracePt t="170671" x="5511800" y="5422900"/>
          <p14:tracePt t="170709" x="5118100" y="5086350"/>
          <p14:tracePt t="170742" x="4743450" y="4584700"/>
          <p14:tracePt t="170772" x="4616450" y="4229100"/>
          <p14:tracePt t="170811" x="4622800" y="3740150"/>
          <p14:tracePt t="170841" x="4648200" y="3651250"/>
          <p14:tracePt t="171171" x="4584700" y="3263900"/>
          <p14:tracePt t="171198" x="4394200" y="2901950"/>
          <p14:tracePt t="171228" x="4051300" y="2616200"/>
          <p14:tracePt t="171259" x="3746500" y="2425700"/>
          <p14:tracePt t="171291" x="3467100" y="2317750"/>
          <p14:tracePt t="171323" x="3257550" y="2254250"/>
          <p14:tracePt t="171353" x="3105150" y="2222500"/>
          <p14:tracePt t="171382" x="2997200" y="2216150"/>
          <p14:tracePt t="171413" x="2921000" y="2216150"/>
          <p14:tracePt t="171443" x="2863850" y="2254250"/>
          <p14:tracePt t="171481" x="2768600" y="2419350"/>
          <p14:tracePt t="171511" x="2743200" y="2508250"/>
          <p14:tracePt t="171542" x="2730500" y="2565400"/>
          <p14:tracePt t="171574" x="2730500" y="2641600"/>
          <p14:tracePt t="171607" x="2813050" y="2959100"/>
          <p14:tracePt t="171643" x="2876550" y="3168650"/>
          <p14:tracePt t="171992" x="2686050" y="3295650"/>
          <p14:tracePt t="172024" x="2622550" y="3448050"/>
          <p14:tracePt t="172054" x="2667000" y="3657600"/>
          <p14:tracePt t="172092" x="2933700" y="3943350"/>
          <p14:tracePt t="172124" x="3162300" y="4089400"/>
          <p14:tracePt t="172155" x="3390900" y="4178300"/>
          <p14:tracePt t="172185" x="3600450" y="4203700"/>
          <p14:tracePt t="172213" x="3810000" y="4171950"/>
          <p14:tracePt t="172243" x="3994150" y="4089400"/>
          <p14:tracePt t="172275" x="4102100" y="4019550"/>
          <p14:tracePt t="172306" x="4171950" y="3975100"/>
          <p14:tracePt t="172336" x="4279900" y="3930650"/>
          <p14:tracePt t="172374" x="4381500" y="3892550"/>
          <p14:tracePt t="172404" x="4438650" y="3848100"/>
          <p14:tracePt t="172431" x="4527550" y="3727450"/>
          <p14:tracePt t="172455" x="4584700" y="3594100"/>
          <p14:tracePt t="172475" x="4622800" y="3454400"/>
          <p14:tracePt t="172506" x="4629150" y="3263900"/>
          <p14:tracePt t="172544" x="4578350" y="2997200"/>
          <p14:tracePt t="172576" x="4470400" y="2806700"/>
          <p14:tracePt t="172619" x="4165600" y="2540000"/>
          <p14:tracePt t="172646" x="4038600" y="2470150"/>
          <p14:tracePt t="172679" x="3816350" y="2355850"/>
          <p14:tracePt t="172710" x="3619500" y="2311400"/>
          <p14:tracePt t="172745" x="3397250" y="2292350"/>
          <p14:tracePt t="172775" x="3206750" y="2292350"/>
          <p14:tracePt t="172804" x="3054350" y="2330450"/>
          <p14:tracePt t="172841" x="2857500" y="2501900"/>
          <p14:tracePt t="172866" x="2724150" y="2717800"/>
          <p14:tracePt t="172905" x="2616200" y="2965450"/>
          <p14:tracePt t="172931" x="2559050" y="3149600"/>
          <p14:tracePt t="172952" x="2552700" y="3257550"/>
          <p14:tracePt t="172980" x="2571750" y="3390900"/>
          <p14:tracePt t="173011" x="2647950" y="3511550"/>
          <p14:tracePt t="173041" x="2794000" y="3638550"/>
          <p14:tracePt t="173073" x="2990850" y="3740150"/>
          <p14:tracePt t="173105" x="3263900" y="3841750"/>
          <p14:tracePt t="173131" x="3365500" y="3854450"/>
          <p14:tracePt t="173163" x="3581400" y="3886200"/>
          <p14:tracePt t="173194" x="3759200" y="3886200"/>
          <p14:tracePt t="173232" x="3943350" y="3860800"/>
          <p14:tracePt t="173262" x="4159250" y="3797300"/>
          <p14:tracePt t="173292" x="4432300" y="3689350"/>
          <p14:tracePt t="173341" x="4616450" y="3581400"/>
          <p14:tracePt t="173373" x="4743450" y="3460750"/>
          <p14:tracePt t="173421" x="4826000" y="3270250"/>
          <p14:tracePt t="173450" x="4826000" y="3194050"/>
          <p14:tracePt t="173480" x="4819650" y="3092450"/>
          <p14:tracePt t="173511" x="4800600" y="3041650"/>
          <p14:tracePt t="173522" x="4800600" y="3035300"/>
          <p14:tracePt t="173559" x="4781550" y="3048000"/>
          <p14:tracePt t="173588" x="4756150" y="3346450"/>
          <p14:tracePt t="173619" x="4756150" y="3702050"/>
          <p14:tracePt t="173649" x="4781550" y="4032250"/>
          <p14:tracePt t="173679" x="4851400" y="4292600"/>
          <p14:tracePt t="173709" x="4946650" y="4597400"/>
          <p14:tracePt t="173728" x="4978400" y="4667250"/>
          <p14:tracePt t="173763" x="5048250" y="4889500"/>
          <p14:tracePt t="173793" x="5086350" y="4972050"/>
          <p14:tracePt t="173819" x="5105400" y="5003800"/>
          <p14:tracePt t="173841" x="5111750" y="5010150"/>
          <p14:tracePt t="174305" x="5118100" y="5168900"/>
          <p14:tracePt t="174324" x="5130800" y="5226050"/>
          <p14:tracePt t="174359" x="5168900" y="5378450"/>
          <p14:tracePt t="174389" x="5194300" y="5461000"/>
          <p14:tracePt t="174420" x="5200650" y="5505450"/>
          <p14:tracePt t="174449" x="5200650" y="5518150"/>
          <p14:tracePt t="174478" x="5200650" y="5537200"/>
          <p14:tracePt t="174518" x="5181600" y="5588000"/>
          <p14:tracePt t="174539" x="5156200" y="5632450"/>
          <p14:tracePt t="174569" x="5124450" y="5670550"/>
          <p14:tracePt t="174602" x="5111750" y="5689600"/>
          <p14:tracePt t="174640" x="5099050" y="5689600"/>
          <p14:tracePt t="174746" x="5099050" y="5695950"/>
          <p14:tracePt t="174776" x="5099050" y="5702300"/>
          <p14:tracePt t="174827" x="5137150" y="5708650"/>
          <p14:tracePt t="174857" x="5207000" y="5708650"/>
          <p14:tracePt t="174887" x="5270500" y="5708650"/>
          <p14:tracePt t="174913" x="5295900" y="5708650"/>
          <p14:tracePt t="174944" x="5314950" y="5708650"/>
          <p14:tracePt t="174963" x="5321300" y="5708650"/>
          <p14:tracePt t="175017" x="5334000" y="5715000"/>
          <p14:tracePt t="175056" x="5353050" y="5715000"/>
          <p14:tracePt t="175087" x="5391150" y="5727700"/>
          <p14:tracePt t="175117" x="5416550" y="5727700"/>
          <p14:tracePt t="175155" x="5429250" y="5727700"/>
          <p14:tracePt t="175468" x="5435600" y="5727700"/>
          <p14:tracePt t="175505" x="5518150" y="5727700"/>
          <p14:tracePt t="175542" x="5969000" y="5727700"/>
          <p14:tracePt t="175572" x="6235700" y="5727700"/>
          <p14:tracePt t="175604" x="6369050" y="5721350"/>
          <p14:tracePt t="176070" x="6604000" y="5721350"/>
          <p14:tracePt t="176106" x="6851650" y="5721350"/>
          <p14:tracePt t="176142" x="6991350" y="5727700"/>
          <p14:tracePt t="176171" x="7073900" y="5734050"/>
          <p14:tracePt t="176196" x="7124700" y="5746750"/>
          <p14:tracePt t="176227" x="7156450" y="5753100"/>
          <p14:tracePt t="176257" x="7162800" y="5753100"/>
          <p14:tracePt t="176288" x="7169150" y="5753100"/>
          <p14:tracePt t="176325" x="7181850" y="5759450"/>
          <p14:tracePt t="176355" x="7213600" y="5784850"/>
          <p14:tracePt t="176388" x="7289800" y="5803900"/>
          <p14:tracePt t="176417" x="7391400" y="5822950"/>
          <p14:tracePt t="176445" x="7486650" y="5822950"/>
          <p14:tracePt t="176469" x="7550150" y="5822950"/>
          <p14:tracePt t="176496" x="7639050" y="5822950"/>
          <p14:tracePt t="176527" x="7721600" y="5816600"/>
          <p14:tracePt t="176557" x="7778750" y="5797550"/>
          <p14:tracePt t="176588" x="7810500" y="5791200"/>
          <p14:tracePt t="176619" x="7835900" y="5791200"/>
          <p14:tracePt t="176647" x="7848600" y="5791200"/>
          <p14:tracePt t="176678" x="7854950" y="5791200"/>
          <p14:tracePt t="176709" x="7861300" y="5791200"/>
          <p14:tracePt t="176868" x="7956550" y="5784850"/>
          <p14:tracePt t="176904" x="8153400" y="5765800"/>
          <p14:tracePt t="176935" x="8299450" y="5746750"/>
          <p14:tracePt t="176973" x="8407400" y="5734050"/>
          <p14:tracePt t="177012" x="8458200" y="5727700"/>
          <p14:tracePt t="177037" x="8489950" y="5727700"/>
          <p14:tracePt t="177074" x="8502650" y="5727700"/>
          <p14:tracePt t="177104" x="8534400" y="5727700"/>
          <p14:tracePt t="177134" x="8566150" y="5727700"/>
          <p14:tracePt t="177638" x="8737600" y="5727700"/>
          <p14:tracePt t="177664" x="8845550" y="5727700"/>
          <p14:tracePt t="177695" x="8928100" y="5740400"/>
          <p14:tracePt t="177725" x="8978900" y="5753100"/>
          <p14:tracePt t="177756" x="9017000" y="5753100"/>
          <p14:tracePt t="177789" x="9042400" y="5753100"/>
          <p14:tracePt t="177821" x="9086850" y="5753100"/>
          <p14:tracePt t="177851" x="9163050" y="5759450"/>
          <p14:tracePt t="177871" x="9194800" y="5759450"/>
          <p14:tracePt t="177901" x="9283700" y="5759450"/>
          <p14:tracePt t="177924" x="9315450" y="5759450"/>
          <p14:tracePt t="177943" x="9334500" y="5759450"/>
          <p14:tracePt t="177968" x="9340850" y="5759450"/>
          <p14:tracePt t="177998" x="9347200" y="5759450"/>
          <p14:tracePt t="178045" x="8959850" y="5759450"/>
          <p14:tracePt t="178074" x="8604250" y="5759450"/>
          <p14:tracePt t="178106" x="8229600" y="5759450"/>
          <p14:tracePt t="178136" x="7835900" y="5772150"/>
          <p14:tracePt t="178164" x="7518400" y="5784850"/>
          <p14:tracePt t="178202" x="7162800" y="5778500"/>
          <p14:tracePt t="178231" x="6870700" y="5778500"/>
          <p14:tracePt t="178261" x="6591300" y="5778500"/>
          <p14:tracePt t="178291" x="6362700" y="5778500"/>
          <p14:tracePt t="178322" x="6197600" y="5778500"/>
          <p14:tracePt t="178353" x="6038850" y="5778500"/>
          <p14:tracePt t="178384" x="5880100" y="5791200"/>
          <p14:tracePt t="178422" x="5734050" y="5797550"/>
          <p14:tracePt t="178454" x="5626100" y="5803900"/>
          <p14:tracePt t="178484" x="5530850" y="5822950"/>
          <p14:tracePt t="178967" x="5276850" y="5861050"/>
          <p14:tracePt t="178998" x="5118100" y="5892800"/>
          <p14:tracePt t="179027" x="4953000" y="5930900"/>
          <p14:tracePt t="179058" x="4794250" y="5969000"/>
          <p14:tracePt t="179089" x="4629150" y="6000750"/>
          <p14:tracePt t="179118" x="4495800" y="6026150"/>
          <p14:tracePt t="179155" x="4375150" y="6057900"/>
          <p14:tracePt t="179186" x="4298950" y="6064250"/>
          <p14:tracePt t="179219" x="4241800" y="6070600"/>
          <p14:tracePt t="179245" x="4216400" y="6070600"/>
          <p14:tracePt t="179275" x="4203700" y="6070600"/>
          <p14:tracePt t="179324" x="4191000" y="6070600"/>
          <p14:tracePt t="179354" x="4178300" y="6070600"/>
          <p14:tracePt t="179417" x="4165600" y="6070600"/>
          <p14:tracePt t="179757" x="4171950" y="6070600"/>
          <p14:tracePt t="179787" x="4254500" y="6064250"/>
          <p14:tracePt t="179806" x="4273550" y="6057900"/>
          <p14:tracePt t="179839" x="4292600" y="6057900"/>
          <p14:tracePt t="179870" x="4305300" y="6057900"/>
          <p14:tracePt t="180139" x="4279900" y="6038850"/>
          <p14:tracePt t="180192" x="4222750" y="6000750"/>
          <p14:tracePt t="180219" x="4203700" y="5975350"/>
          <p14:tracePt t="180249" x="4191000" y="5861050"/>
          <p14:tracePt t="180276" x="4191000" y="5670550"/>
          <p14:tracePt t="180308" x="4191000" y="5441950"/>
          <p14:tracePt t="180339" x="4191000" y="5162550"/>
          <p14:tracePt t="180369" x="4191000" y="4908550"/>
          <p14:tracePt t="180703" x="4070350" y="4438650"/>
          <p14:tracePt t="180744" x="3968750" y="3987800"/>
          <p14:tracePt t="180773" x="3917950" y="3663950"/>
          <p14:tracePt t="180804" x="3873500" y="3352800"/>
          <p14:tracePt t="180836" x="3841750" y="3073400"/>
          <p14:tracePt t="180867" x="3835400" y="2794000"/>
          <p14:tracePt t="180905" x="3822700" y="2508250"/>
          <p14:tracePt t="180935" x="3822700" y="2330450"/>
          <p14:tracePt t="180963" x="3816350" y="2222500"/>
          <p14:tracePt t="180994" x="3816350" y="2171700"/>
          <p14:tracePt t="181025" x="3810000" y="2146300"/>
          <p14:tracePt t="181056" x="3810000" y="2133600"/>
          <p14:tracePt t="181114" x="3797300" y="2127250"/>
          <p14:tracePt t="181152" x="3676650" y="2247900"/>
          <p14:tracePt t="181182" x="3587750" y="2438400"/>
          <p14:tracePt t="181212" x="3530600" y="2679700"/>
          <p14:tracePt t="181248" x="3467100" y="3054350"/>
          <p14:tracePt t="181274" x="3441700" y="3206750"/>
          <p14:tracePt t="181308" x="3409950" y="3448050"/>
          <p14:tracePt t="181338" x="3403600" y="3587750"/>
          <p14:tracePt t="181368" x="3403600" y="3683000"/>
          <p14:tracePt t="181405" x="3409950" y="3765550"/>
          <p14:tracePt t="181438" x="3486150" y="3841750"/>
          <p14:tracePt t="181469" x="3581400" y="3917950"/>
          <p14:tracePt t="181498" x="3689350" y="3981450"/>
          <p14:tracePt t="181529" x="3822700" y="4044950"/>
          <p14:tracePt t="181557" x="3949700" y="4089400"/>
          <p14:tracePt t="181590" x="4057650" y="4095750"/>
          <p14:tracePt t="181617" x="4184650" y="4057650"/>
          <p14:tracePt t="181656" x="4375150" y="3860800"/>
          <p14:tracePt t="181686" x="4438650" y="3695700"/>
          <p14:tracePt t="181718" x="4489450" y="3454400"/>
          <p14:tracePt t="181747" x="4495800" y="3213100"/>
          <p14:tracePt t="181775" x="4445000" y="2990850"/>
          <p14:tracePt t="181805" x="4305300" y="2781300"/>
          <p14:tracePt t="181835" x="4140200" y="2616200"/>
          <p14:tracePt t="181866" x="3987800" y="2463800"/>
          <p14:tracePt t="181904" x="3771900" y="2330450"/>
          <p14:tracePt t="181929" x="3625850" y="2305050"/>
          <p14:tracePt t="181953" x="3422650" y="2292350"/>
          <p14:tracePt t="181985" x="3213100" y="2381250"/>
          <p14:tracePt t="182016" x="3028950" y="2527300"/>
          <p14:tracePt t="182047" x="2882900" y="2692400"/>
          <p14:tracePt t="182068" x="2819400" y="2794000"/>
          <p14:tracePt t="182114" x="2755900" y="3041650"/>
          <p14:tracePt t="182151" x="2755900" y="3232150"/>
          <p14:tracePt t="182183" x="2819400" y="3460750"/>
          <p14:tracePt t="182209" x="2882900" y="3568700"/>
          <p14:tracePt t="182241" x="3035300" y="3714750"/>
          <p14:tracePt t="182260" x="3079750" y="3752850"/>
          <p14:tracePt t="182293" x="3257550" y="3841750"/>
          <p14:tracePt t="182322" x="3397250" y="3892550"/>
          <p14:tracePt t="182353" x="3543300" y="3917950"/>
          <p14:tracePt t="182372" x="3651250" y="3930650"/>
          <p14:tracePt t="182402" x="3803650" y="3937000"/>
          <p14:tracePt t="182438" x="3975100" y="3924300"/>
          <p14:tracePt t="182449" x="4019550" y="3917950"/>
          <p14:tracePt t="182475" x="4178300" y="3873500"/>
          <p14:tracePt t="182514" x="4381500" y="3784600"/>
          <p14:tracePt t="182541" x="4495800" y="3689350"/>
          <p14:tracePt t="182574" x="4584700" y="3543300"/>
          <p14:tracePt t="182614" x="4610100" y="3327400"/>
          <p14:tracePt t="182635" x="4591050" y="3206750"/>
          <p14:tracePt t="182673" x="4483100" y="2971800"/>
          <p14:tracePt t="182702" x="4394200" y="2800350"/>
          <p14:tracePt t="182730" x="4260850" y="2673350"/>
          <p14:tracePt t="182757" x="4102100" y="2603500"/>
          <p14:tracePt t="182775" x="4051300" y="2590800"/>
          <p14:tracePt t="182806" x="3892550" y="2584450"/>
          <p14:tracePt t="182835" x="3778250" y="2616200"/>
          <p14:tracePt t="182871" x="3651250" y="2743200"/>
          <p14:tracePt t="182901" x="3606800" y="2870200"/>
          <p14:tracePt t="182936" x="3581400" y="3022600"/>
          <p14:tracePt t="182947" x="3568700" y="3111500"/>
          <p14:tracePt t="182974" x="3568700" y="3213100"/>
          <p14:tracePt t="183016" x="3562350" y="3403600"/>
          <p14:tracePt t="183054" x="3562350" y="3473450"/>
          <p14:tracePt t="183102" x="3562350" y="3505200"/>
          <p14:tracePt t="183132" x="3562350" y="3511550"/>
          <p14:tracePt t="183170" x="3562350" y="3517900"/>
          <p14:tracePt t="183219" x="3625850" y="3536950"/>
          <p14:tracePt t="183251" x="3727450" y="3562350"/>
          <p14:tracePt t="183280" x="3835400" y="3581400"/>
          <p14:tracePt t="183308" x="3930650" y="3594100"/>
          <p14:tracePt t="183339" x="4019550" y="3594100"/>
          <p14:tracePt t="183373" x="4152900" y="3543300"/>
          <p14:tracePt t="183388" x="4184650" y="3524250"/>
          <p14:tracePt t="183415" x="4254500" y="3460750"/>
          <p14:tracePt t="183443" x="4286250" y="3403600"/>
          <p14:tracePt t="183467" x="4286250" y="3365500"/>
          <p14:tracePt t="183492" x="4279900" y="3314700"/>
          <p14:tracePt t="183524" x="4197350" y="3187700"/>
          <p14:tracePt t="183555" x="4133850" y="3086100"/>
          <p14:tracePt t="183603" x="4057650" y="2889250"/>
          <p14:tracePt t="183635" x="4044950" y="2800350"/>
          <p14:tracePt t="183667" x="4032250" y="2755900"/>
          <p14:tracePt t="183697" x="4025900" y="2724150"/>
          <p14:tracePt t="183725" x="4013200" y="2711450"/>
          <p14:tracePt t="183756" x="3975100" y="2698750"/>
          <p14:tracePt t="183787" x="3924300" y="2692400"/>
          <p14:tracePt t="183824" x="3892550" y="2692400"/>
          <p14:tracePt t="183855" x="3886200" y="2692400"/>
          <p14:tracePt t="183896" x="3879850" y="2692400"/>
          <p14:tracePt t="183949" x="3873500" y="2692400"/>
          <p14:tracePt t="183976" x="3873500" y="2762250"/>
          <p14:tracePt t="184007" x="3867150" y="2832100"/>
          <p14:tracePt t="184038" x="3860800" y="2857500"/>
          <p14:tracePt t="184079" x="3854450" y="2863850"/>
          <p14:tracePt t="185403" x="3854450" y="2774950"/>
          <p14:tracePt t="185433" x="3854450" y="2641600"/>
          <p14:tracePt t="185453" x="3854450" y="2590800"/>
          <p14:tracePt t="185485" x="3841750" y="2520950"/>
          <p14:tracePt t="185508" x="3835400" y="2495550"/>
          <p14:tracePt t="185552" x="3822700" y="2457450"/>
          <p14:tracePt t="185584" x="3810000" y="2444750"/>
          <p14:tracePt t="185616" x="3803650" y="2438400"/>
          <p14:tracePt t="185652" x="3797300" y="2432050"/>
          <p14:tracePt t="185749" x="3790950" y="2432050"/>
          <p14:tracePt t="185794" x="3784600" y="2444750"/>
          <p14:tracePt t="185839" x="3778250" y="2463800"/>
          <p14:tracePt t="185886" x="3778250" y="2470150"/>
          <p14:tracePt t="185936" x="3778250" y="2482850"/>
          <p14:tracePt t="185966" x="3778250" y="2501900"/>
          <p14:tracePt t="186015" x="3778250" y="2527300"/>
          <p14:tracePt t="186041" x="3778250" y="2540000"/>
          <p14:tracePt t="186072" x="3778250" y="2552700"/>
          <p14:tracePt t="186121" x="3778250" y="2559050"/>
          <p14:tracePt t="186803" x="3771900" y="2559050"/>
          <p14:tracePt t="186887" x="3771900" y="2552700"/>
          <p14:tracePt t="186965" x="3771900" y="2546350"/>
          <p14:tracePt t="187106" x="3860800" y="2565400"/>
          <p14:tracePt t="187137" x="4057650" y="2622550"/>
          <p14:tracePt t="187167" x="4229100" y="2698750"/>
          <p14:tracePt t="187197" x="4362450" y="2774950"/>
          <p14:tracePt t="187231" x="4470400" y="2870200"/>
          <p14:tracePt t="187258" x="4540250" y="2933700"/>
          <p14:tracePt t="187290" x="4584700" y="2997200"/>
          <p14:tracePt t="187321" x="4648200" y="3060700"/>
          <p14:tracePt t="187352" x="4705350" y="3117850"/>
          <p14:tracePt t="187383" x="4749800" y="3175000"/>
          <p14:tracePt t="187412" x="4794250" y="3232150"/>
          <p14:tracePt t="187450" x="4838700" y="3302000"/>
          <p14:tracePt t="187462" x="4845050" y="3321050"/>
          <p14:tracePt t="187501" x="4864100" y="3403600"/>
          <p14:tracePt t="187521" x="4870450" y="3435350"/>
          <p14:tracePt t="187556" x="4883150" y="3486150"/>
          <p14:tracePt t="187588" x="4902200" y="3543300"/>
          <p14:tracePt t="187620" x="4940300" y="3606800"/>
          <p14:tracePt t="187646" x="4984750" y="3670300"/>
          <p14:tracePt t="187687" x="5022850" y="3746500"/>
          <p14:tracePt t="187713" x="5048250" y="3784600"/>
          <p14:tracePt t="187746" x="5099050" y="3835400"/>
          <p14:tracePt t="187772" x="5130800" y="3860800"/>
          <p14:tracePt t="187802" x="5213350" y="3898900"/>
          <p14:tracePt t="187834" x="5334000" y="3956050"/>
          <p14:tracePt t="187865" x="5391150" y="4013200"/>
          <p14:tracePt t="188272" x="5441950" y="4152900"/>
          <p14:tracePt t="188302" x="5473700" y="4216400"/>
          <p14:tracePt t="188334" x="5511800" y="4254500"/>
          <p14:tracePt t="188372" x="5524500" y="4279900"/>
          <p14:tracePt t="188401" x="5537200" y="4286250"/>
          <p14:tracePt t="188432" x="5549900" y="4286250"/>
          <p14:tracePt t="188463" x="5575300" y="4298950"/>
          <p14:tracePt t="188492" x="5632450" y="4330700"/>
          <p14:tracePt t="188522" x="5708650" y="4356100"/>
          <p14:tracePt t="188556" x="5772150" y="4375150"/>
          <p14:tracePt t="188588" x="5829300" y="4394200"/>
          <p14:tracePt t="188619" x="5861050" y="4394200"/>
          <p14:tracePt t="188649" x="5873750" y="4394200"/>
          <p14:tracePt t="188698" x="5886450" y="4394200"/>
          <p14:tracePt t="188803" x="5886450" y="4381500"/>
          <p14:tracePt t="188841" x="5886450" y="4349750"/>
          <p14:tracePt t="188871" x="5886450" y="4330700"/>
          <p14:tracePt t="188900" x="5886450" y="4318000"/>
          <p14:tracePt t="188995" x="5880100" y="4318000"/>
          <p14:tracePt t="189215" x="5873750" y="4318000"/>
          <p14:tracePt t="189367" x="5867400" y="4318000"/>
          <p14:tracePt t="190462" x="5854700" y="4318000"/>
          <p14:tracePt t="190494" x="5803900" y="4311650"/>
          <p14:tracePt t="190531" x="5708650" y="4298950"/>
          <p14:tracePt t="190556" x="5632450" y="4292600"/>
          <p14:tracePt t="190592" x="5461000" y="4292600"/>
          <p14:tracePt t="190620" x="5257800" y="4292600"/>
          <p14:tracePt t="190651" x="5041900" y="4279900"/>
          <p14:tracePt t="190682" x="4832350" y="4260850"/>
          <p14:tracePt t="190713" x="4648200" y="4254500"/>
          <p14:tracePt t="190751" x="4413250" y="4216400"/>
          <p14:tracePt t="190780" x="4279900" y="4203700"/>
          <p14:tracePt t="190807" x="4184650" y="4178300"/>
          <p14:tracePt t="190837" x="4146550" y="4159250"/>
          <p14:tracePt t="190871" x="4133850" y="4152900"/>
          <p14:tracePt t="190898" x="4127500" y="4146550"/>
          <p14:tracePt t="190930" x="4210050" y="4146550"/>
          <p14:tracePt t="190964" x="4495800" y="4171950"/>
          <p14:tracePt t="190994" x="4724400" y="4191000"/>
          <p14:tracePt t="191025" x="4991100" y="4197350"/>
          <p14:tracePt t="191054" x="5194300" y="4197350"/>
          <p14:tracePt t="191094" x="5378450" y="4197350"/>
          <p14:tracePt t="191132" x="5537200" y="4197350"/>
          <p14:tracePt t="191163" x="5664200" y="4197350"/>
          <p14:tracePt t="191194" x="5772150" y="4197350"/>
          <p14:tracePt t="191232" x="5854700" y="4210050"/>
          <p14:tracePt t="191264" x="5886450" y="4210050"/>
          <p14:tracePt t="191304" x="5892800" y="4210050"/>
          <p14:tracePt t="191349" x="5899150" y="4210050"/>
          <p14:tracePt t="191778" x="5899150" y="4216400"/>
          <p14:tracePt t="191869" x="5899150" y="4222750"/>
          <p14:tracePt t="191945" x="5880100" y="4229100"/>
          <p14:tracePt t="191969" x="5791200" y="4229100"/>
          <p14:tracePt t="191996" x="5734050" y="4229100"/>
          <p14:tracePt t="192032" x="5588000" y="4222750"/>
          <p14:tracePt t="192055" x="5499100" y="4222750"/>
          <p14:tracePt t="192085" x="5340350" y="4222750"/>
          <p14:tracePt t="192121" x="5137150" y="4222750"/>
          <p14:tracePt t="192152" x="4921250" y="4222750"/>
          <p14:tracePt t="192181" x="4686300" y="4222750"/>
          <p14:tracePt t="192213" x="4457700" y="4235450"/>
          <p14:tracePt t="192245" x="4184650" y="4254500"/>
          <p14:tracePt t="192265" x="4083050" y="4254500"/>
          <p14:tracePt t="192296" x="3956050" y="4254500"/>
          <p14:tracePt t="192336" x="3784600" y="4197350"/>
          <p14:tracePt t="192367" x="3663950" y="4146550"/>
          <p14:tracePt t="192402" x="3549650" y="4108450"/>
          <p14:tracePt t="192433" x="3390900" y="4057650"/>
          <p14:tracePt t="192466" x="3282950" y="4038600"/>
          <p14:tracePt t="192496" x="3213100" y="4038600"/>
          <p14:tracePt t="192526" x="3175000" y="4038600"/>
          <p14:tracePt t="192554" x="3162300" y="4038600"/>
          <p14:tracePt t="192648" x="3289300" y="4051300"/>
          <p14:tracePt t="192681" x="3467100" y="4121150"/>
          <p14:tracePt t="192713" x="3816350" y="4248150"/>
          <p14:tracePt t="192743" x="4000500" y="4298950"/>
          <p14:tracePt t="192772" x="4362450" y="4349750"/>
          <p14:tracePt t="192812" x="4692650" y="4362450"/>
          <p14:tracePt t="192850" x="4927600" y="4324350"/>
          <p14:tracePt t="192878" x="5016500" y="4298950"/>
          <p14:tracePt t="192898" x="5073650" y="4279900"/>
          <p14:tracePt t="192929" x="5130800" y="4260850"/>
          <p14:tracePt t="192960" x="5149850" y="4254500"/>
          <p14:tracePt t="192981" x="5156200" y="4254500"/>
          <p14:tracePt t="193018" x="5162550" y="4254500"/>
          <p14:tracePt t="193343" x="5162550" y="4260850"/>
          <p14:tracePt t="193479" x="5162550" y="4267200"/>
          <p14:tracePt t="193511" x="5162550" y="4273550"/>
          <p14:tracePt t="193541" x="5168900" y="4292600"/>
          <p14:tracePt t="193569" x="5168900" y="4432300"/>
          <p14:tracePt t="193601" x="5168900" y="4635500"/>
          <p14:tracePt t="193632" x="5143500" y="4908550"/>
          <p14:tracePt t="193663" x="5092700" y="5156200"/>
          <p14:tracePt t="193694" x="5041900" y="5321300"/>
          <p14:tracePt t="194055" x="4864100" y="5378450"/>
          <p14:tracePt t="194084" x="4711700" y="5448300"/>
          <p14:tracePt t="194119" x="4660900" y="5473700"/>
          <p14:tracePt t="194151" x="4622800" y="5480050"/>
          <p14:tracePt t="194179" x="4584700" y="5486400"/>
          <p14:tracePt t="194215" x="4527550" y="5492750"/>
          <p14:tracePt t="194245" x="4457700" y="5505450"/>
          <p14:tracePt t="194278" x="4362450" y="5537200"/>
          <p14:tracePt t="194308" x="4273550" y="5575300"/>
          <p14:tracePt t="194347" x="4159250" y="5619750"/>
          <p14:tracePt t="194366" x="4121150" y="5638800"/>
          <p14:tracePt t="194398" x="4044950" y="5676900"/>
          <p14:tracePt t="194428" x="3975100" y="5715000"/>
          <p14:tracePt t="194465" x="3879850" y="5772150"/>
          <p14:tracePt t="194476" x="3867150" y="5778500"/>
          <p14:tracePt t="194509" x="3829050" y="5803900"/>
          <p14:tracePt t="194541" x="3790950" y="5829300"/>
          <p14:tracePt t="194568" x="3771900" y="5848350"/>
          <p14:tracePt t="194605" x="3727450" y="5873750"/>
          <p14:tracePt t="194634" x="3657600" y="5918200"/>
          <p14:tracePt t="194665" x="3606800" y="5949950"/>
          <p14:tracePt t="194694" x="3581400" y="5956300"/>
          <p14:tracePt t="194732" x="3556000" y="5962650"/>
          <p14:tracePt t="194763" x="3536950" y="5962650"/>
          <p14:tracePt t="194795" x="3524250" y="5969000"/>
          <p14:tracePt t="194843" x="3498850" y="5981700"/>
          <p14:tracePt t="194873" x="3479800" y="5988050"/>
          <p14:tracePt t="194902" x="3448050" y="5994400"/>
          <p14:tracePt t="194932" x="3435350" y="6000750"/>
          <p14:tracePt t="194963" x="3429000" y="6000750"/>
          <p14:tracePt t="194976" x="3422650" y="6000750"/>
          <p14:tracePt t="195043" x="3416300" y="6000750"/>
          <p14:tracePt t="195477" x="3435350" y="6007100"/>
          <p14:tracePt t="195514" x="3530600" y="6013450"/>
          <p14:tracePt t="195545" x="3594100" y="6013450"/>
          <p14:tracePt t="195593" x="3695700" y="6013450"/>
          <p14:tracePt t="195631" x="3727450" y="6013450"/>
          <p14:tracePt t="195664" x="3759200" y="6013450"/>
          <p14:tracePt t="195695" x="3803650" y="6013450"/>
          <p14:tracePt t="195728" x="3854450" y="6013450"/>
          <p14:tracePt t="195758" x="3917950" y="6013450"/>
          <p14:tracePt t="195796" x="4000500" y="6013450"/>
          <p14:tracePt t="195827" x="4064000" y="6013450"/>
          <p14:tracePt t="195854" x="4121150" y="6013450"/>
          <p14:tracePt t="195884" x="4159250" y="6013450"/>
          <p14:tracePt t="195914" x="4191000" y="6013450"/>
          <p14:tracePt t="195948" x="4254500" y="6013450"/>
          <p14:tracePt t="195978" x="4330700" y="6013450"/>
          <p14:tracePt t="196008" x="4419600" y="6032500"/>
          <p14:tracePt t="196046" x="4533900" y="6045200"/>
          <p14:tracePt t="196077" x="4603750" y="6045200"/>
          <p14:tracePt t="196107" x="4660900" y="6045200"/>
          <p14:tracePt t="196136" x="4711700" y="6038850"/>
          <p14:tracePt t="196167" x="4756150" y="6032500"/>
          <p14:tracePt t="196194" x="4819650" y="6019800"/>
          <p14:tracePt t="196233" x="4889500" y="6007100"/>
          <p14:tracePt t="196259" x="4933950" y="6007100"/>
          <p14:tracePt t="196295" x="4965700" y="6007100"/>
          <p14:tracePt t="196319" x="4984750" y="6007100"/>
          <p14:tracePt t="196797" x="5130800" y="6013450"/>
          <p14:tracePt t="196818" x="5213350" y="6032500"/>
          <p14:tracePt t="196857" x="5359400" y="6045200"/>
          <p14:tracePt t="196891" x="5422900" y="6051550"/>
          <p14:tracePt t="196912" x="5454650" y="6051550"/>
          <p14:tracePt t="196949" x="5473700" y="6051550"/>
          <p14:tracePt t="197014" x="5480050" y="6051550"/>
          <p14:tracePt t="197179" x="5486400" y="6051550"/>
          <p14:tracePt t="197209" x="5530850" y="6051550"/>
          <p14:tracePt t="197246" x="5638800" y="6051550"/>
          <p14:tracePt t="197282" x="5702300" y="6045200"/>
          <p14:tracePt t="197310" x="5753100" y="6032500"/>
          <p14:tracePt t="197345" x="5791200" y="6032500"/>
          <p14:tracePt t="197390" x="5816600" y="6032500"/>
          <p14:tracePt t="197417" x="5842000" y="6026150"/>
          <p14:tracePt t="197447" x="5886450" y="6026150"/>
          <p14:tracePt t="197466" x="5899150" y="6026150"/>
          <p14:tracePt t="197497" x="5911850" y="6026150"/>
          <p14:tracePt t="197527" x="5918200" y="6026150"/>
          <p14:tracePt t="197560" x="5924550" y="6026150"/>
          <p14:tracePt t="197601" x="5924550" y="6019800"/>
          <p14:tracePt t="197978" x="5924550" y="6013450"/>
          <p14:tracePt t="198092" x="6089650" y="5994400"/>
          <p14:tracePt t="198123" x="6299200" y="5956300"/>
          <p14:tracePt t="198153" x="6445250" y="5930900"/>
          <p14:tracePt t="198182" x="6527800" y="5911850"/>
          <p14:tracePt t="198213" x="6565900" y="5911850"/>
          <p14:tracePt t="198261" x="6584950" y="5911850"/>
          <p14:tracePt t="198297" x="6597650" y="5911850"/>
          <p14:tracePt t="198327" x="6629400" y="5930900"/>
          <p14:tracePt t="198351" x="6654800" y="5949950"/>
          <p14:tracePt t="198382" x="6699250" y="5988050"/>
          <p14:tracePt t="198416" x="6743700" y="6000750"/>
          <p14:tracePt t="198446" x="6781800" y="6000750"/>
          <p14:tracePt t="198465" x="6807200" y="6000750"/>
          <p14:tracePt t="198496" x="6832600" y="6000750"/>
          <p14:tracePt t="198527" x="6864350" y="6000750"/>
          <p14:tracePt t="198558" x="6877050" y="5994400"/>
          <p14:tracePt t="198585" x="6889750" y="5994400"/>
          <p14:tracePt t="198640" x="6896100" y="5994400"/>
          <p14:tracePt t="199365" x="7023100" y="5975350"/>
          <p14:tracePt t="199407" x="7188200" y="5949950"/>
          <p14:tracePt t="199433" x="7302500" y="5949950"/>
          <p14:tracePt t="199462" x="7416800" y="5949950"/>
          <p14:tracePt t="199482" x="7486650" y="5949950"/>
          <p14:tracePt t="199513" x="7562850" y="5949950"/>
          <p14:tracePt t="199555" x="7677150" y="5962650"/>
          <p14:tracePt t="199594" x="7759700" y="5975350"/>
          <p14:tracePt t="199625" x="7804150" y="5975350"/>
          <p14:tracePt t="199650" x="7842250" y="5988050"/>
          <p14:tracePt t="199682" x="7899400" y="5994400"/>
          <p14:tracePt t="199711" x="7943850" y="6007100"/>
          <p14:tracePt t="199742" x="7988300" y="6019800"/>
          <p14:tracePt t="199779" x="8020050" y="6026150"/>
          <p14:tracePt t="199809" x="8032750" y="6032500"/>
          <p14:tracePt t="199840" x="8032750" y="6038850"/>
          <p14:tracePt t="199869" x="8039100" y="6038850"/>
          <p14:tracePt t="200107" x="8045450" y="6038850"/>
          <p14:tracePt t="200146" x="8058150" y="6038850"/>
          <p14:tracePt t="200183" x="8108950" y="6038850"/>
          <p14:tracePt t="200212" x="8235950" y="6000750"/>
          <p14:tracePt t="200242" x="8324850" y="5981700"/>
          <p14:tracePt t="200276" x="8477250" y="5949950"/>
          <p14:tracePt t="200305" x="8578850" y="5930900"/>
          <p14:tracePt t="200344" x="8674100" y="5930900"/>
          <p14:tracePt t="200375" x="8743950" y="5930900"/>
          <p14:tracePt t="200412" x="8813800" y="5930900"/>
          <p14:tracePt t="200431" x="8839200" y="5930900"/>
          <p14:tracePt t="200464" x="8909050" y="5930900"/>
          <p14:tracePt t="200476" x="8934450" y="5930900"/>
          <p14:tracePt t="200523" x="9036050" y="5949950"/>
          <p14:tracePt t="200554" x="9099550" y="5962650"/>
          <p14:tracePt t="200594" x="9163050" y="5981700"/>
          <p14:tracePt t="200625" x="9194800" y="5988050"/>
          <p14:tracePt t="200656" x="9201150" y="5994400"/>
          <p14:tracePt t="200687" x="9213850" y="5994400"/>
          <p14:tracePt t="200883" x="9213850" y="6000750"/>
          <p14:tracePt t="201794" x="9213850" y="6007100"/>
          <p14:tracePt t="202165" x="9194800" y="6007100"/>
          <p14:tracePt t="202195" x="9150350" y="6007100"/>
          <p14:tracePt t="202226" x="9131300" y="6007100"/>
          <p14:tracePt t="202256" x="9118600" y="6007100"/>
          <p14:tracePt t="202293" x="9112250" y="6007100"/>
          <p14:tracePt t="202671" x="9093200" y="6007100"/>
          <p14:tracePt t="202697" x="9055100" y="5994400"/>
          <p14:tracePt t="202727" x="9017000" y="5988050"/>
          <p14:tracePt t="202757" x="8978900" y="5981700"/>
          <p14:tracePt t="202790" x="8953500" y="5975350"/>
          <p14:tracePt t="202827" x="8915400" y="5975350"/>
          <p14:tracePt t="202859" x="8902700" y="5975350"/>
          <p14:tracePt t="202902" x="8890000" y="5975350"/>
          <p14:tracePt t="202934" x="8870950" y="5975350"/>
          <p14:tracePt t="202981" x="8832850" y="5975350"/>
          <p14:tracePt t="203012" x="8807450" y="5975350"/>
          <p14:tracePt t="203042" x="8737600" y="5975350"/>
          <p14:tracePt t="203074" x="8661400" y="5975350"/>
          <p14:tracePt t="203100" x="8610600" y="5969000"/>
          <p14:tracePt t="203131" x="8578850" y="5969000"/>
          <p14:tracePt t="203171" x="8477250" y="5956300"/>
          <p14:tracePt t="203194" x="8420100" y="5949950"/>
          <p14:tracePt t="203225" x="8369300" y="5943600"/>
          <p14:tracePt t="203257" x="8305800" y="5943600"/>
          <p14:tracePt t="203295" x="8172450" y="5943600"/>
          <p14:tracePt t="203326" x="8108950" y="5943600"/>
          <p14:tracePt t="203357" x="8064500" y="5949950"/>
          <p14:tracePt t="203386" x="7981950" y="5969000"/>
          <p14:tracePt t="203415" x="7854950" y="6000750"/>
          <p14:tracePt t="203446" x="7791450" y="6013450"/>
          <p14:tracePt t="203477" x="7772400" y="6013450"/>
          <p14:tracePt t="203507" x="7753350" y="6013450"/>
          <p14:tracePt t="203545" x="7734300" y="6013450"/>
          <p14:tracePt t="203575" x="7715250" y="6013450"/>
          <p14:tracePt t="203609" x="7689850" y="6013450"/>
          <p14:tracePt t="203640" x="7639050" y="6013450"/>
          <p14:tracePt t="203687" x="7575550" y="6013450"/>
          <p14:tracePt t="203712" x="7518400" y="6013450"/>
          <p14:tracePt t="203740" x="7480300" y="6013450"/>
          <p14:tracePt t="203778" x="7454900" y="6007100"/>
          <p14:tracePt t="203807" x="7429500" y="6007100"/>
          <p14:tracePt t="203837" x="7410450" y="6007100"/>
          <p14:tracePt t="203875" x="7385050" y="6007100"/>
          <p14:tracePt t="204506" x="7308850" y="6007100"/>
          <p14:tracePt t="204543" x="7219950" y="6019800"/>
          <p14:tracePt t="204577" x="7105650" y="6038850"/>
          <p14:tracePt t="204603" x="7054850" y="6038850"/>
          <p14:tracePt t="204637" x="6991350" y="6038850"/>
          <p14:tracePt t="204665" x="6953250" y="6045200"/>
          <p14:tracePt t="204695" x="6927850" y="6045200"/>
          <p14:tracePt t="204726" x="6902450" y="6051550"/>
          <p14:tracePt t="204764" x="6845300" y="6064250"/>
          <p14:tracePt t="204791" x="6819900" y="6070600"/>
          <p14:tracePt t="204823" x="6775450" y="6076950"/>
          <p14:tracePt t="204851" x="6762750" y="6076950"/>
          <p14:tracePt t="204891" x="6750050" y="6076950"/>
          <p14:tracePt t="204966" x="6997700" y="6026150"/>
          <p14:tracePt t="204976" x="7048500" y="6026150"/>
          <p14:tracePt t="205008" x="7207250" y="6019800"/>
          <p14:tracePt t="205039" x="7346950" y="6019800"/>
          <p14:tracePt t="205069" x="7467600" y="6026150"/>
          <p14:tracePt t="205107" x="7626350" y="6064250"/>
          <p14:tracePt t="205140" x="7785100" y="6083300"/>
          <p14:tracePt t="205180" x="8032750" y="6102350"/>
          <p14:tracePt t="205211" x="8229600" y="6089650"/>
          <p14:tracePt t="205241" x="8324850" y="6083300"/>
          <p14:tracePt t="205641" x="8553450" y="6076950"/>
          <p14:tracePt t="205672" x="8699500" y="6083300"/>
          <p14:tracePt t="205702" x="8782050" y="6115050"/>
          <p14:tracePt t="205729" x="8839200" y="6134100"/>
          <p14:tracePt t="205760" x="8870950" y="6153150"/>
          <p14:tracePt t="205791" x="8896350" y="6172200"/>
          <p14:tracePt t="205830" x="8928100" y="6223000"/>
          <p14:tracePt t="205858" x="8934450" y="6292850"/>
          <p14:tracePt t="205889" x="8928100" y="6369050"/>
          <p14:tracePt t="205913" x="8915400" y="6394450"/>
          <p14:tracePt t="206277" x="8870950" y="6572250"/>
          <p14:tracePt t="206307" x="8858250" y="6680200"/>
          <p14:tracePt t="206337" x="8858250" y="6743700"/>
          <p14:tracePt t="206374" x="8858250" y="6781800"/>
          <p14:tracePt t="206405" x="8858250" y="6807200"/>
          <p14:tracePt t="206431" x="8858250" y="68135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print"/>
          <a:srcRect l="6357" t="17350" r="5216" b="13117"/>
          <a:stretch/>
        </p:blipFill>
        <p:spPr>
          <a:xfrm>
            <a:off x="1717964" y="932873"/>
            <a:ext cx="8728763" cy="38608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115127" y="5375564"/>
            <a:ext cx="783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hu-H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ondatkezdő nagybetű és mondatvégi írásjel</a:t>
            </a:r>
            <a:endParaRPr lang="hu-H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76103" y="5024343"/>
            <a:ext cx="1060796" cy="1005927"/>
          </a:xfrm>
          <a:prstGeom prst="rect">
            <a:avLst/>
          </a:prstGeom>
        </p:spPr>
      </p:pic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844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64730">
        <p14:prism/>
      </p:transition>
    </mc:Choice>
    <mc:Fallback>
      <p:transition spd="slow" advTm="64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>
    <p:ext uri="{3A86A75C-4F4B-4683-9AE1-C65F6400EC91}">
      <p14:laserTraceLst xmlns:p14="http://schemas.microsoft.com/office/powerpoint/2010/main" xmlns="">
        <p14:tracePtLst>
          <p14:tracePt t="3198" x="8801100" y="6686550"/>
          <p14:tracePt t="3230" x="8756650" y="6559550"/>
          <p14:tracePt t="3256" x="8699500" y="6438900"/>
          <p14:tracePt t="3287" x="8585200" y="6343650"/>
          <p14:tracePt t="3325" x="8445500" y="6286500"/>
          <p14:tracePt t="3354" x="8293100" y="6254750"/>
          <p14:tracePt t="3384" x="8159750" y="6242050"/>
          <p14:tracePt t="3422" x="7994650" y="6223000"/>
          <p14:tracePt t="3448" x="7886700" y="6146800"/>
          <p14:tracePt t="3480" x="7804150" y="6057900"/>
          <p14:tracePt t="3507" x="7772400" y="5981700"/>
          <p14:tracePt t="3537" x="7753350" y="5930900"/>
          <p14:tracePt t="6746" x="7493000" y="5778500"/>
          <p14:tracePt t="6774" x="7327900" y="5664200"/>
          <p14:tracePt t="6803" x="6921500" y="5397500"/>
          <p14:tracePt t="6833" x="6375400" y="4953000"/>
          <p14:tracePt t="6870" x="5810250" y="4279900"/>
          <p14:tracePt t="6900" x="5549900" y="3702050"/>
          <p14:tracePt t="7262" x="5264150" y="3251200"/>
          <p14:tracePt t="7293" x="5130800" y="2863850"/>
          <p14:tracePt t="7323" x="5054600" y="2578100"/>
          <p14:tracePt t="7351" x="5003800" y="2387600"/>
          <p14:tracePt t="7382" x="4946650" y="2254250"/>
          <p14:tracePt t="7414" x="4914900" y="2152650"/>
          <p14:tracePt t="7445" x="4908550" y="2070100"/>
          <p14:tracePt t="7482" x="4908550" y="1943100"/>
          <p14:tracePt t="7527" x="4927600" y="1822450"/>
          <p14:tracePt t="7556" x="4927600" y="1790700"/>
          <p14:tracePt t="7585" x="4927600" y="1778000"/>
          <p14:tracePt t="7616" x="4914900" y="1739900"/>
          <p14:tracePt t="7652" x="4908550" y="1714500"/>
          <p14:tracePt t="8030" x="4711700" y="1568450"/>
          <p14:tracePt t="8058" x="4584700" y="1447800"/>
          <p14:tracePt t="8087" x="4470400" y="1365250"/>
          <p14:tracePt t="8117" x="4387850" y="1308100"/>
          <p14:tracePt t="8149" x="4324350" y="1289050"/>
          <p14:tracePt t="8178" x="4267200" y="1295400"/>
          <p14:tracePt t="8215" x="4197350" y="1435100"/>
          <p14:tracePt t="8248" x="4184650" y="1536700"/>
          <p14:tracePt t="8280" x="4203700" y="1606550"/>
          <p14:tracePt t="8311" x="4292600" y="1663700"/>
          <p14:tracePt t="8349" x="4400550" y="1689100"/>
          <p14:tracePt t="8386" x="4610100" y="1695450"/>
          <p14:tracePt t="8416" x="4794250" y="1695450"/>
          <p14:tracePt t="8457" x="5029200" y="1682750"/>
          <p14:tracePt t="8477" x="5143500" y="1663700"/>
          <p14:tracePt t="8515" x="5384800" y="1619250"/>
          <p14:tracePt t="8545" x="5549900" y="1562100"/>
          <p14:tracePt t="8576" x="5727700" y="1485900"/>
          <p14:tracePt t="8605" x="5899150" y="1390650"/>
          <p14:tracePt t="8633" x="6032500" y="1295400"/>
          <p14:tracePt t="8666" x="6083300" y="1231900"/>
          <p14:tracePt t="8699" x="6096000" y="1162050"/>
          <p14:tracePt t="8730" x="6000750" y="1047750"/>
          <p14:tracePt t="8761" x="5829300" y="946150"/>
          <p14:tracePt t="8798" x="5549900" y="850900"/>
          <p14:tracePt t="8828" x="5340350" y="819150"/>
          <p14:tracePt t="8875" x="5080000" y="812800"/>
          <p14:tracePt t="8902" x="4914900" y="812800"/>
          <p14:tracePt t="8932" x="4743450" y="838200"/>
          <p14:tracePt t="8960" x="4578350" y="895350"/>
          <p14:tracePt t="8998" x="4387850" y="984250"/>
          <p14:tracePt t="9028" x="4292600" y="1060450"/>
          <p14:tracePt t="9058" x="4216400" y="1149350"/>
          <p14:tracePt t="9086" x="4184650" y="1219200"/>
          <p14:tracePt t="9117" x="4171950" y="1327150"/>
          <p14:tracePt t="9148" x="4197350" y="1460500"/>
          <p14:tracePt t="9178" x="4248150" y="1593850"/>
          <p14:tracePt t="9215" x="4337050" y="1720850"/>
          <p14:tracePt t="9247" x="4445000" y="1790700"/>
          <p14:tracePt t="9278" x="4610100" y="1847850"/>
          <p14:tracePt t="9308" x="4806950" y="1866900"/>
          <p14:tracePt t="9339" x="5022850" y="1866900"/>
          <p14:tracePt t="9368" x="5232400" y="1841500"/>
          <p14:tracePt t="9399" x="5448300" y="1822450"/>
          <p14:tracePt t="9430" x="5651500" y="1784350"/>
          <p14:tracePt t="9462" x="5822950" y="1739900"/>
          <p14:tracePt t="9492" x="6032500" y="1663700"/>
          <p14:tracePt t="9512" x="6134100" y="1600200"/>
          <p14:tracePt t="9532" x="6203950" y="1543050"/>
          <p14:tracePt t="9553" x="6242050" y="1498600"/>
          <p14:tracePt t="9578" x="6261100" y="1473200"/>
          <p14:tracePt t="9609" x="6267450" y="1454150"/>
          <p14:tracePt t="9637" x="6267450" y="1447800"/>
          <p14:tracePt t="9696" x="6267450" y="1441450"/>
          <p14:tracePt t="10854" x="6623050" y="1409700"/>
          <p14:tracePt t="10904" x="7092950" y="1409700"/>
          <p14:tracePt t="10928" x="7270750" y="1422400"/>
          <p14:tracePt t="10959" x="7512050" y="1428750"/>
          <p14:tracePt t="10995" x="7823200" y="1447800"/>
          <p14:tracePt t="11026" x="8026400" y="1447800"/>
          <p14:tracePt t="11052" x="8216900" y="1447800"/>
          <p14:tracePt t="11076" x="8305800" y="1447800"/>
          <p14:tracePt t="11106" x="8439150" y="1447800"/>
          <p14:tracePt t="11134" x="8534400" y="1447800"/>
          <p14:tracePt t="11164" x="8610600" y="1447800"/>
          <p14:tracePt t="11194" x="8655050" y="1447800"/>
          <p14:tracePt t="11226" x="8693150" y="1447800"/>
          <p14:tracePt t="11259" x="8763000" y="1460500"/>
          <p14:tracePt t="11297" x="8851900" y="1473200"/>
          <p14:tracePt t="11327" x="8902700" y="1485900"/>
          <p14:tracePt t="11357" x="8940800" y="1504950"/>
          <p14:tracePt t="11387" x="8966200" y="1517650"/>
          <p14:tracePt t="11415" x="8978900" y="1524000"/>
          <p14:tracePt t="11445" x="8991600" y="1524000"/>
          <p14:tracePt t="11476" x="8991600" y="1530350"/>
          <p14:tracePt t="12865" x="9124950" y="1593850"/>
          <p14:tracePt t="12903" x="9194800" y="1670050"/>
          <p14:tracePt t="12932" x="9220200" y="1689100"/>
          <p14:tracePt t="12962" x="9226550" y="1701800"/>
          <p14:tracePt t="12994" x="9232900" y="1708150"/>
          <p14:tracePt t="13031" x="9232900" y="1714500"/>
          <p14:tracePt t="13308" x="9239250" y="1714500"/>
          <p14:tracePt t="13380" x="9271000" y="1714500"/>
          <p14:tracePt t="13417" x="9461500" y="1663700"/>
          <p14:tracePt t="13447" x="9594850" y="1638300"/>
          <p14:tracePt t="13477" x="9709150" y="1619250"/>
          <p14:tracePt t="13508" x="9804400" y="1606550"/>
          <p14:tracePt t="13539" x="9886950" y="1600200"/>
          <p14:tracePt t="13577" x="9982200" y="1600200"/>
          <p14:tracePt t="13608" x="10033000" y="1600200"/>
          <p14:tracePt t="13637" x="10071100" y="1600200"/>
          <p14:tracePt t="13669" x="10096500" y="1600200"/>
          <p14:tracePt t="13697" x="10102850" y="1600200"/>
          <p14:tracePt t="13745" x="10109200" y="1600200"/>
          <p14:tracePt t="15211" x="10058400" y="1612900"/>
          <p14:tracePt t="15240" x="9607550" y="1682750"/>
          <p14:tracePt t="15278" x="8883650" y="1733550"/>
          <p14:tracePt t="15307" x="8235950" y="1790700"/>
          <p14:tracePt t="15343" x="7353300" y="1898650"/>
          <p14:tracePt t="15381" x="6819900" y="1974850"/>
          <p14:tracePt t="15421" x="6337300" y="1981200"/>
          <p14:tracePt t="15448" x="6108700" y="1981200"/>
          <p14:tracePt t="15478" x="6000750" y="1949450"/>
          <p14:tracePt t="15508" x="5949950" y="1930400"/>
          <p14:tracePt t="15537" x="5943600" y="1924050"/>
          <p14:tracePt t="17224" x="5803900" y="1943100"/>
          <p14:tracePt t="17264" x="5562600" y="2019300"/>
          <p14:tracePt t="17294" x="5403850" y="2082800"/>
          <p14:tracePt t="17321" x="5238750" y="2139950"/>
          <p14:tracePt t="17358" x="5060950" y="2209800"/>
          <p14:tracePt t="17384" x="4908550" y="2286000"/>
          <p14:tracePt t="17412" x="4775200" y="2355850"/>
          <p14:tracePt t="17449" x="4622800" y="2451100"/>
          <p14:tracePt t="17478" x="4527550" y="2508250"/>
          <p14:tracePt t="17507" x="4464050" y="2546350"/>
          <p14:tracePt t="17543" x="4413250" y="2578100"/>
          <p14:tracePt t="17573" x="4368800" y="2603500"/>
          <p14:tracePt t="17599" x="4324350" y="2628900"/>
          <p14:tracePt t="17638" x="4273550" y="2667000"/>
          <p14:tracePt t="17679" x="4248150" y="2686050"/>
          <p14:tracePt t="17709" x="4241800" y="2692400"/>
          <p14:tracePt t="17739" x="4235450" y="2692400"/>
          <p14:tracePt t="17776" x="4229100" y="2692400"/>
          <p14:tracePt t="17824" x="4222750" y="2698750"/>
          <p14:tracePt t="17854" x="4203700" y="2711450"/>
          <p14:tracePt t="17884" x="4152900" y="2755900"/>
          <p14:tracePt t="17914" x="4121150" y="2774950"/>
          <p14:tracePt t="17946" x="4095750" y="2787650"/>
          <p14:tracePt t="17977" x="4083050" y="2787650"/>
          <p14:tracePt t="18010" x="4070350" y="2787650"/>
          <p14:tracePt t="18043" x="4051300" y="2787650"/>
          <p14:tracePt t="18074" x="4038600" y="2787650"/>
          <p14:tracePt t="18123" x="4025900" y="2787650"/>
          <p14:tracePt t="18386" x="4025900" y="2781300"/>
          <p14:tracePt t="18561" x="4019550" y="2781300"/>
          <p14:tracePt t="18625" x="4006850" y="2781300"/>
          <p14:tracePt t="18664" x="3994150" y="2781300"/>
          <p14:tracePt t="18709" x="3987800" y="2781300"/>
          <p14:tracePt t="18887" x="3987800" y="2774950"/>
          <p14:tracePt t="19928" x="3987800" y="2768600"/>
          <p14:tracePt t="19975" x="3981450" y="2762250"/>
          <p14:tracePt t="20039" x="3981450" y="2749550"/>
          <p14:tracePt t="20077" x="3981450" y="2743200"/>
          <p14:tracePt t="20124" x="4013200" y="2743200"/>
          <p14:tracePt t="20155" x="4038600" y="2743200"/>
          <p14:tracePt t="20184" x="4051300" y="2743200"/>
          <p14:tracePt t="20224" x="4057650" y="2749550"/>
          <p14:tracePt t="20401" x="4070350" y="2749550"/>
          <p14:tracePt t="20429" x="4133850" y="2755900"/>
          <p14:tracePt t="20460" x="4337050" y="2774950"/>
          <p14:tracePt t="20496" x="4622800" y="2794000"/>
          <p14:tracePt t="20525" x="4813300" y="2794000"/>
          <p14:tracePt t="20557" x="4984750" y="2794000"/>
          <p14:tracePt t="20569" x="5035550" y="2794000"/>
          <p14:tracePt t="20608" x="5207000" y="2794000"/>
          <p14:tracePt t="20637" x="5308600" y="2794000"/>
          <p14:tracePt t="20669" x="5391150" y="2794000"/>
          <p14:tracePt t="20696" x="5467350" y="2794000"/>
          <p14:tracePt t="20727" x="5568950" y="2794000"/>
          <p14:tracePt t="20761" x="5670550" y="2794000"/>
          <p14:tracePt t="20792" x="5727700" y="2800350"/>
          <p14:tracePt t="20821" x="5759450" y="2800350"/>
          <p14:tracePt t="20859" x="5772150" y="2800350"/>
          <p14:tracePt t="20895" x="5772150" y="2806700"/>
          <p14:tracePt t="21165" x="5772150" y="2813050"/>
          <p14:tracePt t="21854" x="5854700" y="2870200"/>
          <p14:tracePt t="21891" x="5988050" y="2965450"/>
          <p14:tracePt t="21921" x="6057900" y="3048000"/>
          <p14:tracePt t="21947" x="6102350" y="3098800"/>
          <p14:tracePt t="21978" x="6121400" y="3143250"/>
          <p14:tracePt t="22009" x="6127750" y="3168650"/>
          <p14:tracePt t="22042" x="6127750" y="3200400"/>
          <p14:tracePt t="22067" x="6083300" y="3225800"/>
          <p14:tracePt t="22106" x="6013450" y="3257550"/>
          <p14:tracePt t="22137" x="5969000" y="3263900"/>
          <p14:tracePt t="22167" x="5943600" y="3263900"/>
          <p14:tracePt t="22195" x="5924550" y="3263900"/>
          <p14:tracePt t="22225" x="5911850" y="3263900"/>
          <p14:tracePt t="22256" x="5905500" y="3263900"/>
          <p14:tracePt t="22287" x="5899150" y="3263900"/>
          <p14:tracePt t="22887" x="5892800" y="3263900"/>
          <p14:tracePt t="22934" x="5886450" y="3263900"/>
          <p14:tracePt t="22968" x="5886450" y="3257550"/>
          <p14:tracePt t="23010" x="5880100" y="3251200"/>
          <p14:tracePt t="23058" x="5842000" y="3251200"/>
          <p14:tracePt t="23069" x="5784850" y="3251200"/>
          <p14:tracePt t="23107" x="5537200" y="3232150"/>
          <p14:tracePt t="23137" x="5448300" y="3213100"/>
          <p14:tracePt t="23162" x="5422900" y="3206750"/>
          <p14:tracePt t="23193" x="5403850" y="3194050"/>
          <p14:tracePt t="23233" x="5384800" y="3187700"/>
          <p14:tracePt t="23261" x="5384800" y="3181350"/>
          <p14:tracePt t="23855" x="5384800" y="3175000"/>
          <p14:tracePt t="23919" x="5384800" y="3200400"/>
          <p14:tracePt t="23966" x="5384800" y="3219450"/>
          <p14:tracePt t="23998" x="5384800" y="3225800"/>
          <p14:tracePt t="24975" x="5130800" y="3365500"/>
          <p14:tracePt t="25006" x="4902200" y="3486150"/>
          <p14:tracePt t="25036" x="4692650" y="3575050"/>
          <p14:tracePt t="25055" x="4559300" y="3625850"/>
          <p14:tracePt t="25086" x="4394200" y="3676650"/>
          <p14:tracePt t="25116" x="4273550" y="3702050"/>
          <p14:tracePt t="25153" x="4165600" y="3727450"/>
          <p14:tracePt t="25184" x="4064000" y="3733800"/>
          <p14:tracePt t="25214" x="3968750" y="3746500"/>
          <p14:tracePt t="25240" x="3892550" y="3746500"/>
          <p14:tracePt t="25271" x="3848100" y="3746500"/>
          <p14:tracePt t="25309" x="3816350" y="3746500"/>
          <p14:tracePt t="25340" x="3797300" y="3746500"/>
          <p14:tracePt t="25369" x="3790950" y="3746500"/>
          <p14:tracePt t="25552" x="3784600" y="3746500"/>
          <p14:tracePt t="25606" x="3771900" y="3746500"/>
          <p14:tracePt t="25656" x="3714750" y="3765550"/>
          <p14:tracePt t="25698" x="3587750" y="3797300"/>
          <p14:tracePt t="25727" x="3498850" y="3803650"/>
          <p14:tracePt t="25750" x="3448050" y="3803650"/>
          <p14:tracePt t="25778" x="3397250" y="3803650"/>
          <p14:tracePt t="25804" x="3371850" y="3803650"/>
          <p14:tracePt t="25842" x="3346450" y="3803650"/>
          <p14:tracePt t="25867" x="3333750" y="3803650"/>
          <p14:tracePt t="25902" x="3327400" y="3803650"/>
          <p14:tracePt t="25937" x="3371850" y="3790950"/>
          <p14:tracePt t="25983" x="3695700" y="3771900"/>
          <p14:tracePt t="26015" x="4013200" y="3771900"/>
          <p14:tracePt t="26052" x="4203700" y="3778250"/>
          <p14:tracePt t="26071" x="4324350" y="3784600"/>
          <p14:tracePt t="26100" x="4502150" y="3790950"/>
          <p14:tracePt t="26136" x="4724400" y="3810000"/>
          <p14:tracePt t="26181" x="4889500" y="3822700"/>
          <p14:tracePt t="26218" x="4946650" y="3829050"/>
          <p14:tracePt t="26248" x="4959350" y="3829050"/>
          <p14:tracePt t="26286" x="4965700" y="3829050"/>
          <p14:tracePt t="26434" x="4978400" y="3829050"/>
          <p14:tracePt t="26460" x="5048250" y="3829050"/>
          <p14:tracePt t="26492" x="5391150" y="3810000"/>
          <p14:tracePt t="26523" x="5683250" y="3810000"/>
          <p14:tracePt t="26553" x="5937250" y="3810000"/>
          <p14:tracePt t="26572" x="6108700" y="3816350"/>
          <p14:tracePt t="26605" x="6311900" y="3835400"/>
          <p14:tracePt t="26636" x="6508750" y="3854450"/>
          <p14:tracePt t="26669" x="6559550" y="3854450"/>
          <p14:tracePt t="27999" x="6851650" y="3733800"/>
          <p14:tracePt t="28021" x="7054850" y="3657600"/>
          <p14:tracePt t="28052" x="7207250" y="3613150"/>
          <p14:tracePt t="28071" x="7277100" y="3600450"/>
          <p14:tracePt t="28102" x="7353300" y="3594100"/>
          <p14:tracePt t="28132" x="7423150" y="3594100"/>
          <p14:tracePt t="28169" x="7480300" y="3638550"/>
          <p14:tracePt t="28216" x="7505700" y="3702050"/>
          <p14:tracePt t="28246" x="7512050" y="3727450"/>
          <p14:tracePt t="28274" x="7499350" y="3771900"/>
          <p14:tracePt t="28305" x="7442200" y="3841750"/>
          <p14:tracePt t="30037" x="7378700" y="3841750"/>
          <p14:tracePt t="30074" x="7334250" y="3841750"/>
          <p14:tracePt t="30103" x="7232650" y="3867150"/>
          <p14:tracePt t="30136" x="6978650" y="3949700"/>
          <p14:tracePt t="30166" x="6826250" y="3987800"/>
          <p14:tracePt t="30200" x="6673850" y="4019550"/>
          <p14:tracePt t="30227" x="6546850" y="4064000"/>
          <p14:tracePt t="30255" x="6464300" y="4102100"/>
          <p14:tracePt t="30294" x="6400800" y="4121150"/>
          <p14:tracePt t="30337" x="6369050" y="4133850"/>
          <p14:tracePt t="30385" x="6362700" y="4133850"/>
          <p14:tracePt t="30433" x="6356350" y="4133850"/>
          <p14:tracePt t="30531" x="6350000" y="4133850"/>
          <p14:tracePt t="30739" x="6343650" y="4133850"/>
          <p14:tracePt t="30779" x="6318250" y="4146550"/>
          <p14:tracePt t="30807" x="6242050" y="4178300"/>
          <p14:tracePt t="30837" x="6197600" y="4191000"/>
          <p14:tracePt t="30867" x="6172200" y="4197350"/>
          <p14:tracePt t="30897" x="6153150" y="4197350"/>
          <p14:tracePt t="30934" x="6134100" y="4191000"/>
          <p14:tracePt t="30966" x="6121400" y="4184650"/>
          <p14:tracePt t="31070" x="6115050" y="4184650"/>
          <p14:tracePt t="31264" x="6115050" y="4178300"/>
          <p14:tracePt t="31338" x="6115050" y="4171950"/>
          <p14:tracePt t="31384" x="6115050" y="4165600"/>
          <p14:tracePt t="31415" x="6184900" y="4102100"/>
          <p14:tracePt t="31453" x="6280150" y="4044950"/>
          <p14:tracePt t="31482" x="6356350" y="4032250"/>
          <p14:tracePt t="31515" x="6426200" y="4032250"/>
          <p14:tracePt t="31553" x="6445250" y="4032250"/>
          <p14:tracePt t="31571" x="6457950" y="4038600"/>
          <p14:tracePt t="31603" x="6470650" y="4044950"/>
          <p14:tracePt t="31632" x="6477000" y="4057650"/>
          <p14:tracePt t="31664" x="6489700" y="4076700"/>
          <p14:tracePt t="31701" x="6489700" y="4089400"/>
          <p14:tracePt t="31740" x="6489700" y="4095750"/>
          <p14:tracePt t="31978" x="6477000" y="4121150"/>
          <p14:tracePt t="32011" x="6369050" y="4210050"/>
          <p14:tracePt t="32040" x="6261100" y="4279900"/>
          <p14:tracePt t="32071" x="6127750" y="4343400"/>
          <p14:tracePt t="32102" x="5994400" y="4356100"/>
          <p14:tracePt t="32133" x="5937250" y="4356100"/>
          <p14:tracePt t="32165" x="5899150" y="4318000"/>
          <p14:tracePt t="32205" x="5892800" y="4241800"/>
          <p14:tracePt t="32231" x="5949950" y="4165600"/>
          <p14:tracePt t="32264" x="6070600" y="4108450"/>
          <p14:tracePt t="32289" x="6184900" y="4064000"/>
          <p14:tracePt t="32307" x="6216650" y="4057650"/>
          <p14:tracePt t="32338" x="6305550" y="4051300"/>
          <p14:tracePt t="32350" x="6324600" y="4051300"/>
          <p14:tracePt t="32381" x="6362700" y="4051300"/>
          <p14:tracePt t="32418" x="6407150" y="4070350"/>
          <p14:tracePt t="32428" x="6419850" y="4083050"/>
          <p14:tracePt t="32449" x="6445250" y="4108450"/>
          <p14:tracePt t="32481" x="6496050" y="4165600"/>
          <p14:tracePt t="32506" x="6515100" y="4197350"/>
          <p14:tracePt t="32538" x="6534150" y="4248150"/>
          <p14:tracePt t="32567" x="6534150" y="4267200"/>
          <p14:tracePt t="32586" x="6534150" y="4273550"/>
          <p14:tracePt t="32618" x="6502400" y="4311650"/>
          <p14:tracePt t="32649" x="6419850" y="4349750"/>
          <p14:tracePt t="32678" x="6381750" y="4362450"/>
          <p14:tracePt t="33295" x="6248400" y="4476750"/>
          <p14:tracePt t="33320" x="6140450" y="4591050"/>
          <p14:tracePt t="33350" x="6007100" y="4756150"/>
          <p14:tracePt t="33386" x="5911850" y="4921250"/>
          <p14:tracePt t="33415" x="5842000" y="5016500"/>
          <p14:tracePt t="33445" x="5791200" y="5105400"/>
          <p14:tracePt t="33483" x="5740400" y="5181600"/>
          <p14:tracePt t="33515" x="5721350" y="5226050"/>
          <p14:tracePt t="33540" x="5715000" y="5257800"/>
          <p14:tracePt t="33572" x="5708650" y="5283200"/>
          <p14:tracePt t="33619" x="5708650" y="5314950"/>
          <p14:tracePt t="33631" x="5708650" y="5321300"/>
          <p14:tracePt t="33664" x="5702300" y="5353050"/>
          <p14:tracePt t="40445" x="5461000" y="5410200"/>
          <p14:tracePt t="40475" x="5149850" y="5575300"/>
          <p14:tracePt t="40512" x="4800600" y="5784850"/>
          <p14:tracePt t="40543" x="4610100" y="5880100"/>
          <p14:tracePt t="40569" x="4470400" y="5918200"/>
          <p14:tracePt t="40594" x="4400550" y="5924550"/>
          <p14:tracePt t="40624" x="4311650" y="5924550"/>
          <p14:tracePt t="40653" x="4235450" y="5924550"/>
          <p14:tracePt t="40676" x="4197350" y="5924550"/>
          <p14:tracePt t="40716" x="4146550" y="5924550"/>
          <p14:tracePt t="40749" x="4121150" y="5924550"/>
          <p14:tracePt t="40794" x="4114800" y="5924550"/>
          <p14:tracePt t="40826" x="4108450" y="5924550"/>
          <p14:tracePt t="41211" x="4159250" y="5924550"/>
          <p14:tracePt t="41243" x="4432300" y="5962650"/>
          <p14:tracePt t="41281" x="4622800" y="6000750"/>
          <p14:tracePt t="41312" x="4768850" y="6032500"/>
          <p14:tracePt t="41344" x="4946650" y="6057900"/>
          <p14:tracePt t="41383" x="5041900" y="6076950"/>
          <p14:tracePt t="41413" x="5111750" y="6083300"/>
          <p14:tracePt t="41444" x="5200650" y="6083300"/>
          <p14:tracePt t="41482" x="5327650" y="6083300"/>
          <p14:tracePt t="41512" x="5410200" y="6083300"/>
          <p14:tracePt t="41544" x="5486400" y="6083300"/>
          <p14:tracePt t="41574" x="5549900" y="6057900"/>
          <p14:tracePt t="41602" x="5575300" y="6051550"/>
          <p14:tracePt t="41632" x="5588000" y="6051550"/>
          <p14:tracePt t="41664" x="5588000" y="6045200"/>
          <p14:tracePt t="41744" x="5588000" y="6038850"/>
          <p14:tracePt t="41773" x="5594350" y="6026150"/>
          <p14:tracePt t="41814" x="5594350" y="6007100"/>
          <p14:tracePt t="41837" x="5594350" y="5994400"/>
          <p14:tracePt t="41869" x="5594350" y="5981700"/>
          <p14:tracePt t="42693" x="5861050" y="5962650"/>
          <p14:tracePt t="42724" x="6102350" y="5962650"/>
          <p14:tracePt t="42763" x="6400800" y="5962650"/>
          <p14:tracePt t="42793" x="6591300" y="5975350"/>
          <p14:tracePt t="42823" x="6762750" y="5981700"/>
          <p14:tracePt t="42855" x="6915150" y="5994400"/>
          <p14:tracePt t="42892" x="7124700" y="5994400"/>
          <p14:tracePt t="42917" x="7239000" y="5994400"/>
          <p14:tracePt t="42947" x="7385050" y="5994400"/>
          <p14:tracePt t="42976" x="7524750" y="5994400"/>
          <p14:tracePt t="43012" x="7670800" y="5994400"/>
          <p14:tracePt t="43072" x="7810500" y="5994400"/>
          <p14:tracePt t="43093" x="7835900" y="5994400"/>
          <p14:tracePt t="43119" x="7854950" y="5994400"/>
          <p14:tracePt t="43150" x="7861300" y="5994400"/>
          <p14:tracePt t="43180" x="7867650" y="5994400"/>
          <p14:tracePt t="43210" x="7874000" y="5994400"/>
          <p14:tracePt t="43650" x="8128000" y="5873750"/>
          <p14:tracePt t="43681" x="8343900" y="5810250"/>
          <p14:tracePt t="43711" x="8515350" y="5791200"/>
          <p14:tracePt t="43743" x="8680450" y="5791200"/>
          <p14:tracePt t="43776" x="8909050" y="5848350"/>
          <p14:tracePt t="43805" x="9061450" y="5899150"/>
          <p14:tracePt t="43826" x="9163050" y="5937250"/>
          <p14:tracePt t="43864" x="9277350" y="5969000"/>
          <p14:tracePt t="43895" x="9315450" y="5981700"/>
          <p14:tracePt t="43928" x="9328150" y="5981700"/>
          <p14:tracePt t="43965" x="9334500" y="5981700"/>
          <p14:tracePt t="44805" x="9328150" y="5981700"/>
          <p14:tracePt t="44880" x="9315450" y="5981700"/>
          <p14:tracePt t="44911" x="9290050" y="5975350"/>
          <p14:tracePt t="44949" x="9144000" y="5969000"/>
          <p14:tracePt t="44980" x="8896350" y="5962650"/>
          <p14:tracePt t="45010" x="8623300" y="5962650"/>
          <p14:tracePt t="45049" x="8115300" y="5962650"/>
          <p14:tracePt t="45078" x="7721600" y="5949950"/>
          <p14:tracePt t="45109" x="7366000" y="5905500"/>
          <p14:tracePt t="45130" x="7137400" y="5873750"/>
          <p14:tracePt t="45172" x="6724650" y="5835650"/>
          <p14:tracePt t="45196" x="6559550" y="5835650"/>
          <p14:tracePt t="45232" x="6515100" y="5835650"/>
          <p14:tracePt t="45584" x="6451600" y="5835650"/>
          <p14:tracePt t="45616" x="6248400" y="5873750"/>
          <p14:tracePt t="45649" x="6032500" y="5905500"/>
          <p14:tracePt t="45677" x="5797550" y="5911850"/>
          <p14:tracePt t="45714" x="5486400" y="5867400"/>
          <p14:tracePt t="45741" x="5295900" y="5803900"/>
          <p14:tracePt t="45775" x="5073650" y="5746750"/>
          <p14:tracePt t="45808" x="4826000" y="5708650"/>
          <p14:tracePt t="45842" x="4552950" y="5676900"/>
          <p14:tracePt t="45874" x="4375150" y="5632450"/>
          <p14:tracePt t="45900" x="4178300" y="5575300"/>
          <p14:tracePt t="45937" x="3975100" y="5505450"/>
          <p14:tracePt t="45963" x="3771900" y="5429250"/>
          <p14:tracePt t="45993" x="3594100" y="5353050"/>
          <p14:tracePt t="46026" x="3403600" y="5295900"/>
          <p14:tracePt t="46061" x="3251200" y="5270500"/>
          <p14:tracePt t="46096" x="3181350" y="5276850"/>
          <p14:tracePt t="46111" x="3136900" y="5308600"/>
          <p14:tracePt t="46138" x="3105150" y="5340350"/>
          <p14:tracePt t="46166" x="3098800" y="5359400"/>
          <p14:tracePt t="46195" x="3092450" y="5384800"/>
          <p14:tracePt t="46224" x="3111500" y="5461000"/>
          <p14:tracePt t="46260" x="3187700" y="5619750"/>
          <p14:tracePt t="46291" x="3257550" y="5740400"/>
          <p14:tracePt t="46319" x="3333750" y="5854700"/>
          <p14:tracePt t="46356" x="3492500" y="5975350"/>
          <p14:tracePt t="46381" x="3613150" y="6032500"/>
          <p14:tracePt t="46420" x="3886200" y="6115050"/>
          <p14:tracePt t="46445" x="4095750" y="6153150"/>
          <p14:tracePt t="46475" x="4311650" y="6178550"/>
          <p14:tracePt t="46512" x="4546600" y="6172200"/>
          <p14:tracePt t="46541" x="4768850" y="6115050"/>
          <p14:tracePt t="46577" x="5086350" y="5880100"/>
          <p14:tracePt t="46589" x="5156200" y="5803900"/>
          <p14:tracePt t="46616" x="5308600" y="5594350"/>
          <p14:tracePt t="46646" x="5353050" y="5467350"/>
          <p14:tracePt t="46687" x="5289550" y="5346700"/>
          <p14:tracePt t="46715" x="5111750" y="5251450"/>
          <p14:tracePt t="46746" x="4921250" y="5194300"/>
          <p14:tracePt t="46778" x="4749800" y="5162550"/>
          <p14:tracePt t="46808" x="4603750" y="5162550"/>
          <p14:tracePt t="46839" x="4483100" y="5175250"/>
          <p14:tracePt t="46866" x="4387850" y="5238750"/>
          <p14:tracePt t="46898" x="4318000" y="5359400"/>
          <p14:tracePt t="46930" x="4279900" y="5524500"/>
          <p14:tracePt t="46960" x="4273550" y="5683250"/>
          <p14:tracePt t="46991" x="4311650" y="5848350"/>
          <p14:tracePt t="47029" x="4381500" y="5937250"/>
          <p14:tracePt t="47062" x="4489450" y="6013450"/>
          <p14:tracePt t="47074" x="4521200" y="6026150"/>
          <p14:tracePt t="47113" x="4622800" y="6057900"/>
          <p14:tracePt t="47132" x="4660900" y="6057900"/>
          <p14:tracePt t="47170" x="4699000" y="6057900"/>
          <p14:tracePt t="47195" x="4705350" y="6057900"/>
          <p14:tracePt t="47261" x="4711700" y="6057900"/>
          <p14:tracePt t="47914" x="4845050" y="6057900"/>
          <p14:tracePt t="47944" x="5321300" y="6026150"/>
          <p14:tracePt t="47975" x="6013450" y="5930900"/>
          <p14:tracePt t="48008" x="6794500" y="5854700"/>
          <p14:tracePt t="48039" x="7543800" y="5797550"/>
          <p14:tracePt t="48078" x="8153400" y="5753100"/>
          <p14:tracePt t="48109" x="8439150" y="5727700"/>
          <p14:tracePt t="48141" x="8680450" y="5734050"/>
          <p14:tracePt t="48169" x="8890000" y="5772150"/>
          <p14:tracePt t="48198" x="9055100" y="5816600"/>
          <p14:tracePt t="48234" x="9207500" y="5848350"/>
          <p14:tracePt t="48260" x="9258300" y="5848350"/>
          <p14:tracePt t="48294" x="9296400" y="5848350"/>
          <p14:tracePt t="48339" x="9309100" y="5848350"/>
          <p14:tracePt t="48367" x="9315450" y="5848350"/>
          <p14:tracePt t="48752" x="9315450" y="5854700"/>
          <p14:tracePt t="48806" x="9315450" y="5861050"/>
          <p14:tracePt t="48888" x="9315450" y="5867400"/>
          <p14:tracePt t="48927" x="9315450" y="5873750"/>
          <p14:tracePt t="49026" x="9315450" y="5880100"/>
          <p14:tracePt t="49073" x="9315450" y="5886450"/>
          <p14:tracePt t="49123" x="9315450" y="5892800"/>
          <p14:tracePt t="49170" x="9315450" y="5899150"/>
          <p14:tracePt t="49990" x="9042400" y="5835650"/>
          <p14:tracePt t="50024" x="8782050" y="5753100"/>
          <p14:tracePt t="50056" x="8547100" y="5695950"/>
          <p14:tracePt t="50087" x="8274050" y="5651500"/>
          <p14:tracePt t="50120" x="7886700" y="5600700"/>
          <p14:tracePt t="50149" x="7664450" y="5575300"/>
          <p14:tracePt t="50180" x="7473950" y="5556250"/>
          <p14:tracePt t="50210" x="7277100" y="5524500"/>
          <p14:tracePt t="50240" x="7054850" y="5505450"/>
          <p14:tracePt t="50270" x="6832600" y="5486400"/>
          <p14:tracePt t="50308" x="6591300" y="5473700"/>
          <p14:tracePt t="50339" x="6445250" y="5473700"/>
          <p14:tracePt t="50373" x="6337300" y="5473700"/>
          <p14:tracePt t="50397" x="6223000" y="5473700"/>
          <p14:tracePt t="50427" x="6115050" y="5473700"/>
          <p14:tracePt t="50462" x="6096000" y="5480050"/>
          <p14:tracePt t="50871" x="5880100" y="5518150"/>
          <p14:tracePt t="50901" x="5645150" y="5568950"/>
          <p14:tracePt t="50929" x="5435600" y="5607050"/>
          <p14:tracePt t="50959" x="5295900" y="5632450"/>
          <p14:tracePt t="51003" x="5086350" y="5645150"/>
          <p14:tracePt t="51039" x="4927600" y="5657850"/>
          <p14:tracePt t="51076" x="4762500" y="5670550"/>
          <p14:tracePt t="51107" x="4667250" y="5676900"/>
          <p14:tracePt t="51137" x="4584700" y="5689600"/>
          <p14:tracePt t="51164" x="4495800" y="5702300"/>
          <p14:tracePt t="51193" x="4432300" y="5715000"/>
          <p14:tracePt t="51229" x="4375150" y="5721350"/>
          <p14:tracePt t="51260" x="4260850" y="5753100"/>
          <p14:tracePt t="51278" x="4241800" y="5759450"/>
          <p14:tracePt t="51309" x="4140200" y="5784850"/>
          <p14:tracePt t="51357" x="4064000" y="5810250"/>
          <p14:tracePt t="51387" x="4032250" y="5816600"/>
          <p14:tracePt t="51417" x="4013200" y="5816600"/>
          <p14:tracePt t="51452" x="4000500" y="5822950"/>
          <p14:tracePt t="51541" x="4000500" y="5867400"/>
          <p14:tracePt t="51572" x="4000500" y="5918200"/>
          <p14:tracePt t="51592" x="4006850" y="5956300"/>
          <p14:tracePt t="51623" x="4013200" y="5975350"/>
          <p14:tracePt t="51655" x="4019550" y="5988050"/>
          <p14:tracePt t="51693" x="4025900" y="5994400"/>
          <p14:tracePt t="51743" x="4038600" y="6000750"/>
          <p14:tracePt t="51773" x="4044950" y="6007100"/>
          <p14:tracePt t="51806" x="4070350" y="6032500"/>
          <p14:tracePt t="51825" x="4083050" y="6032500"/>
          <p14:tracePt t="51858" x="4095750" y="6045200"/>
          <p14:tracePt t="51888" x="4108450" y="6051550"/>
          <p14:tracePt t="51914" x="4108450" y="6057900"/>
          <p14:tracePt t="51945" x="4121150" y="6064250"/>
          <p14:tracePt t="55740" x="4083050" y="6051550"/>
          <p14:tracePt t="55775" x="4044950" y="6032500"/>
          <p14:tracePt t="55807" x="3994150" y="6000750"/>
          <p14:tracePt t="55835" x="3975100" y="5988050"/>
          <p14:tracePt t="55871" x="3956050" y="5969000"/>
          <p14:tracePt t="55903" x="3943350" y="5962650"/>
          <p14:tracePt t="55927" x="3930650" y="5949950"/>
          <p14:tracePt t="55967" x="3924300" y="5918200"/>
          <p14:tracePt t="56016" x="3911600" y="5899150"/>
          <p14:tracePt t="56085" x="3911600" y="5892800"/>
          <p14:tracePt t="56681" x="3911600" y="5899150"/>
          <p14:tracePt t="56727" x="3911600" y="5905500"/>
          <p14:tracePt t="56826" x="3911600" y="5911850"/>
          <p14:tracePt t="56853" x="3994150" y="5930900"/>
          <p14:tracePt t="56883" x="4146550" y="5975350"/>
          <p14:tracePt t="56921" x="4337050" y="6032500"/>
          <p14:tracePt t="56952" x="4495800" y="6057900"/>
          <p14:tracePt t="56982" x="4679950" y="6076950"/>
          <p14:tracePt t="57010" x="4851400" y="6083300"/>
          <p14:tracePt t="57040" x="5080000" y="6115050"/>
          <p14:tracePt t="57069" x="5435600" y="6115050"/>
          <p14:tracePt t="57090" x="5715000" y="6102350"/>
          <p14:tracePt t="57122" x="5956300" y="6045200"/>
          <p14:tracePt t="57434" x="6610350" y="5924550"/>
          <p14:tracePt t="57460" x="7708900" y="5892800"/>
          <p14:tracePt t="57492" x="8813800" y="5969000"/>
          <p14:tracePt t="57523" x="9836150" y="6007100"/>
          <p14:tracePt t="57553" x="10528300" y="5969000"/>
          <p14:tracePt t="57584" x="10801350" y="5943600"/>
          <p14:tracePt t="57931" x="10807700" y="5930900"/>
          <p14:tracePt t="57959" x="10756900" y="5880100"/>
          <p14:tracePt t="58000" x="10604500" y="5797550"/>
          <p14:tracePt t="58021" x="10553700" y="5765800"/>
          <p14:tracePt t="58053" x="10528300" y="5759450"/>
          <p14:tracePt t="58090" x="10521950" y="5753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print"/>
          <a:srcRect l="33060" t="76039" r="33560" b="14414"/>
          <a:stretch/>
        </p:blipFill>
        <p:spPr>
          <a:xfrm>
            <a:off x="1394690" y="665018"/>
            <a:ext cx="8209673" cy="134850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 cstate="print"/>
          <a:srcRect l="5463" t="36002" r="5096" b="-636"/>
          <a:stretch/>
        </p:blipFill>
        <p:spPr>
          <a:xfrm>
            <a:off x="1237673" y="2013527"/>
            <a:ext cx="9588705" cy="3897746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1771650" y="2286000"/>
            <a:ext cx="5848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Írd le a füzetbe ezt a szabályt:</a:t>
            </a:r>
            <a:endParaRPr lang="hu-H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65582" y="4671918"/>
            <a:ext cx="1060796" cy="1005927"/>
          </a:xfrm>
          <a:prstGeom prst="rect">
            <a:avLst/>
          </a:prstGeom>
        </p:spPr>
      </p:pic>
      <p:pic>
        <p:nvPicPr>
          <p:cNvPr id="13" name="Hang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4126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77177">
        <p14:prism/>
      </p:transition>
    </mc:Choice>
    <mc:Fallback>
      <p:transition spd="slow" advTm="77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  <p:extLst>
    <p:ext uri="{3A86A75C-4F4B-4683-9AE1-C65F6400EC91}">
      <p14:laserTraceLst xmlns:p14="http://schemas.microsoft.com/office/powerpoint/2010/main" xmlns="">
        <p14:tracePtLst>
          <p14:tracePt t="42663" x="10477500" y="5721350"/>
          <p14:tracePt t="42685" x="10312400" y="5613400"/>
          <p14:tracePt t="42717" x="10020300" y="5448300"/>
          <p14:tracePt t="42748" x="9683750" y="5251450"/>
          <p14:tracePt t="42779" x="9245600" y="5041900"/>
          <p14:tracePt t="42817" x="8921750" y="4857750"/>
          <p14:tracePt t="42828" x="8864600" y="4819650"/>
          <p14:tracePt t="42863" x="8756650" y="4724400"/>
          <p14:tracePt t="42894" x="8750300" y="4705350"/>
          <p14:tracePt t="44566" x="8610600" y="4635500"/>
          <p14:tracePt t="44596" x="8280400" y="4438650"/>
          <p14:tracePt t="44628" x="7804150" y="4089400"/>
          <p14:tracePt t="44661" x="7245350" y="3689350"/>
          <p14:tracePt t="44690" x="6769100" y="3346450"/>
          <p14:tracePt t="44719" x="6521450" y="3079750"/>
          <p14:tracePt t="44750" x="6432550" y="2863850"/>
          <p14:tracePt t="44781" x="6419850" y="2743200"/>
          <p14:tracePt t="44812" x="6419850" y="2724150"/>
          <p14:tracePt t="45061" x="6197600" y="2781300"/>
          <p14:tracePt t="45099" x="5943600" y="2730500"/>
          <p14:tracePt t="45135" x="5816600" y="2647950"/>
          <p14:tracePt t="45163" x="5753100" y="2597150"/>
          <p14:tracePt t="45187" x="5727700" y="2565400"/>
          <p14:tracePt t="45217" x="5676900" y="2546350"/>
          <p14:tracePt t="45246" x="5651500" y="2540000"/>
          <p14:tracePt t="45283" x="5626100" y="2540000"/>
          <p14:tracePt t="45314" x="5619750" y="2540000"/>
          <p14:tracePt t="45346" x="5727700" y="2540000"/>
          <p14:tracePt t="45376" x="5981700" y="2540000"/>
          <p14:tracePt t="45404" x="6197600" y="2540000"/>
          <p14:tracePt t="45451" x="6407150" y="2520950"/>
          <p14:tracePt t="45481" x="6445250" y="2520950"/>
          <p14:tracePt t="45550" x="6076950" y="2559050"/>
          <p14:tracePt t="45580" x="5721350" y="2571750"/>
          <p14:tracePt t="45609" x="5505450" y="2578100"/>
          <p14:tracePt t="45637" x="5403850" y="2578100"/>
          <p14:tracePt t="45660" x="5384800" y="2578100"/>
          <p14:tracePt t="45690" x="5372100" y="2571750"/>
          <p14:tracePt t="45719" x="5518150" y="2540000"/>
          <p14:tracePt t="45748" x="5810250" y="2533650"/>
          <p14:tracePt t="45779" x="6070600" y="2584450"/>
          <p14:tracePt t="45816" x="6235700" y="2654300"/>
          <p14:tracePt t="45847" x="6248400" y="2692400"/>
          <p14:tracePt t="45879" x="6165850" y="2755900"/>
          <p14:tracePt t="45907" x="5892800" y="2806700"/>
          <p14:tracePt t="45936" x="5664200" y="2800350"/>
          <p14:tracePt t="45967" x="5549900" y="2774950"/>
          <p14:tracePt t="45997" x="5499100" y="2755900"/>
          <p14:tracePt t="46050" x="5607050" y="2717800"/>
          <p14:tracePt t="46082" x="5975350" y="2711450"/>
          <p14:tracePt t="46112" x="6127750" y="2711450"/>
          <p14:tracePt t="46141" x="6299200" y="2711450"/>
          <p14:tracePt t="46163" x="6330950" y="2711450"/>
          <p14:tracePt t="46195" x="6350000" y="2711450"/>
          <p14:tracePt t="46219" x="6356350" y="2711450"/>
          <p14:tracePt t="46249" x="6362700" y="2711450"/>
          <p14:tracePt t="46976" x="6369050" y="2717800"/>
          <p14:tracePt t="47095" x="6369050" y="2724150"/>
          <p14:tracePt t="47222" x="6375400" y="2724150"/>
          <p14:tracePt t="47992" x="6375400" y="2730500"/>
          <p14:tracePt t="48366" x="6076950" y="2781300"/>
          <p14:tracePt t="48392" x="5791200" y="2813050"/>
          <p14:tracePt t="48424" x="4959350" y="2978150"/>
          <p14:tracePt t="48450" x="4540250" y="3098800"/>
          <p14:tracePt t="48489" x="4083050" y="3302000"/>
          <p14:tracePt t="48517" x="3962400" y="3397250"/>
          <p14:tracePt t="48893" x="3822700" y="3517900"/>
          <p14:tracePt t="48919" x="3752850" y="3606800"/>
          <p14:tracePt t="48949" x="3708400" y="3670300"/>
          <p14:tracePt t="48989" x="3663950" y="3765550"/>
          <p14:tracePt t="49034" x="3651250" y="3829050"/>
          <p14:tracePt t="49063" x="3651250" y="3873500"/>
          <p14:tracePt t="49093" x="3708400" y="3924300"/>
          <p14:tracePt t="49124" x="3829050" y="3994150"/>
          <p14:tracePt t="49161" x="4044950" y="4083050"/>
          <p14:tracePt t="49171" x="4089400" y="4114800"/>
          <p14:tracePt t="49199" x="4229100" y="4171950"/>
          <p14:tracePt t="49231" x="4349750" y="4222750"/>
          <p14:tracePt t="49267" x="4470400" y="4279900"/>
          <p14:tracePt t="49298" x="4540250" y="4318000"/>
          <p14:tracePt t="49328" x="4597400" y="4349750"/>
          <p14:tracePt t="49360" x="4654550" y="4375150"/>
          <p14:tracePt t="49392" x="4692650" y="4413250"/>
          <p14:tracePt t="49429" x="4705350" y="4419600"/>
          <p14:tracePt t="51142" x="4483100" y="4502150"/>
          <p14:tracePt t="51170" x="4311650" y="4533900"/>
          <p14:tracePt t="51191" x="4019550" y="4527550"/>
          <p14:tracePt t="51220" x="3829050" y="4489450"/>
          <p14:tracePt t="51250" x="3575050" y="4406900"/>
          <p14:tracePt t="51279" x="3384550" y="4311650"/>
          <p14:tracePt t="51314" x="3219450" y="4216400"/>
          <p14:tracePt t="51344" x="3155950" y="4171950"/>
          <p14:tracePt t="51376" x="3111500" y="4140200"/>
          <p14:tracePt t="51408" x="3073400" y="4102100"/>
          <p14:tracePt t="51438" x="3009900" y="4057650"/>
          <p14:tracePt t="51467" x="2952750" y="4013200"/>
          <p14:tracePt t="51497" x="2927350" y="3987800"/>
          <p14:tracePt t="51828" x="2686050" y="3873500"/>
          <p14:tracePt t="51859" x="2578100" y="3829050"/>
          <p14:tracePt t="51889" x="2514600" y="3797300"/>
          <p14:tracePt t="51927" x="2457450" y="3771900"/>
          <p14:tracePt t="51958" x="2432050" y="3759200"/>
          <p14:tracePt t="51983" x="2413000" y="3752850"/>
          <p14:tracePt t="52015" x="2374900" y="3740150"/>
          <p14:tracePt t="52049" x="2336800" y="3733800"/>
          <p14:tracePt t="52080" x="2292350" y="3721100"/>
          <p14:tracePt t="52109" x="2260600" y="3714750"/>
          <p14:tracePt t="52139" x="2247900" y="3708400"/>
          <p14:tracePt t="52177" x="2228850" y="3702050"/>
          <p14:tracePt t="52209" x="2209800" y="3689350"/>
          <p14:tracePt t="52238" x="2203450" y="3676650"/>
          <p14:tracePt t="52266" x="2184400" y="3663950"/>
          <p14:tracePt t="52297" x="2171700" y="3651250"/>
          <p14:tracePt t="52328" x="2165350" y="3638550"/>
          <p14:tracePt t="52358" x="2159000" y="3638550"/>
          <p14:tracePt t="52390" x="2152650" y="3638550"/>
          <p14:tracePt t="52437" x="2190750" y="3638550"/>
          <p14:tracePt t="52466" x="2330450" y="3683000"/>
          <p14:tracePt t="52497" x="2482850" y="3714750"/>
          <p14:tracePt t="52537" x="2692400" y="3740150"/>
          <p14:tracePt t="52565" x="2901950" y="3771900"/>
          <p14:tracePt t="52591" x="3155950" y="3778250"/>
          <p14:tracePt t="52630" x="3454400" y="3778250"/>
          <p14:tracePt t="52642" x="3530600" y="3778250"/>
          <p14:tracePt t="52674" x="3733800" y="3765550"/>
          <p14:tracePt t="52705" x="3917950" y="3746500"/>
          <p14:tracePt t="52731" x="4089400" y="3721100"/>
          <p14:tracePt t="52772" x="4318000" y="3676650"/>
          <p14:tracePt t="52799" x="4489450" y="3657600"/>
          <p14:tracePt t="52809" x="4527550" y="3651250"/>
          <p14:tracePt t="52845" x="4667250" y="3625850"/>
          <p14:tracePt t="52875" x="4762500" y="3606800"/>
          <p14:tracePt t="52906" x="4794250" y="3606800"/>
          <p14:tracePt t="53346" x="5149850" y="3644900"/>
          <p14:tracePt t="53377" x="5397500" y="3683000"/>
          <p14:tracePt t="53408" x="5632450" y="3721100"/>
          <p14:tracePt t="53444" x="5873750" y="3759200"/>
          <p14:tracePt t="53475" x="5981700" y="3778250"/>
          <p14:tracePt t="53513" x="6045200" y="3784600"/>
          <p14:tracePt t="53543" x="6076950" y="3784600"/>
          <p14:tracePt t="53592" x="6083300" y="3784600"/>
          <p14:tracePt t="53623" x="6089650" y="3784600"/>
          <p14:tracePt t="53678" x="6096000" y="3784600"/>
          <p14:tracePt t="53893" x="6115050" y="3784600"/>
          <p14:tracePt t="53924" x="6330950" y="3771900"/>
          <p14:tracePt t="53954" x="6604000" y="3752850"/>
          <p14:tracePt t="53985" x="6908800" y="3708400"/>
          <p14:tracePt t="54021" x="7296150" y="3657600"/>
          <p14:tracePt t="54065" x="7639050" y="3651250"/>
          <p14:tracePt t="54095" x="7715250" y="3651250"/>
          <p14:tracePt t="54488" x="8089900" y="3600450"/>
          <p14:tracePt t="54516" x="8356600" y="3587750"/>
          <p14:tracePt t="54546" x="8616950" y="3619500"/>
          <p14:tracePt t="54576" x="8864600" y="3670300"/>
          <p14:tracePt t="54607" x="9074150" y="3721100"/>
          <p14:tracePt t="54638" x="9201150" y="3752850"/>
          <p14:tracePt t="54689" x="9290050" y="3771900"/>
          <p14:tracePt t="54727" x="9302750" y="3784600"/>
          <p14:tracePt t="54755" x="9220200" y="3822700"/>
          <p14:tracePt t="54779" x="9010650" y="3879850"/>
          <p14:tracePt t="54811" x="8578850" y="3956050"/>
          <p14:tracePt t="54840" x="8064500" y="4083050"/>
          <p14:tracePt t="54876" x="7404100" y="4191000"/>
          <p14:tracePt t="54907" x="6953250" y="4235450"/>
          <p14:tracePt t="54942" x="6572250" y="4267200"/>
          <p14:tracePt t="54970" x="6216650" y="4286250"/>
          <p14:tracePt t="54997" x="5899150" y="4330700"/>
          <p14:tracePt t="55034" x="5492750" y="4432300"/>
          <p14:tracePt t="55044" x="5403850" y="4451350"/>
          <p14:tracePt t="55079" x="5143500" y="4514850"/>
          <p14:tracePt t="55108" x="4895850" y="4552950"/>
          <p14:tracePt t="55144" x="4610100" y="4578350"/>
          <p14:tracePt t="55187" x="4572000" y="4591050"/>
          <p14:tracePt t="55530" x="4260850" y="4572000"/>
          <p14:tracePt t="55560" x="4013200" y="4527550"/>
          <p14:tracePt t="55602" x="3759200" y="4451350"/>
          <p14:tracePt t="55623" x="3676650" y="4425950"/>
          <p14:tracePt t="55655" x="3606800" y="4394200"/>
          <p14:tracePt t="55693" x="3549650" y="4362450"/>
          <p14:tracePt t="55723" x="3536950" y="4349750"/>
          <p14:tracePt t="55749" x="3524250" y="4343400"/>
          <p14:tracePt t="55780" x="3524250" y="4337050"/>
          <p14:tracePt t="55815" x="3530600" y="4324350"/>
          <p14:tracePt t="55843" x="3575050" y="4324350"/>
          <p14:tracePt t="55876" x="3632200" y="4324350"/>
          <p14:tracePt t="55923" x="3657600" y="4324350"/>
          <p14:tracePt t="55958" x="3676650" y="4324350"/>
          <p14:tracePt t="56003" x="3695700" y="4324350"/>
          <p14:tracePt t="56029" x="3708400" y="4324350"/>
          <p14:tracePt t="56061" x="3765550" y="4324350"/>
          <p14:tracePt t="56095" x="3879850" y="4324350"/>
          <p14:tracePt t="56124" x="3956050" y="4324350"/>
          <p14:tracePt t="56154" x="4044950" y="4324350"/>
          <p14:tracePt t="56174" x="4102100" y="4324350"/>
          <p14:tracePt t="56188" x="4127500" y="4324350"/>
          <p14:tracePt t="56215" x="4222750" y="4330700"/>
          <p14:tracePt t="56246" x="4330700" y="4337050"/>
          <p14:tracePt t="56287" x="4495800" y="4362450"/>
          <p14:tracePt t="56313" x="4591050" y="4381500"/>
          <p14:tracePt t="56344" x="4679950" y="4387850"/>
          <p14:tracePt t="56374" x="4762500" y="4387850"/>
          <p14:tracePt t="56405" x="4845050" y="4387850"/>
          <p14:tracePt t="56435" x="4927600" y="4387850"/>
          <p14:tracePt t="56474" x="5054600" y="4362450"/>
          <p14:tracePt t="56513" x="5226050" y="4356100"/>
          <p14:tracePt t="56553" x="5353050" y="4337050"/>
          <p14:tracePt t="56578" x="5403850" y="4337050"/>
          <p14:tracePt t="56610" x="5416550" y="4337050"/>
          <p14:tracePt t="57112" x="5715000" y="4330700"/>
          <p14:tracePt t="57141" x="5905500" y="4330700"/>
          <p14:tracePt t="57173" x="6108700" y="4330700"/>
          <p14:tracePt t="57193" x="6235700" y="4330700"/>
          <p14:tracePt t="57224" x="6419850" y="4324350"/>
          <p14:tracePt t="57255" x="6597650" y="4324350"/>
          <p14:tracePt t="57280" x="6769100" y="4311650"/>
          <p14:tracePt t="57311" x="6927850" y="4305300"/>
          <p14:tracePt t="57341" x="7073900" y="4279900"/>
          <p14:tracePt t="57372" x="7194550" y="4260850"/>
          <p14:tracePt t="57410" x="7308850" y="4248150"/>
          <p14:tracePt t="57442" x="7372350" y="4241800"/>
          <p14:tracePt t="57473" x="7416800" y="4241800"/>
          <p14:tracePt t="57506" x="7467600" y="4235450"/>
          <p14:tracePt t="57537" x="7505700" y="4235450"/>
          <p14:tracePt t="57568" x="7518400" y="4235450"/>
          <p14:tracePt t="58107" x="7747000" y="4241800"/>
          <p14:tracePt t="58137" x="7950200" y="4273550"/>
          <p14:tracePt t="58174" x="8223250" y="4298950"/>
          <p14:tracePt t="58185" x="8293100" y="4305300"/>
          <p14:tracePt t="58224" x="8534400" y="4318000"/>
          <p14:tracePt t="58255" x="8718550" y="4318000"/>
          <p14:tracePt t="58285" x="8870950" y="4318000"/>
          <p14:tracePt t="58313" x="9017000" y="4305300"/>
          <p14:tracePt t="58344" x="9175750" y="4286250"/>
          <p14:tracePt t="58375" x="9321800" y="4273550"/>
          <p14:tracePt t="58418" x="9550400" y="4235450"/>
          <p14:tracePt t="58455" x="9677400" y="4210050"/>
          <p14:tracePt t="58485" x="9798050" y="4197350"/>
          <p14:tracePt t="58513" x="9886950" y="4191000"/>
          <p14:tracePt t="58544" x="9950450" y="4191000"/>
          <p14:tracePt t="58574" x="10013950" y="4191000"/>
          <p14:tracePt t="58605" x="10058400" y="4191000"/>
          <p14:tracePt t="58644" x="10115550" y="4191000"/>
          <p14:tracePt t="58674" x="10140950" y="4197350"/>
          <p14:tracePt t="58686" x="10147300" y="4197350"/>
          <p14:tracePt t="58724" x="10153650" y="4197350"/>
          <p14:tracePt t="58763" x="10160000" y="4197350"/>
          <p14:tracePt t="59153" x="10160000" y="4203700"/>
          <p14:tracePt t="59330" x="10160000" y="4210050"/>
          <p14:tracePt t="59456" x="10160000" y="4216400"/>
          <p14:tracePt t="59488" x="10064750" y="4273550"/>
          <p14:tracePt t="59513" x="9645650" y="4445000"/>
          <p14:tracePt t="59544" x="9137650" y="4552950"/>
          <p14:tracePt t="59583" x="8331200" y="4610100"/>
          <p14:tracePt t="59611" x="7664450" y="4584700"/>
          <p14:tracePt t="59642" x="7067550" y="4464050"/>
          <p14:tracePt t="59672" x="6451600" y="4318000"/>
          <p14:tracePt t="59692" x="6045200" y="4222750"/>
          <p14:tracePt t="59725" x="5511800" y="4051300"/>
          <p14:tracePt t="59746" x="5207000" y="3930650"/>
          <p14:tracePt t="59780" x="4851400" y="3746500"/>
          <p14:tracePt t="60970" x="4292600" y="3632200"/>
          <p14:tracePt t="60999" x="3956050" y="3549650"/>
          <p14:tracePt t="61028" x="3670300" y="3448050"/>
          <p14:tracePt t="61069" x="3371850" y="3295650"/>
          <p14:tracePt t="61117" x="3098800" y="3130550"/>
          <p14:tracePt t="61154" x="2978150" y="3079750"/>
          <p14:tracePt t="61189" x="2844800" y="3028950"/>
          <p14:tracePt t="61207" x="2774950" y="3016250"/>
          <p14:tracePt t="61237" x="2686050" y="3016250"/>
          <p14:tracePt t="61261" x="2647950" y="3016250"/>
          <p14:tracePt t="61301" x="2559050" y="3028950"/>
          <p14:tracePt t="61327" x="2457450" y="3079750"/>
          <p14:tracePt t="61356" x="2324100" y="3130550"/>
          <p14:tracePt t="61387" x="2235200" y="3149600"/>
          <p14:tracePt t="61425" x="2184400" y="3155950"/>
          <p14:tracePt t="61456" x="2171700" y="3168650"/>
          <p14:tracePt t="61487" x="2171700" y="3238500"/>
          <p14:tracePt t="61518" x="2178050" y="3371850"/>
          <p14:tracePt t="61545" x="2203450" y="3460750"/>
          <p14:tracePt t="61576" x="2228850" y="3505200"/>
          <p14:tracePt t="61606" x="2266950" y="3524250"/>
          <p14:tracePt t="61643" x="2438400" y="3454400"/>
          <p14:tracePt t="61673" x="2527300" y="3346450"/>
          <p14:tracePt t="61705" x="2578100" y="3244850"/>
          <p14:tracePt t="61737" x="2584450" y="3168650"/>
          <p14:tracePt t="61764" x="2540000" y="3079750"/>
          <p14:tracePt t="61793" x="2432050" y="3016250"/>
          <p14:tracePt t="61828" x="2279650" y="2978150"/>
          <p14:tracePt t="61861" x="2127250" y="2965450"/>
          <p14:tracePt t="61892" x="2057400" y="2959100"/>
          <p14:tracePt t="61923" x="2012950" y="2959100"/>
          <p14:tracePt t="61953" x="1974850" y="2965450"/>
          <p14:tracePt t="61983" x="1930400" y="3022600"/>
          <p14:tracePt t="62021" x="1847850" y="3136900"/>
          <p14:tracePt t="62045" x="1816100" y="3200400"/>
          <p14:tracePt t="62078" x="1797050" y="3276600"/>
          <p14:tracePt t="62109" x="1809750" y="3371850"/>
          <p14:tracePt t="62136" x="1854200" y="3409950"/>
          <p14:tracePt t="62154" x="1911350" y="3460750"/>
          <p14:tracePt t="62187" x="1974850" y="3505200"/>
          <p14:tracePt t="62202" x="2019300" y="3530600"/>
          <p14:tracePt t="62241" x="2076450" y="3556000"/>
          <p14:tracePt t="62272" x="2101850" y="3562350"/>
          <p14:tracePt t="62302" x="2114550" y="3568700"/>
          <p14:tracePt t="62356" x="2120900" y="3568700"/>
          <p14:tracePt t="62624" x="2133600" y="3575050"/>
          <p14:tracePt t="62655" x="2559050" y="3683000"/>
          <p14:tracePt t="62687" x="3206750" y="3867150"/>
          <p14:tracePt t="62707" x="3765550" y="4006850"/>
          <p14:tracePt t="62739" x="4724400" y="4171950"/>
          <p14:tracePt t="62769" x="5784850" y="4286250"/>
          <p14:tracePt t="62799" x="6832600" y="4318000"/>
          <p14:tracePt t="62827" x="7435850" y="4311650"/>
          <p14:tracePt t="63170" x="7848600" y="4311650"/>
          <p14:tracePt t="63201" x="8489950" y="4298950"/>
          <p14:tracePt t="63240" x="8928100" y="4343400"/>
          <p14:tracePt t="63251" x="9004300" y="4356100"/>
          <p14:tracePt t="63290" x="9264650" y="4362450"/>
          <p14:tracePt t="63316" x="9366250" y="4362450"/>
          <p14:tracePt t="63344" x="9480550" y="4330700"/>
          <p14:tracePt t="63375" x="9563100" y="4298950"/>
          <p14:tracePt t="63405" x="9613900" y="4279900"/>
          <p14:tracePt t="63436" x="9671050" y="4260850"/>
          <p14:tracePt t="63466" x="9734550" y="4235450"/>
          <p14:tracePt t="63498" x="9848850" y="4216400"/>
          <p14:tracePt t="63535" x="10020300" y="4197350"/>
          <p14:tracePt t="63570" x="10128250" y="4197350"/>
          <p14:tracePt t="63601" x="10160000" y="4197350"/>
          <p14:tracePt t="63627" x="10166350" y="4197350"/>
          <p14:tracePt t="63658" x="10179050" y="4197350"/>
          <p14:tracePt t="63700" x="10179050" y="4210050"/>
          <p14:tracePt t="63747" x="10179050" y="4216400"/>
          <p14:tracePt t="63787" x="10185400" y="4235450"/>
          <p14:tracePt t="63826" x="10191750" y="4248150"/>
          <p14:tracePt t="63874" x="10191750" y="4254500"/>
          <p14:tracePt t="63905" x="10191750" y="4260850"/>
          <p14:tracePt t="64702" x="10191750" y="4267200"/>
          <p14:tracePt t="64788" x="10191750" y="4273550"/>
          <p14:tracePt t="64819" x="10052050" y="4375150"/>
          <p14:tracePt t="64856" x="9867900" y="4508500"/>
          <p14:tracePt t="64899" x="9563100" y="4743450"/>
          <p14:tracePt t="64920" x="9436100" y="4826000"/>
          <p14:tracePt t="64951" x="9296400" y="4883150"/>
          <p14:tracePt t="64983" x="9213850" y="4914900"/>
          <p14:tracePt t="65020" x="9074150" y="4953000"/>
          <p14:tracePt t="65049" x="8978900" y="4984750"/>
          <p14:tracePt t="65077" x="8934450" y="4991100"/>
          <p14:tracePt t="65107" x="8896350" y="49974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print"/>
          <a:srcRect l="5786" t="39249" r="5499"/>
          <a:stretch/>
        </p:blipFill>
        <p:spPr>
          <a:xfrm>
            <a:off x="969819" y="1154545"/>
            <a:ext cx="10262842" cy="395316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154546" y="1958109"/>
            <a:ext cx="434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  <a:endParaRPr lang="hu-HU" sz="9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14178" y="3824193"/>
            <a:ext cx="1060796" cy="1005927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59332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22771">
        <p14:prism/>
      </p:transition>
    </mc:Choice>
    <mc:Fallback>
      <p:transition spd="slow" advTm="227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4890" y="1231442"/>
            <a:ext cx="2091172" cy="143036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 cstate="print"/>
          <a:srcRect l="33462" t="11407" r="34896" b="18904"/>
          <a:stretch/>
        </p:blipFill>
        <p:spPr>
          <a:xfrm>
            <a:off x="3398982" y="720437"/>
            <a:ext cx="4405745" cy="5458228"/>
          </a:xfrm>
          <a:prstGeom prst="rect">
            <a:avLst/>
          </a:prstGeom>
        </p:spPr>
      </p:pic>
      <p:pic>
        <p:nvPicPr>
          <p:cNvPr id="9" name="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15401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32377">
        <p14:prism/>
      </p:transition>
    </mc:Choice>
    <mc:Fallback>
      <p:transition spd="slow" advTm="132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607396" y="1699490"/>
            <a:ext cx="7572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400" b="1" dirty="0" smtClean="0">
                <a:latin typeface="Comic Sans MS" panose="030F0702030302020204" pitchFamily="66" charset="0"/>
              </a:rPr>
              <a:t>Nyisd ki a munkafüzetedet</a:t>
            </a:r>
          </a:p>
          <a:p>
            <a:pPr algn="ctr"/>
            <a:r>
              <a:rPr lang="hu-HU" sz="4400" b="1" dirty="0" smtClean="0">
                <a:latin typeface="Comic Sans MS" panose="030F0702030302020204" pitchFamily="66" charset="0"/>
              </a:rPr>
              <a:t>76. oldalon!</a:t>
            </a:r>
            <a:endParaRPr lang="hu-HU" sz="4400" b="1" dirty="0">
              <a:latin typeface="Comic Sans MS" panose="030F0702030302020204" pitchFamily="66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6821" y="3385416"/>
            <a:ext cx="2697018" cy="2602201"/>
          </a:xfrm>
          <a:prstGeom prst="rect">
            <a:avLst/>
          </a:prstGeom>
        </p:spPr>
      </p:pic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4208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9155">
        <p14:prism/>
      </p:transition>
    </mc:Choice>
    <mc:Fallback>
      <p:transition spd="slow" advTm="91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print"/>
          <a:srcRect l="20851" t="10813" r="20363" b="19514"/>
          <a:stretch/>
        </p:blipFill>
        <p:spPr>
          <a:xfrm>
            <a:off x="1801091" y="646546"/>
            <a:ext cx="8201892" cy="546792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76103" y="5024343"/>
            <a:ext cx="1060796" cy="1005927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6707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99063">
        <p14:prism/>
      </p:transition>
    </mc:Choice>
    <mc:Fallback>
      <p:transition spd="slow" advTm="99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 xmlns="">
        <p14:tracePtLst>
          <p14:tracePt t="50061" x="9328150" y="5054600"/>
          <p14:tracePt t="50155" x="10140950" y="4819650"/>
          <p14:tracePt t="50191" x="10287000" y="4813300"/>
          <p14:tracePt t="50218" x="10407650" y="4832350"/>
          <p14:tracePt t="50678" x="10623550" y="4508500"/>
          <p14:tracePt t="50690" x="10744200" y="4387850"/>
          <p14:tracePt t="50725" x="10864850" y="4292600"/>
          <p14:tracePt t="50749" x="10947400" y="4260850"/>
          <p14:tracePt t="50779" x="10991850" y="4260850"/>
          <p14:tracePt t="50814" x="11017250" y="4349750"/>
          <p14:tracePt t="50844" x="10953750" y="4559300"/>
          <p14:tracePt t="50875" x="10826750" y="4737100"/>
          <p14:tracePt t="50904" x="10718800" y="4813300"/>
          <p14:tracePt t="50950" x="10566400" y="4794250"/>
          <p14:tracePt t="50989" x="10541000" y="4762500"/>
          <p14:tracePt t="58874" x="9931400" y="4762500"/>
          <p14:tracePt t="58903" x="8966200" y="4743450"/>
          <p14:tracePt t="58934" x="7797800" y="4711700"/>
          <p14:tracePt t="58972" x="7327900" y="4654550"/>
          <p14:tracePt t="59471" x="6908800" y="4768850"/>
          <p14:tracePt t="59522" x="6280150" y="4660900"/>
          <p14:tracePt t="59542" x="5899150" y="4527550"/>
          <p14:tracePt t="59577" x="5537200" y="4387850"/>
          <p14:tracePt t="59610" x="5264150" y="4273550"/>
          <p14:tracePt t="59643" x="5035550" y="4152900"/>
          <p14:tracePt t="59672" x="4946650" y="4108450"/>
          <p14:tracePt t="59708" x="4876800" y="4070350"/>
          <p14:tracePt t="59733" x="4794250" y="4038600"/>
          <p14:tracePt t="59768" x="4749800" y="4032250"/>
          <p14:tracePt t="60077" x="4489450" y="4032250"/>
          <p14:tracePt t="60107" x="4121150" y="4000500"/>
          <p14:tracePt t="60136" x="3835400" y="3962400"/>
          <p14:tracePt t="60166" x="3638550" y="3924300"/>
          <p14:tracePt t="60204" x="3435350" y="3873500"/>
          <p14:tracePt t="60235" x="3321050" y="3835400"/>
          <p14:tracePt t="60265" x="3251200" y="3810000"/>
          <p14:tracePt t="60293" x="3200400" y="3797300"/>
          <p14:tracePt t="60317" x="3175000" y="3790950"/>
          <p14:tracePt t="60355" x="3143250" y="3790950"/>
          <p14:tracePt t="60385" x="3086100" y="3797300"/>
          <p14:tracePt t="60422" x="3028950" y="3810000"/>
          <p14:tracePt t="60453" x="3003550" y="3810000"/>
          <p14:tracePt t="60502" x="2990850" y="3810000"/>
          <p14:tracePt t="60553" x="2984500" y="3810000"/>
          <p14:tracePt t="60826" x="2978150" y="3810000"/>
          <p14:tracePt t="60984" x="2997200" y="3803650"/>
          <p14:tracePt t="61020" x="3155950" y="3778250"/>
          <p14:tracePt t="61051" x="3295650" y="3752850"/>
          <p14:tracePt t="61089" x="3340100" y="3752850"/>
          <p14:tracePt t="61120" x="3359150" y="3752850"/>
          <p14:tracePt t="61168" x="3365500" y="3752850"/>
          <p14:tracePt t="61200" x="3371850" y="3752850"/>
          <p14:tracePt t="61248" x="3378200" y="3752850"/>
          <p14:tracePt t="61331" x="3384550" y="3752850"/>
          <p14:tracePt t="61380" x="3397250" y="3752850"/>
          <p14:tracePt t="61418" x="3492500" y="3740150"/>
          <p14:tracePt t="61450" x="3549650" y="3733800"/>
          <p14:tracePt t="61481" x="3587750" y="3727450"/>
          <p14:tracePt t="61513" x="3613150" y="3727450"/>
          <p14:tracePt t="61542" x="3638550" y="3721100"/>
          <p14:tracePt t="61573" x="3670300" y="3714750"/>
          <p14:tracePt t="61611" x="3708400" y="3714750"/>
          <p14:tracePt t="61639" x="3746500" y="3714750"/>
          <p14:tracePt t="61672" x="3784600" y="3702050"/>
          <p14:tracePt t="61701" x="3822700" y="3702050"/>
          <p14:tracePt t="61738" x="3873500" y="3695700"/>
          <p14:tracePt t="61769" x="3911600" y="3689350"/>
          <p14:tracePt t="61797" x="3943350" y="3689350"/>
          <p14:tracePt t="61818" x="3981450" y="3683000"/>
          <p14:tracePt t="61848" x="4032250" y="3683000"/>
          <p14:tracePt t="61881" x="4108450" y="3676650"/>
          <p14:tracePt t="61903" x="4165600" y="3676650"/>
          <p14:tracePt t="61934" x="4292600" y="3663950"/>
          <p14:tracePt t="61953" x="4330700" y="3657600"/>
          <p14:tracePt t="61984" x="4457700" y="3657600"/>
          <p14:tracePt t="62020" x="4540250" y="3657600"/>
          <p14:tracePt t="62052" x="4610100" y="3657600"/>
          <p14:tracePt t="62082" x="4667250" y="3657600"/>
          <p14:tracePt t="62113" x="4711700" y="3657600"/>
          <p14:tracePt t="62141" x="4749800" y="3663950"/>
          <p14:tracePt t="62637" x="4813300" y="3663950"/>
          <p14:tracePt t="62674" x="4902200" y="3663950"/>
          <p14:tracePt t="62704" x="4933950" y="3663950"/>
          <p14:tracePt t="62736" x="4946650" y="3663950"/>
          <p14:tracePt t="62765" x="4953000" y="3663950"/>
          <p14:tracePt t="62808" x="4972050" y="3663950"/>
          <p14:tracePt t="62830" x="4997450" y="3663950"/>
          <p14:tracePt t="62858" x="5067300" y="3670300"/>
          <p14:tracePt t="62891" x="5124450" y="3670300"/>
          <p14:tracePt t="62921" x="5181600" y="3670300"/>
          <p14:tracePt t="62951" x="5219700" y="3670300"/>
          <p14:tracePt t="62983" x="5245100" y="3670300"/>
          <p14:tracePt t="63020" x="5276850" y="3670300"/>
          <p14:tracePt t="63051" x="5308600" y="3670300"/>
          <p14:tracePt t="63082" x="5365750" y="3663950"/>
          <p14:tracePt t="63109" x="5416550" y="3657600"/>
          <p14:tracePt t="63141" x="5467350" y="3657600"/>
          <p14:tracePt t="63173" x="5499100" y="3657600"/>
          <p14:tracePt t="63205" x="5530850" y="3657600"/>
          <p14:tracePt t="63253" x="5562600" y="3657600"/>
          <p14:tracePt t="63283" x="5575300" y="3651250"/>
          <p14:tracePt t="63316" x="5607050" y="3644900"/>
          <p14:tracePt t="63355" x="5645150" y="3638550"/>
          <p14:tracePt t="63385" x="5670550" y="3632200"/>
          <p14:tracePt t="63416" x="5695950" y="3625850"/>
          <p14:tracePt t="63453" x="5746750" y="3625850"/>
          <p14:tracePt t="63484" x="5765800" y="3625850"/>
          <p14:tracePt t="63513" x="5778500" y="3625850"/>
          <p14:tracePt t="63534" x="5803900" y="3619500"/>
          <p14:tracePt t="63572" x="5835650" y="3619500"/>
          <p14:tracePt t="63607" x="5854700" y="3619500"/>
          <p14:tracePt t="63982" x="5994400" y="3632200"/>
          <p14:tracePt t="64015" x="6051550" y="3657600"/>
          <p14:tracePt t="64048" x="6102350" y="3670300"/>
          <p14:tracePt t="64079" x="6172200" y="3676650"/>
          <p14:tracePt t="64108" x="6305550" y="3663950"/>
          <p14:tracePt t="64131" x="6400800" y="3644900"/>
          <p14:tracePt t="64151" x="6496050" y="3619500"/>
          <p14:tracePt t="64183" x="6610350" y="3594100"/>
          <p14:tracePt t="64220" x="6718300" y="3575050"/>
          <p14:tracePt t="64262" x="6800850" y="3562350"/>
          <p14:tracePt t="64300" x="6883400" y="3556000"/>
          <p14:tracePt t="64329" x="6934200" y="3549650"/>
          <p14:tracePt t="64360" x="6997700" y="3530600"/>
          <p14:tracePt t="64390" x="7067550" y="3511550"/>
          <p14:tracePt t="64421" x="7131050" y="3479800"/>
          <p14:tracePt t="64451" x="7156450" y="3460750"/>
          <p14:tracePt t="64483" x="7169150" y="3448050"/>
          <p14:tracePt t="64520" x="7175500" y="3422650"/>
          <p14:tracePt t="64552" x="7118350" y="3263900"/>
          <p14:tracePt t="64583" x="7054850" y="3136900"/>
          <p14:tracePt t="64609" x="7010400" y="3009900"/>
          <p14:tracePt t="64640" x="6946900" y="2806700"/>
          <p14:tracePt t="64671" x="6908800" y="2635250"/>
          <p14:tracePt t="64701" x="6877050" y="2508250"/>
          <p14:tracePt t="64733" x="6832600" y="2406650"/>
          <p14:tracePt t="64767" x="6813550" y="2324100"/>
          <p14:tracePt t="64804" x="6788150" y="2254250"/>
          <p14:tracePt t="64831" x="6781800" y="2235200"/>
          <p14:tracePt t="64862" x="6775450" y="2209800"/>
          <p14:tracePt t="64889" x="6769100" y="2197100"/>
          <p14:tracePt t="64918" x="6769100" y="2190750"/>
          <p14:tracePt t="65265" x="6762750" y="2190750"/>
          <p14:tracePt t="65292" x="6718300" y="2305050"/>
          <p14:tracePt t="65331" x="6667500" y="2463800"/>
          <p14:tracePt t="65377" x="6654800" y="2546350"/>
          <p14:tracePt t="65406" x="6648450" y="2590800"/>
          <p14:tracePt t="65436" x="6648450" y="2622550"/>
          <p14:tracePt t="65466" x="6648450" y="2647950"/>
          <p14:tracePt t="65495" x="6661150" y="2679700"/>
          <p14:tracePt t="65534" x="6667500" y="2711450"/>
          <p14:tracePt t="65582" x="6667500" y="2724150"/>
          <p14:tracePt t="65609" x="6667500" y="2730500"/>
          <p14:tracePt t="65765" x="6667500" y="2736850"/>
          <p14:tracePt t="66264" x="6667500" y="2743200"/>
          <p14:tracePt t="66293" x="6673850" y="2743200"/>
          <p14:tracePt t="66316" x="6680200" y="2749550"/>
          <p14:tracePt t="66346" x="6851650" y="2927350"/>
          <p14:tracePt t="66377" x="7042150" y="3117850"/>
          <p14:tracePt t="66406" x="7150100" y="3257550"/>
          <p14:tracePt t="66436" x="7200900" y="3340100"/>
          <p14:tracePt t="66466" x="7219950" y="3390900"/>
          <p14:tracePt t="66497" x="7219950" y="3403600"/>
          <p14:tracePt t="66530" x="7226300" y="3416300"/>
          <p14:tracePt t="66560" x="7226300" y="3422650"/>
          <p14:tracePt t="66620" x="7232650" y="3422650"/>
          <p14:tracePt t="67401" x="7042150" y="3448050"/>
          <p14:tracePt t="67432" x="6711950" y="3517900"/>
          <p14:tracePt t="67464" x="6267450" y="3638550"/>
          <p14:tracePt t="67502" x="5943600" y="3721100"/>
          <p14:tracePt t="67533" x="5568950" y="3778250"/>
          <p14:tracePt t="67565" x="5340350" y="3797300"/>
          <p14:tracePt t="67612" x="5035550" y="3810000"/>
          <p14:tracePt t="67642" x="4826000" y="3816350"/>
          <p14:tracePt t="67670" x="4654550" y="3829050"/>
          <p14:tracePt t="67702" x="4419600" y="3867150"/>
          <p14:tracePt t="67732" x="4229100" y="3911600"/>
          <p14:tracePt t="67761" x="4032250" y="3987800"/>
          <p14:tracePt t="67782" x="3879850" y="4057650"/>
          <p14:tracePt t="67813" x="3721100" y="4159250"/>
          <p14:tracePt t="69052" x="3835400" y="4159250"/>
          <p14:tracePt t="69079" x="3905250" y="4159250"/>
          <p14:tracePt t="69110" x="4000500" y="4152900"/>
          <p14:tracePt t="69137" x="4089400" y="4146550"/>
          <p14:tracePt t="69167" x="4159250" y="4140200"/>
          <p14:tracePt t="69204" x="4222750" y="4133850"/>
          <p14:tracePt t="69234" x="4267200" y="4133850"/>
          <p14:tracePt t="69264" x="4305300" y="4133850"/>
          <p14:tracePt t="69295" x="4362450" y="4133850"/>
          <p14:tracePt t="69312" x="4381500" y="4133850"/>
          <p14:tracePt t="69342" x="4419600" y="4133850"/>
          <p14:tracePt t="69370" x="4438650" y="4133850"/>
          <p14:tracePt t="69401" x="4445000" y="4133850"/>
          <p14:tracePt t="69468" x="4451350" y="4133850"/>
          <p14:tracePt t="69515" x="4457700" y="4133850"/>
          <p14:tracePt t="69565" x="4483100" y="4133850"/>
          <p14:tracePt t="69597" x="4540250" y="4133850"/>
          <p14:tracePt t="69623" x="4597400" y="4133850"/>
          <p14:tracePt t="69655" x="4660900" y="4133850"/>
          <p14:tracePt t="69685" x="4711700" y="4121150"/>
          <p14:tracePt t="69716" x="4768850" y="4121150"/>
          <p14:tracePt t="69747" x="4838700" y="4108450"/>
          <p14:tracePt t="69792" x="4921250" y="4102100"/>
          <p14:tracePt t="69830" x="4997450" y="4095750"/>
          <p14:tracePt t="69857" x="5029200" y="4095750"/>
          <p14:tracePt t="70231" x="5137150" y="4095750"/>
          <p14:tracePt t="70263" x="5295900" y="4095750"/>
          <p14:tracePt t="70294" x="5365750" y="4095750"/>
          <p14:tracePt t="70316" x="5410200" y="4095750"/>
          <p14:tracePt t="70346" x="5461000" y="4102100"/>
          <p14:tracePt t="70375" x="5505450" y="4108450"/>
          <p14:tracePt t="70407" x="5568950" y="4114800"/>
          <p14:tracePt t="70436" x="5632450" y="4114800"/>
          <p14:tracePt t="70467" x="5702300" y="4114800"/>
          <p14:tracePt t="70498" x="5759450" y="4114800"/>
          <p14:tracePt t="70529" x="5822950" y="4114800"/>
          <p14:tracePt t="70558" x="5873750" y="4114800"/>
          <p14:tracePt t="70597" x="5962650" y="4114800"/>
          <p14:tracePt t="70628" x="6032500" y="4108450"/>
          <p14:tracePt t="70654" x="6102350" y="4102100"/>
          <p14:tracePt t="70686" x="6165850" y="4095750"/>
          <p14:tracePt t="70717" x="6216650" y="4095750"/>
          <p14:tracePt t="71177" x="6369050" y="4127500"/>
          <p14:tracePt t="71202" x="6400800" y="4133850"/>
          <p14:tracePt t="71234" x="6432550" y="4140200"/>
          <p14:tracePt t="71265" x="6457950" y="4152900"/>
          <p14:tracePt t="71277" x="6464300" y="4152900"/>
          <p14:tracePt t="71317" x="6483350" y="4159250"/>
          <p14:tracePt t="71348" x="6515100" y="4159250"/>
          <p14:tracePt t="71380" x="6635750" y="4152900"/>
          <p14:tracePt t="71410" x="6750050" y="4121150"/>
          <p14:tracePt t="71440" x="6819900" y="4102100"/>
          <p14:tracePt t="71470" x="6864350" y="4089400"/>
          <p14:tracePt t="71501" x="6896100" y="4070350"/>
          <p14:tracePt t="71531" x="6915150" y="4057650"/>
          <p14:tracePt t="71562" x="6934200" y="4051300"/>
          <p14:tracePt t="71600" x="6959600" y="4044950"/>
          <p14:tracePt t="71630" x="7004050" y="4032250"/>
          <p14:tracePt t="71662" x="7131050" y="4013200"/>
          <p14:tracePt t="71685" x="7175500" y="4006850"/>
          <p14:tracePt t="71717" x="7213600" y="4000500"/>
          <p14:tracePt t="71748" x="7232650" y="4000500"/>
          <p14:tracePt t="71797" x="7245350" y="4000500"/>
          <p14:tracePt t="71826" x="7251700" y="4000500"/>
          <p14:tracePt t="71910" x="7258050" y="4000500"/>
          <p14:tracePt t="71947" x="7283450" y="4000500"/>
          <p14:tracePt t="71979" x="7385050" y="4000500"/>
          <p14:tracePt t="72017" x="7505700" y="3994150"/>
          <p14:tracePt t="72044" x="7575550" y="3987800"/>
          <p14:tracePt t="72075" x="7620000" y="3987800"/>
          <p14:tracePt t="72113" x="7664450" y="3987800"/>
          <p14:tracePt t="72144" x="7702550" y="3987800"/>
          <p14:tracePt t="72168" x="7740650" y="3987800"/>
          <p14:tracePt t="72193" x="7753350" y="3987800"/>
          <p14:tracePt t="72214" x="7759700" y="3987800"/>
          <p14:tracePt t="72252" x="7772400" y="3987800"/>
          <p14:tracePt t="72280" x="7778750" y="3987800"/>
          <p14:tracePt t="72660" x="7969250" y="3911600"/>
          <p14:tracePt t="72688" x="8083550" y="3886200"/>
          <p14:tracePt t="72717" x="8134350" y="3873500"/>
          <p14:tracePt t="72747" x="8166100" y="3867150"/>
          <p14:tracePt t="72779" x="8178800" y="3860800"/>
          <p14:tracePt t="72811" x="8185150" y="3854450"/>
          <p14:tracePt t="72831" x="8210550" y="3841750"/>
          <p14:tracePt t="72862" x="8274050" y="3803650"/>
          <p14:tracePt t="72889" x="8337550" y="3765550"/>
          <p14:tracePt t="72919" x="8369300" y="3746500"/>
          <p14:tracePt t="72952" x="8388350" y="3740150"/>
          <p14:tracePt t="73251" x="8407400" y="3740150"/>
          <p14:tracePt t="73283" x="8496300" y="3765550"/>
          <p14:tracePt t="73322" x="8616950" y="3797300"/>
          <p14:tracePt t="73362" x="8680450" y="3810000"/>
          <p14:tracePt t="73391" x="8718550" y="3810000"/>
          <p14:tracePt t="73419" x="8737600" y="3810000"/>
          <p14:tracePt t="73449" x="8756650" y="3810000"/>
          <p14:tracePt t="73496" x="8763000" y="3816350"/>
          <p14:tracePt t="73526" x="8775700" y="3816350"/>
          <p14:tracePt t="73557" x="8782050" y="3816350"/>
          <p14:tracePt t="73595" x="8794750" y="3816350"/>
          <p14:tracePt t="73810" x="8820150" y="3816350"/>
          <p14:tracePt t="73830" x="8909050" y="3829050"/>
          <p14:tracePt t="73862" x="9042400" y="3829050"/>
          <p14:tracePt t="73892" x="9118600" y="3829050"/>
          <p14:tracePt t="73922" x="9150350" y="3829050"/>
          <p14:tracePt t="73951" x="9163050" y="3829050"/>
          <p14:tracePt t="73982" x="9169400" y="3829050"/>
          <p14:tracePt t="74733" x="8616950" y="3962400"/>
          <p14:tracePt t="74764" x="7715250" y="4203700"/>
          <p14:tracePt t="74795" x="6737350" y="4483100"/>
          <p14:tracePt t="74826" x="5689600" y="4718050"/>
          <p14:tracePt t="74863" x="4800600" y="4864100"/>
          <p14:tracePt t="74894" x="4622800" y="4864100"/>
          <p14:tracePt t="75246" x="4356100" y="4864100"/>
          <p14:tracePt t="75277" x="4038600" y="4864100"/>
          <p14:tracePt t="75308" x="3727450" y="4813300"/>
          <p14:tracePt t="75330" x="3524250" y="4768850"/>
          <p14:tracePt t="75361" x="3321050" y="4711700"/>
          <p14:tracePt t="75391" x="3206750" y="4667250"/>
          <p14:tracePt t="75422" x="3143250" y="4635500"/>
          <p14:tracePt t="75455" x="3105150" y="4610100"/>
          <p14:tracePt t="75480" x="3092450" y="4603750"/>
          <p14:tracePt t="75512" x="3086100" y="4597400"/>
          <p14:tracePt t="75547" x="3079750" y="4597400"/>
          <p14:tracePt t="75874" x="3054350" y="4610100"/>
          <p14:tracePt t="75901" x="3028950" y="4629150"/>
          <p14:tracePt t="75942" x="3028950" y="4641850"/>
          <p14:tracePt t="75979" x="3143250" y="4629150"/>
          <p14:tracePt t="76010" x="3282950" y="4603750"/>
          <p14:tracePt t="76044" x="3371850" y="4584700"/>
          <p14:tracePt t="76073" x="3422650" y="4572000"/>
          <p14:tracePt t="76112" x="3441700" y="4572000"/>
          <p14:tracePt t="76144" x="3448050" y="4572000"/>
          <p14:tracePt t="76171" x="3454400" y="4572000"/>
          <p14:tracePt t="76342" x="3460750" y="4572000"/>
          <p14:tracePt t="76371" x="3467100" y="4572000"/>
          <p14:tracePt t="76401" x="3486150" y="4572000"/>
          <p14:tracePt t="76432" x="3594100" y="4572000"/>
          <p14:tracePt t="76473" x="3702050" y="4572000"/>
          <p14:tracePt t="76495" x="3740150" y="4572000"/>
          <p14:tracePt t="76533" x="3771900" y="4572000"/>
          <p14:tracePt t="76560" x="3790950" y="4572000"/>
          <p14:tracePt t="76597" x="3829050" y="4565650"/>
          <p14:tracePt t="76626" x="3879850" y="4565650"/>
          <p14:tracePt t="76656" x="3943350" y="4552950"/>
          <p14:tracePt t="76683" x="3981450" y="4552950"/>
          <p14:tracePt t="76721" x="4044950" y="4552950"/>
          <p14:tracePt t="76749" x="4102100" y="4546600"/>
          <p14:tracePt t="76778" x="4152900" y="4546600"/>
          <p14:tracePt t="76822" x="4229100" y="4546600"/>
          <p14:tracePt t="76842" x="4267200" y="4540250"/>
          <p14:tracePt t="76872" x="4356100" y="4540250"/>
          <p14:tracePt t="76893" x="4413250" y="4540250"/>
          <p14:tracePt t="76941" x="4489450" y="4540250"/>
          <p14:tracePt t="77342" x="4616450" y="4540250"/>
          <p14:tracePt t="77371" x="4686300" y="4540250"/>
          <p14:tracePt t="77411" x="4806950" y="4559300"/>
          <p14:tracePt t="77443" x="4889500" y="4565650"/>
          <p14:tracePt t="77474" x="4978400" y="4572000"/>
          <p14:tracePt t="77502" x="5073650" y="4578350"/>
          <p14:tracePt t="77532" x="5181600" y="4578350"/>
          <p14:tracePt t="77564" x="5257800" y="4578350"/>
          <p14:tracePt t="77592" x="5327650" y="4578350"/>
          <p14:tracePt t="77629" x="5441950" y="4578350"/>
          <p14:tracePt t="77661" x="5499100" y="4572000"/>
          <p14:tracePt t="77692" x="5562600" y="4559300"/>
          <p14:tracePt t="77718" x="5645150" y="4546600"/>
          <p14:tracePt t="77749" x="5695950" y="4540250"/>
          <p14:tracePt t="78499" x="5575300" y="4527550"/>
          <p14:tracePt t="78530" x="5429250" y="4521200"/>
          <p14:tracePt t="78561" x="5353050" y="4508500"/>
          <p14:tracePt t="78592" x="5295900" y="4495800"/>
          <p14:tracePt t="78631" x="5251450" y="4470400"/>
          <p14:tracePt t="78692" x="5238750" y="4451350"/>
          <p14:tracePt t="78730" x="5232400" y="4438650"/>
          <p14:tracePt t="79106" x="5257800" y="4457700"/>
          <p14:tracePt t="79143" x="5372100" y="4495800"/>
          <p14:tracePt t="79175" x="5499100" y="4521200"/>
          <p14:tracePt t="79207" x="5683250" y="4533900"/>
          <p14:tracePt t="79244" x="5816600" y="4540250"/>
          <p14:tracePt t="79282" x="5911850" y="4540250"/>
          <p14:tracePt t="79312" x="5949950" y="4540250"/>
          <p14:tracePt t="79343" x="5969000" y="4540250"/>
          <p14:tracePt t="79393" x="5981700" y="4540250"/>
          <p14:tracePt t="79572" x="5981700" y="4546600"/>
          <p14:tracePt t="79638" x="5988050" y="4546600"/>
          <p14:tracePt t="79666" x="6019800" y="4546600"/>
          <p14:tracePt t="79699" x="6229350" y="4546600"/>
          <p14:tracePt t="79739" x="6451600" y="4533900"/>
          <p14:tracePt t="79763" x="6521450" y="4527550"/>
          <p14:tracePt t="79795" x="6553200" y="4521200"/>
          <p14:tracePt t="79824" x="6565900" y="4521200"/>
          <p14:tracePt t="79843" x="6572250" y="4521200"/>
          <p14:tracePt t="79941" x="6572250" y="4514850"/>
          <p14:tracePt t="80189" x="6578600" y="4514850"/>
          <p14:tracePt t="80216" x="6584950" y="4508500"/>
          <p14:tracePt t="80246" x="6629400" y="4502150"/>
          <p14:tracePt t="80276" x="6692900" y="4502150"/>
          <p14:tracePt t="80308" x="6731000" y="4495800"/>
          <p14:tracePt t="80326" x="6737350" y="4489450"/>
          <p14:tracePt t="80376" x="6743700" y="4489450"/>
          <p14:tracePt t="80448" x="6750050" y="4489450"/>
          <p14:tracePt t="80489" x="6762750" y="4489450"/>
          <p14:tracePt t="80529" x="6819900" y="4489450"/>
          <p14:tracePt t="80559" x="6902450" y="4495800"/>
          <p14:tracePt t="80591" x="6991350" y="4502150"/>
          <p14:tracePt t="80620" x="7067550" y="4508500"/>
          <p14:tracePt t="80660" x="7150100" y="4508500"/>
          <p14:tracePt t="80691" x="7194550" y="4508500"/>
          <p14:tracePt t="80718" x="7232650" y="4508500"/>
          <p14:tracePt t="80749" x="7251700" y="4508500"/>
          <p14:tracePt t="81190" x="7353300" y="4495800"/>
          <p14:tracePt t="81217" x="7486650" y="4495800"/>
          <p14:tracePt t="81248" x="7594600" y="4495800"/>
          <p14:tracePt t="81279" x="7651750" y="4495800"/>
          <p14:tracePt t="81311" x="7683500" y="4495800"/>
          <p14:tracePt t="81348" x="7689850" y="4495800"/>
          <p14:tracePt t="81937" x="7848600" y="4489450"/>
          <p14:tracePt t="81964" x="7969250" y="4476750"/>
          <p14:tracePt t="81994" x="8128000" y="4470400"/>
          <p14:tracePt t="82025" x="8248650" y="4451350"/>
          <p14:tracePt t="82058" x="8356600" y="4445000"/>
          <p14:tracePt t="82095" x="8413750" y="4438650"/>
          <p14:tracePt t="82126" x="8483600" y="4432300"/>
          <p14:tracePt t="82157" x="8540750" y="4432300"/>
          <p14:tracePt t="82188" x="8616950" y="4432300"/>
          <p14:tracePt t="82218" x="8686800" y="4432300"/>
          <p14:tracePt t="82248" x="8731250" y="4432300"/>
          <p14:tracePt t="82279" x="8763000" y="4432300"/>
          <p14:tracePt t="82310" x="8788400" y="4432300"/>
          <p14:tracePt t="82341" x="8807450" y="4432300"/>
          <p14:tracePt t="82372" x="8820150" y="4432300"/>
          <p14:tracePt t="82404" x="8826500" y="4432300"/>
          <p14:tracePt t="82690" x="8826500" y="4451350"/>
          <p14:tracePt t="82722" x="8420100" y="4591050"/>
          <p14:tracePt t="82769" x="7632700" y="4667250"/>
          <p14:tracePt t="82797" x="6781800" y="4743450"/>
          <p14:tracePt t="82827" x="5969000" y="4838700"/>
          <p14:tracePt t="82840" x="5568950" y="4864100"/>
          <p14:tracePt t="82856" x="5378450" y="4876800"/>
          <p14:tracePt t="82888" x="5010150" y="4908550"/>
          <p14:tracePt t="82928" x="4648200" y="4946650"/>
          <p14:tracePt t="82953" x="4438650" y="4972050"/>
          <p14:tracePt t="82984" x="4381500" y="4991100"/>
          <p14:tracePt t="83328" x="3987800" y="5067300"/>
          <p14:tracePt t="83339" x="3917950" y="5073650"/>
          <p14:tracePt t="83370" x="3771900" y="5073650"/>
          <p14:tracePt t="83408" x="3619500" y="5041900"/>
          <p14:tracePt t="83457" x="3524250" y="4984750"/>
          <p14:tracePt t="83495" x="3473450" y="4965700"/>
          <p14:tracePt t="83531" x="3429000" y="4946650"/>
          <p14:tracePt t="83562" x="3422650" y="4933950"/>
          <p14:tracePt t="83592" x="3409950" y="4933950"/>
          <p14:tracePt t="84030" x="3416300" y="4933950"/>
          <p14:tracePt t="84061" x="3498850" y="4933950"/>
          <p14:tracePt t="84092" x="3733800" y="4933950"/>
          <p14:tracePt t="84123" x="3841750" y="4933950"/>
          <p14:tracePt t="84152" x="3924300" y="4933950"/>
          <p14:tracePt t="84174" x="3975100" y="4933950"/>
          <p14:tracePt t="84206" x="4051300" y="4933950"/>
          <p14:tracePt t="84236" x="4114800" y="4933950"/>
          <p14:tracePt t="84270" x="4184650" y="4927600"/>
          <p14:tracePt t="84299" x="4260850" y="4921250"/>
          <p14:tracePt t="84329" x="4349750" y="4921250"/>
          <p14:tracePt t="84340" x="4381500" y="4914900"/>
          <p14:tracePt t="84373" x="4406900" y="4908550"/>
          <p14:tracePt t="84402" x="4419600" y="4908550"/>
          <p14:tracePt t="84608" x="4432300" y="4908550"/>
          <p14:tracePt t="84657" x="4578350" y="4883150"/>
          <p14:tracePt t="84686" x="4775200" y="4845050"/>
          <p14:tracePt t="84713" x="4908550" y="4819650"/>
          <p14:tracePt t="84755" x="5003800" y="4800600"/>
          <p14:tracePt t="84781" x="5035550" y="4787900"/>
          <p14:tracePt t="84823" x="5054600" y="4787900"/>
          <p14:tracePt t="84842" x="5060950" y="4787900"/>
          <p14:tracePt t="84873" x="5073650" y="4787900"/>
          <p14:tracePt t="84940" x="5080000" y="4787900"/>
          <p14:tracePt t="87107" x="5473700" y="4705350"/>
          <p14:tracePt t="87138" x="6038850" y="4667250"/>
          <p14:tracePt t="87175" x="6750050" y="4673600"/>
          <p14:tracePt t="87203" x="7086600" y="4756150"/>
          <p14:tracePt t="87236" x="7156450" y="4787900"/>
          <p14:tracePt t="88995" x="7410450" y="4692650"/>
          <p14:tracePt t="89035" x="7962900" y="4648200"/>
          <p14:tracePt t="89062" x="8331200" y="4654550"/>
          <p14:tracePt t="89092" x="8610600" y="4705350"/>
          <p14:tracePt t="89122" x="8801100" y="4781550"/>
          <p14:tracePt t="89153" x="8947150" y="4851400"/>
          <p14:tracePt t="89187" x="9194800" y="4959350"/>
          <p14:tracePt t="89223" x="9404350" y="5016500"/>
          <p14:tracePt t="89253" x="9601200" y="5035550"/>
          <p14:tracePt t="89577" x="10223500" y="4972050"/>
          <p14:tracePt t="89616" x="10560050" y="4972050"/>
          <p14:tracePt t="89654" x="10655300" y="4984750"/>
          <p14:tracePt t="89672" x="10668000" y="4997450"/>
          <p14:tracePt t="89722" x="10680700" y="5003800"/>
          <p14:tracePt t="89760" x="10687050" y="50101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7.3|10.7|2.6|25.6|10.8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5|25.1|2.5|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8|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6.2|2.5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4.3|2.8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1.1|35.1|2.5|3.2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53.8|32.9|19.6|12.3|4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7.8|2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7.5|32.3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1.2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9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us">
  <a:themeElements>
    <a:clrScheme name="Organikus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u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u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659</TotalTime>
  <Words>143</Words>
  <Application>Microsoft Office PowerPoint</Application>
  <PresentationFormat>Egyéni</PresentationFormat>
  <Paragraphs>59</Paragraphs>
  <Slides>14</Slides>
  <Notes>0</Notes>
  <HiddenSlides>0</HiddenSlides>
  <MMClips>14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5" baseType="lpstr">
      <vt:lpstr>Organikus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Samuné Litvai Krisztina</dc:creator>
  <cp:lastModifiedBy>user</cp:lastModifiedBy>
  <cp:revision>43</cp:revision>
  <dcterms:created xsi:type="dcterms:W3CDTF">2020-03-18T10:17:10Z</dcterms:created>
  <dcterms:modified xsi:type="dcterms:W3CDTF">2020-04-22T08:28:03Z</dcterms:modified>
</cp:coreProperties>
</file>