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76" r:id="rId7"/>
    <p:sldId id="277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932" autoAdjust="0"/>
  </p:normalViewPr>
  <p:slideViewPr>
    <p:cSldViewPr snapToGrid="0">
      <p:cViewPr varScale="1">
        <p:scale>
          <a:sx n="108" d="100"/>
          <a:sy n="108" d="100"/>
        </p:scale>
        <p:origin x="-67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971196"/>
          </a:xfrm>
        </p:spPr>
        <p:txBody>
          <a:bodyPr/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A part alatt…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népdal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91866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6627" y="745978"/>
            <a:ext cx="3560319" cy="535417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142182" y="2268901"/>
            <a:ext cx="508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A malomba,</a:t>
            </a:r>
          </a:p>
          <a:p>
            <a:r>
              <a:rPr lang="hu-HU" sz="7200" dirty="0"/>
              <a:t>a</a:t>
            </a:r>
            <a:r>
              <a:rPr lang="hu-HU" sz="7200" dirty="0" smtClean="0"/>
              <a:t> malomba,</a:t>
            </a:r>
            <a:endParaRPr lang="hu-HU" sz="7200" dirty="0"/>
          </a:p>
        </p:txBody>
      </p:sp>
    </p:spTree>
    <p:extLst>
      <p:ext uri="{BB962C8B-B14F-4D97-AF65-F5344CB8AC3E}">
        <p14:creationId xmlns:p14="http://schemas.microsoft.com/office/powerpoint/2010/main" xmlns="" val="214033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459" y="1103283"/>
            <a:ext cx="3664527" cy="2198716"/>
          </a:xfrm>
          <a:prstGeom prst="rect">
            <a:avLst/>
          </a:prstGeom>
        </p:spPr>
      </p:pic>
      <p:sp>
        <p:nvSpPr>
          <p:cNvPr id="5" name="AutoShape 2" descr="Nagy macskák png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578" y="2406649"/>
            <a:ext cx="1885950" cy="24193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092" y="3301999"/>
            <a:ext cx="1628775" cy="280035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929745" y="1175386"/>
            <a:ext cx="5975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Három tarka macska,</a:t>
            </a:r>
          </a:p>
          <a:p>
            <a:r>
              <a:rPr lang="hu-HU" sz="7200" dirty="0"/>
              <a:t>h</a:t>
            </a:r>
            <a:r>
              <a:rPr lang="hu-HU" sz="7200" dirty="0" smtClean="0"/>
              <a:t>árom tarka macska.</a:t>
            </a:r>
            <a:endParaRPr lang="hu-HU" sz="7200" dirty="0"/>
          </a:p>
        </p:txBody>
      </p:sp>
    </p:spTree>
    <p:extLst>
      <p:ext uri="{BB962C8B-B14F-4D97-AF65-F5344CB8AC3E}">
        <p14:creationId xmlns:p14="http://schemas.microsoft.com/office/powerpoint/2010/main" xmlns="" val="291444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300" y="2860286"/>
            <a:ext cx="1118877" cy="143532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555" y="4496712"/>
            <a:ext cx="976056" cy="167813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9360" y="801817"/>
            <a:ext cx="2824177" cy="197692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3571" y="664185"/>
            <a:ext cx="2148225" cy="128893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0736" y="2960056"/>
            <a:ext cx="2265657" cy="153665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1893" y="2031211"/>
            <a:ext cx="1036320" cy="71018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8886" y="4678027"/>
            <a:ext cx="2237507" cy="1678131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1116888" y="785190"/>
            <a:ext cx="516834" cy="5599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1</a:t>
            </a: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375305" y="2860286"/>
            <a:ext cx="516834" cy="5461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2</a:t>
            </a: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307952" y="4510876"/>
            <a:ext cx="516834" cy="5599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3</a:t>
            </a: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662531" y="557310"/>
            <a:ext cx="391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Egyik szitál,</a:t>
            </a:r>
            <a:endParaRPr lang="hu-HU" sz="60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7605029" y="1592790"/>
            <a:ext cx="4091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/>
              <a:t>m</a:t>
            </a:r>
            <a:r>
              <a:rPr lang="hu-HU" sz="6000" dirty="0" smtClean="0"/>
              <a:t>ásik rostál,</a:t>
            </a:r>
            <a:endParaRPr lang="hu-HU" sz="60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722844" y="2608453"/>
            <a:ext cx="6362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Harmadik </a:t>
            </a:r>
          </a:p>
          <a:p>
            <a:r>
              <a:rPr lang="hu-HU" sz="6000" dirty="0" smtClean="0"/>
              <a:t>követ vág,</a:t>
            </a:r>
            <a:endParaRPr lang="hu-HU" sz="60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8097418" y="4366281"/>
            <a:ext cx="3973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harmadik </a:t>
            </a:r>
            <a:r>
              <a:rPr lang="hu-HU" sz="6000" dirty="0"/>
              <a:t>követ </a:t>
            </a:r>
            <a:r>
              <a:rPr lang="hu-HU" sz="6000" dirty="0" smtClean="0"/>
              <a:t>vág.</a:t>
            </a: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xmlns="" val="215043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922" y="1040295"/>
            <a:ext cx="4247322" cy="4247322"/>
          </a:xfrm>
          <a:prstGeom prst="rect">
            <a:avLst/>
          </a:prstGeom>
        </p:spPr>
      </p:pic>
      <p:sp>
        <p:nvSpPr>
          <p:cNvPr id="3" name="AutoShape 2" descr="Víz, tele, vödör, ábra. | Can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564" y="3750986"/>
            <a:ext cx="2038350" cy="223837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136296" y="1040295"/>
            <a:ext cx="43533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Szürke szamár</a:t>
            </a:r>
          </a:p>
          <a:p>
            <a:r>
              <a:rPr lang="hu-HU" sz="7200" dirty="0"/>
              <a:t>v</a:t>
            </a:r>
            <a:r>
              <a:rPr lang="hu-HU" sz="7200" dirty="0" smtClean="0"/>
              <a:t>izet hoz már,</a:t>
            </a:r>
            <a:endParaRPr lang="hu-HU" sz="7200" dirty="0"/>
          </a:p>
        </p:txBody>
      </p:sp>
    </p:spTree>
    <p:extLst>
      <p:ext uri="{BB962C8B-B14F-4D97-AF65-F5344CB8AC3E}">
        <p14:creationId xmlns:p14="http://schemas.microsoft.com/office/powerpoint/2010/main" xmlns="" val="324272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834" y="1494359"/>
            <a:ext cx="6485427" cy="396074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364896" y="1212574"/>
            <a:ext cx="40551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Tekenőbe tölti,</a:t>
            </a:r>
          </a:p>
          <a:p>
            <a:r>
              <a:rPr lang="hu-HU" sz="7200" dirty="0" smtClean="0"/>
              <a:t>tekenőbe tölti.</a:t>
            </a:r>
            <a:endParaRPr lang="hu-HU" sz="7200" dirty="0"/>
          </a:p>
        </p:txBody>
      </p:sp>
    </p:spTree>
    <p:extLst>
      <p:ext uri="{BB962C8B-B14F-4D97-AF65-F5344CB8AC3E}">
        <p14:creationId xmlns:p14="http://schemas.microsoft.com/office/powerpoint/2010/main" xmlns="" val="76098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7100" y="427305"/>
            <a:ext cx="4591840" cy="258207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3888" y="2786826"/>
            <a:ext cx="2537566" cy="190486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795" y="4516684"/>
            <a:ext cx="2547731" cy="193070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595" y="2786826"/>
            <a:ext cx="2779913" cy="185906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576320" y="1063487"/>
            <a:ext cx="35952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Tehén dagaszt,</a:t>
            </a:r>
          </a:p>
          <a:p>
            <a:r>
              <a:rPr lang="hu-HU" sz="7200" dirty="0"/>
              <a:t>t</a:t>
            </a:r>
            <a:r>
              <a:rPr lang="hu-HU" sz="7200" dirty="0" smtClean="0"/>
              <a:t>ehén dagaszt,</a:t>
            </a:r>
            <a:endParaRPr lang="hu-HU" sz="7200" dirty="0"/>
          </a:p>
        </p:txBody>
      </p:sp>
    </p:spTree>
    <p:extLst>
      <p:ext uri="{BB962C8B-B14F-4D97-AF65-F5344CB8AC3E}">
        <p14:creationId xmlns:p14="http://schemas.microsoft.com/office/powerpoint/2010/main" xmlns="" val="14265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117" y="1161225"/>
            <a:ext cx="6063491" cy="455046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977270" y="1187372"/>
            <a:ext cx="44129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Kemencébe rakja,</a:t>
            </a:r>
          </a:p>
          <a:p>
            <a:r>
              <a:rPr lang="hu-HU" sz="7200" dirty="0"/>
              <a:t>k</a:t>
            </a:r>
            <a:r>
              <a:rPr lang="hu-HU" sz="7200" dirty="0" smtClean="0"/>
              <a:t>emencébe rakja.</a:t>
            </a:r>
            <a:endParaRPr lang="hu-HU" sz="7200" dirty="0"/>
          </a:p>
        </p:txBody>
      </p:sp>
    </p:spTree>
    <p:extLst>
      <p:ext uri="{BB962C8B-B14F-4D97-AF65-F5344CB8AC3E}">
        <p14:creationId xmlns:p14="http://schemas.microsoft.com/office/powerpoint/2010/main" xmlns="" val="279737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416" y="723538"/>
            <a:ext cx="3443288" cy="540538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277678" y="1958009"/>
            <a:ext cx="59237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 smtClean="0"/>
              <a:t>Medve várja,</a:t>
            </a:r>
          </a:p>
          <a:p>
            <a:r>
              <a:rPr lang="hu-HU" sz="8000" dirty="0"/>
              <a:t>m</a:t>
            </a:r>
            <a:r>
              <a:rPr lang="hu-HU" sz="8000" dirty="0" smtClean="0"/>
              <a:t>edve várja,</a:t>
            </a:r>
            <a:endParaRPr lang="hu-HU" sz="8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7598" y="4323522"/>
            <a:ext cx="1445057" cy="19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985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414" y="1361660"/>
            <a:ext cx="5480775" cy="409188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7414762" y="1083368"/>
            <a:ext cx="33791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Kisült-e </a:t>
            </a:r>
          </a:p>
          <a:p>
            <a:r>
              <a:rPr lang="hu-HU" sz="7200" dirty="0" smtClean="0"/>
              <a:t>a cipó,</a:t>
            </a:r>
          </a:p>
          <a:p>
            <a:r>
              <a:rPr lang="hu-HU" sz="7200" dirty="0" smtClean="0"/>
              <a:t> kisült-e </a:t>
            </a:r>
          </a:p>
          <a:p>
            <a:r>
              <a:rPr lang="hu-HU" sz="7200" dirty="0" smtClean="0"/>
              <a:t>a cipó.</a:t>
            </a:r>
            <a:endParaRPr lang="hu-HU" sz="7200" dirty="0"/>
          </a:p>
          <a:p>
            <a:endParaRPr lang="hu-HU" sz="72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5598" y="5098220"/>
            <a:ext cx="1663977" cy="110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986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57" y="795484"/>
            <a:ext cx="5017397" cy="501739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374835" y="1520687"/>
            <a:ext cx="38663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 smtClean="0"/>
              <a:t>Tyúk a cipót</a:t>
            </a:r>
          </a:p>
          <a:p>
            <a:r>
              <a:rPr lang="hu-HU" sz="8000" dirty="0"/>
              <a:t>c</a:t>
            </a:r>
            <a:r>
              <a:rPr lang="hu-HU" sz="8000" dirty="0" smtClean="0"/>
              <a:t>sipegeti,</a:t>
            </a:r>
            <a:endParaRPr lang="hu-HU" sz="8000" dirty="0"/>
          </a:p>
        </p:txBody>
      </p:sp>
    </p:spTree>
    <p:extLst>
      <p:ext uri="{BB962C8B-B14F-4D97-AF65-F5344CB8AC3E}">
        <p14:creationId xmlns:p14="http://schemas.microsoft.com/office/powerpoint/2010/main" xmlns="" val="173284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854" y="922558"/>
            <a:ext cx="6400800" cy="479442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7278254" y="2272146"/>
            <a:ext cx="4414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A part alatt,</a:t>
            </a:r>
          </a:p>
          <a:p>
            <a:r>
              <a:rPr lang="hu-HU" sz="7200" dirty="0"/>
              <a:t>a</a:t>
            </a:r>
            <a:r>
              <a:rPr lang="hu-HU" sz="7200" dirty="0" smtClean="0"/>
              <a:t> part alatt,</a:t>
            </a:r>
            <a:endParaRPr lang="hu-HU" sz="7200" dirty="0"/>
          </a:p>
        </p:txBody>
      </p:sp>
    </p:spTree>
    <p:extLst>
      <p:ext uri="{BB962C8B-B14F-4D97-AF65-F5344CB8AC3E}">
        <p14:creationId xmlns:p14="http://schemas.microsoft.com/office/powerpoint/2010/main" xmlns="" val="420933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353" y="705678"/>
            <a:ext cx="4345218" cy="342548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28741">
            <a:off x="2719975" y="3839274"/>
            <a:ext cx="3631014" cy="192134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430616" y="1103243"/>
            <a:ext cx="53969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Hangya morzsát szedi,</a:t>
            </a:r>
          </a:p>
          <a:p>
            <a:r>
              <a:rPr lang="hu-HU" sz="7200" dirty="0"/>
              <a:t>h</a:t>
            </a:r>
            <a:r>
              <a:rPr lang="hu-HU" sz="7200" dirty="0" smtClean="0"/>
              <a:t>angya morzsát szedi.</a:t>
            </a:r>
            <a:endParaRPr lang="hu-HU" sz="7200" dirty="0"/>
          </a:p>
        </p:txBody>
      </p:sp>
    </p:spTree>
    <p:extLst>
      <p:ext uri="{BB962C8B-B14F-4D97-AF65-F5344CB8AC3E}">
        <p14:creationId xmlns:p14="http://schemas.microsoft.com/office/powerpoint/2010/main" xmlns="" val="344135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067" y="701961"/>
            <a:ext cx="5846140" cy="331585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025236" y="3842327"/>
            <a:ext cx="10012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dirty="0" smtClean="0"/>
              <a:t>Három varjú kaszál,</a:t>
            </a:r>
          </a:p>
          <a:p>
            <a:pPr algn="ctr"/>
            <a:r>
              <a:rPr lang="hu-HU" sz="7200" dirty="0"/>
              <a:t>h</a:t>
            </a:r>
            <a:r>
              <a:rPr lang="hu-HU" sz="7200" dirty="0" smtClean="0"/>
              <a:t>árom varjú kaszál.</a:t>
            </a:r>
            <a:endParaRPr lang="hu-HU" sz="7200" dirty="0"/>
          </a:p>
        </p:txBody>
      </p:sp>
    </p:spTree>
    <p:extLst>
      <p:ext uri="{BB962C8B-B14F-4D97-AF65-F5344CB8AC3E}">
        <p14:creationId xmlns:p14="http://schemas.microsoft.com/office/powerpoint/2010/main" xmlns="" val="178575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964" y="1199464"/>
            <a:ext cx="5966691" cy="406713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908800" y="2290618"/>
            <a:ext cx="4618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Róka gyűjti,</a:t>
            </a:r>
          </a:p>
          <a:p>
            <a:r>
              <a:rPr lang="hu-HU" sz="7200" dirty="0"/>
              <a:t>r</a:t>
            </a:r>
            <a:r>
              <a:rPr lang="hu-HU" sz="7200" dirty="0" smtClean="0"/>
              <a:t>óka gyűjti,</a:t>
            </a:r>
            <a:endParaRPr lang="hu-HU" sz="7200" dirty="0"/>
          </a:p>
        </p:txBody>
      </p:sp>
    </p:spTree>
    <p:extLst>
      <p:ext uri="{BB962C8B-B14F-4D97-AF65-F5344CB8AC3E}">
        <p14:creationId xmlns:p14="http://schemas.microsoft.com/office/powerpoint/2010/main" xmlns="" val="290544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363" y="709226"/>
            <a:ext cx="5507106" cy="314691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64307">
            <a:off x="3264799" y="3814069"/>
            <a:ext cx="3434104" cy="230534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154" y="3707057"/>
            <a:ext cx="3017079" cy="226280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420678" y="1212573"/>
            <a:ext cx="532737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900" dirty="0" smtClean="0"/>
              <a:t>Szúnyog kévét köti,</a:t>
            </a:r>
          </a:p>
          <a:p>
            <a:r>
              <a:rPr lang="hu-HU" sz="6900" dirty="0" smtClean="0"/>
              <a:t>szúnyog kévét köti.</a:t>
            </a:r>
            <a:endParaRPr lang="hu-HU" sz="6900" dirty="0"/>
          </a:p>
        </p:txBody>
      </p:sp>
    </p:spTree>
    <p:extLst>
      <p:ext uri="{BB962C8B-B14F-4D97-AF65-F5344CB8AC3E}">
        <p14:creationId xmlns:p14="http://schemas.microsoft.com/office/powerpoint/2010/main" xmlns="" val="242779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58" y="883975"/>
            <a:ext cx="3957016" cy="518386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675244" y="1848678"/>
            <a:ext cx="52478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 smtClean="0"/>
              <a:t>Bolha ugrik,</a:t>
            </a:r>
          </a:p>
          <a:p>
            <a:r>
              <a:rPr lang="hu-HU" sz="8000" dirty="0"/>
              <a:t>b</a:t>
            </a:r>
            <a:r>
              <a:rPr lang="hu-HU" sz="8000" dirty="0" smtClean="0"/>
              <a:t>olha ugrik,</a:t>
            </a:r>
            <a:endParaRPr lang="hu-HU" sz="8000" dirty="0"/>
          </a:p>
        </p:txBody>
      </p:sp>
    </p:spTree>
    <p:extLst>
      <p:ext uri="{BB962C8B-B14F-4D97-AF65-F5344CB8AC3E}">
        <p14:creationId xmlns:p14="http://schemas.microsoft.com/office/powerpoint/2010/main" xmlns="" val="213081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564" y="2730776"/>
            <a:ext cx="4427675" cy="44276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039" y="2094672"/>
            <a:ext cx="2628900" cy="17430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089" y="993913"/>
            <a:ext cx="1972950" cy="261896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858000" y="1073426"/>
            <a:ext cx="4263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Hányja a szekérre</a:t>
            </a:r>
          </a:p>
          <a:p>
            <a:r>
              <a:rPr lang="hu-HU" sz="7200" dirty="0"/>
              <a:t>h</a:t>
            </a:r>
            <a:r>
              <a:rPr lang="hu-HU" sz="7200" dirty="0" smtClean="0"/>
              <a:t>ányja a szekérre.</a:t>
            </a:r>
            <a:endParaRPr lang="hu-HU" sz="7200" dirty="0"/>
          </a:p>
        </p:txBody>
      </p:sp>
    </p:spTree>
    <p:extLst>
      <p:ext uri="{BB962C8B-B14F-4D97-AF65-F5344CB8AC3E}">
        <p14:creationId xmlns:p14="http://schemas.microsoft.com/office/powerpoint/2010/main" xmlns="" val="386944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áma, a főnökasszo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830" y="1422414"/>
            <a:ext cx="6884373" cy="395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333673" y="1136073"/>
            <a:ext cx="38330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dirty="0" smtClean="0"/>
              <a:t>Mén a szekér, </a:t>
            </a:r>
          </a:p>
          <a:p>
            <a:pPr algn="ctr"/>
            <a:r>
              <a:rPr lang="hu-HU" sz="7200" dirty="0" smtClean="0"/>
              <a:t>mén a szekér,</a:t>
            </a:r>
            <a:endParaRPr lang="hu-HU" sz="7200" dirty="0"/>
          </a:p>
        </p:txBody>
      </p:sp>
    </p:spTree>
    <p:extLst>
      <p:ext uri="{BB962C8B-B14F-4D97-AF65-F5344CB8AC3E}">
        <p14:creationId xmlns:p14="http://schemas.microsoft.com/office/powerpoint/2010/main" xmlns="" val="221718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061" y="1723403"/>
            <a:ext cx="5734026" cy="344192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502087" y="1043710"/>
            <a:ext cx="5190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dirty="0" smtClean="0"/>
              <a:t>Majd a malomba ér,</a:t>
            </a:r>
          </a:p>
          <a:p>
            <a:pPr algn="ctr"/>
            <a:r>
              <a:rPr lang="hu-HU" sz="7200" dirty="0" smtClean="0"/>
              <a:t> majd a malomba ér.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387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137</TotalTime>
  <Words>146</Words>
  <Application>Microsoft Office PowerPoint</Application>
  <PresentationFormat>Egyéni</PresentationFormat>
  <Paragraphs>48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Organikus</vt:lpstr>
      <vt:lpstr>  A part alatt… 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part alatt…</dc:title>
  <dc:creator>Edit Magosanyi</dc:creator>
  <cp:lastModifiedBy>user</cp:lastModifiedBy>
  <cp:revision>15</cp:revision>
  <dcterms:created xsi:type="dcterms:W3CDTF">2021-10-10T14:05:34Z</dcterms:created>
  <dcterms:modified xsi:type="dcterms:W3CDTF">2021-10-10T23:02:28Z</dcterms:modified>
</cp:coreProperties>
</file>