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Alapértelmezett szakasz" id="{E356198E-0E79-467D-BD27-C0FAFA6F5CC6}">
          <p14:sldIdLst>
            <p14:sldId id="256"/>
            <p14:sldId id="258"/>
            <p14:sldId id="257"/>
          </p14:sldIdLst>
        </p14:section>
        <p14:section name="Névtelen szakasz" id="{F76B93EA-C3D5-41AC-BDEC-A9DA167FDC6F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75" d="100"/>
          <a:sy n="75" d="100"/>
        </p:scale>
        <p:origin x="-6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6634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1927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28181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88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9914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1471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7288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6648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9216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5471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0582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04A4B-8DEC-4DC5-BFA0-EA392299F97F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F071F-69EA-47FF-A594-5D88418BAB8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1143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firefox-b-d&amp;q=tompa+mih%C3%A1ly+sz%C3%BClet%C3%A9si+d%C3%A1tum&amp;stick=H4sIAAAAAAAAAOPgE-LUz9U3sCjKSy_TEstOttIvSM0vyEkFUkXF-XlWSflFeYtYFUrycwsSFXIzMw4vzKlUKK46vCcnteTwyuJMhZTDC0tKcwHBW62XSAAAAA&amp;sa=X&amp;ved=2ahUKEwja8LSO_ufoAhUUBBAIHXonCVwQ6BMoADAUegQIDRA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oogle.com/search?client=firefox-b-d&amp;q=Hanva&amp;stick=H4sIAAAAAAAAAOPgE-LUz9U3sCjKSy9TAjPTU7JKqrTks5Ot9AtS8wtyUvVTUpNTE4tTU-ILUouK8_OsUjJTUxaxsnok5pUl7mBlBACg1Kl5RAAAAA&amp;sa=X&amp;ved=2ahUKEwja8LSO_ufoAhUUBBAIHXonCVwQmxMoATAVegQIDhAD" TargetMode="External"/><Relationship Id="rId5" Type="http://schemas.openxmlformats.org/officeDocument/2006/relationships/hyperlink" Target="https://www.google.com/search?client=firefox-b-d&amp;q=tompa+mih%C3%A1ly+meghalt&amp;stick=H4sIAAAAAAAAAOPgE-LUz9U3sCjKSy_Tks9OttIvSM0vyEnVT0lNTk0sTk2JL0gtKs7Ps0rJTE1ZxCpakp9bkKiQm5lxeGFOpUJuanpGYk4JAMCsnrhGAAAA&amp;sa=X&amp;ved=2ahUKEwja8LSO_ufoAhUUBBAIHXonCVwQ6BMoADAVegQIDhAC" TargetMode="External"/><Relationship Id="rId4" Type="http://schemas.openxmlformats.org/officeDocument/2006/relationships/hyperlink" Target="https://www.google.com/search?client=firefox-b-d&amp;q=Rimaszombat&amp;stick=H4sIAAAAAAAAAOPgE-LUz9U3sCjKSy9TAjNNjLJSTLTEspOt9AtS8wtyUoFUUXF-nlVSflHeIlbuoMzcxOKq_NykxJIdrIwAyETV8UEAAAA&amp;sa=X&amp;ved=2ahUKEwja8LSO_ufoAhUUBBAIHXonCVwQmxMoATAUegQIDRA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 pitypang meséje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52378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Játék és tanulás!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https://wordwall.net/hu/community?localeId=1038&amp;query=pitypang%20mes%C3%A9je</a:t>
            </a:r>
          </a:p>
          <a:p>
            <a:endParaRPr lang="hu-HU" dirty="0" smtClean="0"/>
          </a:p>
          <a:p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Ezen az oldalon sok feladatot találsz , ami a meséhez kapcsolódik.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9332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1609"/>
          </a:xfrm>
        </p:spPr>
        <p:txBody>
          <a:bodyPr/>
          <a:lstStyle/>
          <a:p>
            <a:pPr algn="ctr"/>
            <a:r>
              <a:rPr lang="hu-HU" dirty="0" smtClean="0"/>
              <a:t>Házi feladat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99927759"/>
              </p:ext>
            </p:extLst>
          </p:nvPr>
        </p:nvGraphicFramePr>
        <p:xfrm>
          <a:off x="2301766" y="1376734"/>
          <a:ext cx="8313681" cy="4897942"/>
        </p:xfrm>
        <a:graphic>
          <a:graphicData uri="http://schemas.openxmlformats.org/presentationml/2006/ole">
            <p:oleObj spid="_x0000_s2058" name="Acrobat Document" r:id="rId3" imgW="4878000" imgH="3431160" progId="AcroExch.Document.DC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207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Ügyes voltál!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8910" y="1345756"/>
            <a:ext cx="7388773" cy="4831207"/>
          </a:xfrm>
        </p:spPr>
      </p:pic>
    </p:spTree>
    <p:extLst>
      <p:ext uri="{BB962C8B-B14F-4D97-AF65-F5344CB8AC3E}">
        <p14:creationId xmlns:p14="http://schemas.microsoft.com/office/powerpoint/2010/main" xmlns="" val="309283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062181"/>
            <a:ext cx="10515600" cy="3888509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Nézzétek meg a következő videót!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54956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49382"/>
            <a:ext cx="10515600" cy="4959927"/>
          </a:xfrm>
        </p:spPr>
        <p:txBody>
          <a:bodyPr>
            <a:normAutofit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3" name="Gryllus_Vilmos___Pitypang_(gyerekdal__mese__Félnóta_soroza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87055" y="822035"/>
            <a:ext cx="9198445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215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 A mai óra anyaga: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smtClean="0"/>
              <a:t>Tompa Mihály: </a:t>
            </a:r>
            <a:r>
              <a:rPr lang="hu-HU" dirty="0" smtClean="0"/>
              <a:t>A pitypang meséje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6509" y="2327438"/>
            <a:ext cx="2373745" cy="3468306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549462" y="2217683"/>
            <a:ext cx="5804338" cy="3959280"/>
          </a:xfrm>
        </p:spPr>
        <p:txBody>
          <a:bodyPr>
            <a:normAutofit fontScale="92500"/>
          </a:bodyPr>
          <a:lstStyle/>
          <a:p>
            <a:r>
              <a:rPr lang="hu-HU" dirty="0" smtClean="0">
                <a:effectLst/>
              </a:rPr>
              <a:t>Tompa Mihály magyar költő, a népi-nemzeti irodalmi irányzat egyik legjelentősebb képviselője, református lelkész, a Magyar Tudományos Akadémia levelező tagja. </a:t>
            </a:r>
          </a:p>
          <a:p>
            <a:r>
              <a:rPr lang="hu-HU" dirty="0" smtClean="0">
                <a:effectLst/>
                <a:hlinkClick r:id="rId3"/>
              </a:rPr>
              <a:t>Születési dátum</a:t>
            </a:r>
            <a:r>
              <a:rPr lang="hu-HU" dirty="0" smtClean="0">
                <a:effectLst/>
              </a:rPr>
              <a:t>: 1817. szeptember 28.</a:t>
            </a:r>
          </a:p>
          <a:p>
            <a:r>
              <a:rPr lang="hu-HU" dirty="0" smtClean="0">
                <a:effectLst/>
              </a:rPr>
              <a:t> </a:t>
            </a:r>
            <a:r>
              <a:rPr lang="hu-HU" dirty="0" smtClean="0">
                <a:effectLst/>
                <a:hlinkClick r:id="rId4"/>
              </a:rPr>
              <a:t>Rimaszombat, Szlovákia</a:t>
            </a:r>
            <a:endParaRPr lang="hu-HU" dirty="0" smtClean="0">
              <a:effectLst/>
            </a:endParaRPr>
          </a:p>
          <a:p>
            <a:r>
              <a:rPr lang="hu-HU" dirty="0" smtClean="0">
                <a:effectLst/>
                <a:hlinkClick r:id="rId5"/>
              </a:rPr>
              <a:t>Meghalt</a:t>
            </a:r>
            <a:r>
              <a:rPr lang="hu-HU" dirty="0" smtClean="0">
                <a:effectLst/>
              </a:rPr>
              <a:t>: 1868. július 30.</a:t>
            </a:r>
          </a:p>
          <a:p>
            <a:r>
              <a:rPr lang="hu-HU" dirty="0" smtClean="0">
                <a:effectLst/>
              </a:rPr>
              <a:t> </a:t>
            </a:r>
            <a:r>
              <a:rPr lang="hu-HU" dirty="0" err="1" smtClean="0">
                <a:effectLst/>
                <a:hlinkClick r:id="rId6"/>
              </a:rPr>
              <a:t>Hanva</a:t>
            </a:r>
            <a:r>
              <a:rPr lang="hu-HU" dirty="0" smtClean="0">
                <a:effectLst/>
                <a:hlinkClick r:id="rId6"/>
              </a:rPr>
              <a:t>, Szlovákia</a:t>
            </a:r>
            <a:endParaRPr lang="hu-HU" dirty="0" smtClean="0">
              <a:effectLst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71878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/>
          <a:lstStyle/>
          <a:p>
            <a:pPr algn="ctr"/>
            <a:r>
              <a:rPr lang="hu-HU" dirty="0" smtClean="0"/>
              <a:t>Hallgassátok meg a mesét!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3" name="Tompa_Mihály_A_pitypang_meséje_-_Szilajka_Erzsébet_Kavicsművész_https___kavicskepek.com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81522" y="1471448"/>
            <a:ext cx="8128000" cy="46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458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534510"/>
            <a:ext cx="10515600" cy="15617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olvasókönyv 50. oldalán találjátok a rövidített változatot. </a:t>
            </a:r>
            <a:br>
              <a:rPr lang="hu-HU" dirty="0" smtClean="0"/>
            </a:br>
            <a:r>
              <a:rPr lang="hu-HU" dirty="0" smtClean="0"/>
              <a:t>Az 51. oldalon a teljes mesét. Ezt olvassátok el hangosan!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3951890"/>
            <a:ext cx="5181600" cy="2225072"/>
          </a:xfrm>
        </p:spPr>
        <p:txBody>
          <a:bodyPr/>
          <a:lstStyle/>
          <a:p>
            <a:r>
              <a:rPr lang="hu-HU" dirty="0"/>
              <a:t>Milyen virágokról olvastál</a:t>
            </a:r>
            <a:r>
              <a:rPr lang="hu-HU" dirty="0" smtClean="0"/>
              <a:t>?</a:t>
            </a: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3468413"/>
            <a:ext cx="5181600" cy="2708549"/>
          </a:xfrm>
        </p:spPr>
        <p:txBody>
          <a:bodyPr/>
          <a:lstStyle/>
          <a:p>
            <a:pPr marL="0" indent="0">
              <a:buNone/>
            </a:pPr>
            <a:r>
              <a:rPr lang="hu-HU" b="1" dirty="0" smtClean="0">
                <a:effectLst/>
              </a:rPr>
              <a:t>A pitypang </a:t>
            </a:r>
            <a:r>
              <a:rPr lang="hu-HU" b="1" dirty="0" err="1" smtClean="0">
                <a:effectLst/>
              </a:rPr>
              <a:t>szinonímái</a:t>
            </a:r>
            <a:r>
              <a:rPr lang="hu-HU" b="1" dirty="0" smtClean="0">
                <a:effectLst/>
              </a:rPr>
              <a:t> /hogyan nevezzük másképp/: </a:t>
            </a:r>
          </a:p>
          <a:p>
            <a:pPr marL="0" indent="0">
              <a:buNone/>
            </a:pPr>
            <a:r>
              <a:rPr lang="hu-HU" dirty="0" smtClean="0"/>
              <a:t>kutyatej, gyermekláncfű, kákics,    pongyola pitypang, oroszlánfog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1831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Bekezdések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25518" y="1681162"/>
            <a:ext cx="5472058" cy="1114589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hu-HU" sz="2800" dirty="0" smtClean="0"/>
              <a:t>Bekezdés</a:t>
            </a:r>
          </a:p>
          <a:p>
            <a:r>
              <a:rPr lang="hu-HU" sz="2800" dirty="0" smtClean="0"/>
              <a:t>Cím: A tündér látogatása a virágoknál</a:t>
            </a:r>
            <a:endParaRPr lang="hu-HU" sz="280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5518" y="2505075"/>
            <a:ext cx="5472057" cy="3433270"/>
          </a:xfrm>
        </p:spPr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Miért látogatta meg a tündér a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virágokat?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481959"/>
            <a:ext cx="5183188" cy="1023116"/>
          </a:xfrm>
        </p:spPr>
        <p:txBody>
          <a:bodyPr>
            <a:noAutofit/>
          </a:bodyPr>
          <a:lstStyle/>
          <a:p>
            <a:r>
              <a:rPr lang="hu-HU" sz="2800" dirty="0" smtClean="0"/>
              <a:t>2. Bekezdés</a:t>
            </a:r>
          </a:p>
          <a:p>
            <a:r>
              <a:rPr lang="hu-HU" sz="2800" dirty="0" smtClean="0"/>
              <a:t>Cím: A rózsa kívánsága</a:t>
            </a:r>
            <a:endParaRPr lang="hu-HU" sz="2800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Milyen tulajdonságát ismerted meg a rózsának?</a:t>
            </a:r>
          </a:p>
          <a:p>
            <a:r>
              <a:rPr lang="hu-HU" dirty="0"/>
              <a:t>Miért irigyelte a viola illatát a rózsa?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2928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9785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7" y="1135118"/>
            <a:ext cx="5157787" cy="1051035"/>
          </a:xfrm>
        </p:spPr>
        <p:txBody>
          <a:bodyPr>
            <a:normAutofit/>
          </a:bodyPr>
          <a:lstStyle/>
          <a:p>
            <a:r>
              <a:rPr lang="hu-HU" sz="2800" dirty="0" smtClean="0"/>
              <a:t>3. Bekezdés</a:t>
            </a:r>
          </a:p>
          <a:p>
            <a:r>
              <a:rPr lang="hu-HU" sz="2800" dirty="0" smtClean="0"/>
              <a:t>Cím:    Adj címet!</a:t>
            </a:r>
            <a:endParaRPr lang="hu-HU" sz="280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 smtClean="0"/>
              <a:t>Teljesítette </a:t>
            </a:r>
            <a:r>
              <a:rPr lang="hu-HU" dirty="0"/>
              <a:t>a tündér a rózsa kívánságát?</a:t>
            </a:r>
          </a:p>
          <a:p>
            <a:r>
              <a:rPr lang="hu-HU" dirty="0"/>
              <a:t>Milyen virágoknak voltak még kérései, és mik voltak ezek?</a:t>
            </a:r>
          </a:p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199" y="1303283"/>
            <a:ext cx="5389180" cy="1201792"/>
          </a:xfrm>
        </p:spPr>
        <p:txBody>
          <a:bodyPr>
            <a:noAutofit/>
          </a:bodyPr>
          <a:lstStyle/>
          <a:p>
            <a:r>
              <a:rPr lang="hu-HU" sz="2800" dirty="0" smtClean="0"/>
              <a:t>4.5. Bekezdés</a:t>
            </a:r>
          </a:p>
          <a:p>
            <a:r>
              <a:rPr lang="hu-HU" sz="2800" dirty="0" smtClean="0"/>
              <a:t>Cím: A tündér és a pitypang találkozása</a:t>
            </a:r>
            <a:endParaRPr lang="hu-HU" sz="2800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/>
              <a:t>Mit érzett a tündér, amikor elment a kertből?</a:t>
            </a:r>
          </a:p>
          <a:p>
            <a:r>
              <a:rPr lang="hu-HU" dirty="0"/>
              <a:t>Kivel találkozott?</a:t>
            </a:r>
          </a:p>
          <a:p>
            <a:r>
              <a:rPr lang="hu-HU" dirty="0"/>
              <a:t>Mit kérdezett a tündér a pitypangtól?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4315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454682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135117"/>
            <a:ext cx="5157787" cy="956442"/>
          </a:xfrm>
        </p:spPr>
        <p:txBody>
          <a:bodyPr>
            <a:noAutofit/>
          </a:bodyPr>
          <a:lstStyle/>
          <a:p>
            <a:r>
              <a:rPr lang="hu-HU" sz="2800" dirty="0" smtClean="0"/>
              <a:t>6. Bekezdés</a:t>
            </a:r>
          </a:p>
          <a:p>
            <a:r>
              <a:rPr lang="hu-HU" sz="2800" dirty="0" smtClean="0"/>
              <a:t>Cím: A pitypang bánata</a:t>
            </a:r>
            <a:endParaRPr lang="hu-HU" sz="280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/>
              <a:t>Kért valamit a tündértől a pitypang?</a:t>
            </a:r>
          </a:p>
          <a:p>
            <a:r>
              <a:rPr lang="hu-HU" dirty="0"/>
              <a:t>Miért volt szomorú a pitypang?</a:t>
            </a:r>
          </a:p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019503"/>
            <a:ext cx="5183188" cy="1072056"/>
          </a:xfrm>
        </p:spPr>
        <p:txBody>
          <a:bodyPr>
            <a:normAutofit/>
          </a:bodyPr>
          <a:lstStyle/>
          <a:p>
            <a:r>
              <a:rPr lang="hu-HU" sz="2800" dirty="0" smtClean="0"/>
              <a:t>7.8. Bekezdés</a:t>
            </a:r>
          </a:p>
          <a:p>
            <a:r>
              <a:rPr lang="hu-HU" sz="2800" dirty="0" smtClean="0"/>
              <a:t>Cím: Adj címet!</a:t>
            </a:r>
            <a:endParaRPr lang="hu-HU" sz="2800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452241" cy="3684588"/>
          </a:xfrm>
        </p:spPr>
        <p:txBody>
          <a:bodyPr>
            <a:normAutofit fontScale="92500" lnSpcReduction="20000"/>
          </a:bodyPr>
          <a:lstStyle/>
          <a:p>
            <a:endParaRPr lang="hu-HU" dirty="0" smtClean="0"/>
          </a:p>
          <a:p>
            <a:r>
              <a:rPr lang="hu-HU" sz="3000" dirty="0"/>
              <a:t>Teljesítette a tündér a pitypang kívánságát?</a:t>
            </a:r>
          </a:p>
          <a:p>
            <a:r>
              <a:rPr lang="hu-HU" sz="3000" dirty="0"/>
              <a:t>Hogy hívják a pitypang bolyhos fiacskáit, leánykáit?</a:t>
            </a:r>
          </a:p>
          <a:p>
            <a:r>
              <a:rPr lang="hu-HU" sz="3000" dirty="0"/>
              <a:t>Hogyan jutnak el a pitypang gyermekei a régi, elhagyott hazába?</a:t>
            </a:r>
          </a:p>
          <a:p>
            <a:r>
              <a:rPr lang="hu-HU" sz="3000" dirty="0"/>
              <a:t>Vajon miért csak ennek a virágnak segített a tündér?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xmlns="" val="20743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288</Words>
  <Application>Microsoft Office PowerPoint</Application>
  <PresentationFormat>Egyéni</PresentationFormat>
  <Paragraphs>59</Paragraphs>
  <Slides>12</Slides>
  <Notes>0</Notes>
  <HiddenSlides>0</HiddenSlides>
  <MMClips>2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4" baseType="lpstr">
      <vt:lpstr>Office-téma</vt:lpstr>
      <vt:lpstr>Acrobat Document</vt:lpstr>
      <vt:lpstr>A pitypang meséje</vt:lpstr>
      <vt:lpstr>Nézzétek meg a következő videót!</vt:lpstr>
      <vt:lpstr> </vt:lpstr>
      <vt:lpstr> A mai óra anyaga:  Tompa Mihály: A pitypang meséje</vt:lpstr>
      <vt:lpstr>Hallgassátok meg a mesét! </vt:lpstr>
      <vt:lpstr>Az olvasókönyv 50. oldalán találjátok a rövidített változatot.  Az 51. oldalon a teljes mesét. Ezt olvassátok el hangosan!</vt:lpstr>
      <vt:lpstr>Bekezdések</vt:lpstr>
      <vt:lpstr>8. dia</vt:lpstr>
      <vt:lpstr>9. dia</vt:lpstr>
      <vt:lpstr>Játék és tanulás!</vt:lpstr>
      <vt:lpstr>Házi feladat</vt:lpstr>
      <vt:lpstr>Ügyes voltál!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pitypang meséje</dc:title>
  <dc:creator>Pintér Erika Zsuzsanna</dc:creator>
  <cp:lastModifiedBy>user</cp:lastModifiedBy>
  <cp:revision>28</cp:revision>
  <dcterms:created xsi:type="dcterms:W3CDTF">2020-04-14T11:58:57Z</dcterms:created>
  <dcterms:modified xsi:type="dcterms:W3CDTF">2022-08-22T22:52:16Z</dcterms:modified>
</cp:coreProperties>
</file>