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m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66" r:id="rId5"/>
    <p:sldId id="276" r:id="rId6"/>
    <p:sldId id="267" r:id="rId7"/>
    <p:sldId id="268" r:id="rId8"/>
    <p:sldId id="277" r:id="rId9"/>
    <p:sldId id="278" r:id="rId10"/>
    <p:sldId id="286" r:id="rId11"/>
    <p:sldId id="279" r:id="rId12"/>
    <p:sldId id="280" r:id="rId13"/>
    <p:sldId id="284" r:id="rId14"/>
    <p:sldId id="285" r:id="rId15"/>
    <p:sldId id="281" r:id="rId16"/>
    <p:sldId id="282" r:id="rId17"/>
    <p:sldId id="283" r:id="rId18"/>
  </p:sldIdLst>
  <p:sldSz cx="12192000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2730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19AEA0-D092-4600-9B85-60EE997EE67B}" type="doc">
      <dgm:prSet loTypeId="urn:microsoft.com/office/officeart/2005/8/layout/radial2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80F1F080-ADAC-4DD3-874D-5350F52D37A4}">
      <dgm:prSet phldrT="[Szöveg]"/>
      <dgm:spPr/>
      <dgm:t>
        <a:bodyPr/>
        <a:lstStyle/>
        <a:p>
          <a:r>
            <a:rPr lang="hu-HU" dirty="0" smtClean="0">
              <a:solidFill>
                <a:schemeClr val="tx1"/>
              </a:solidFill>
            </a:rPr>
            <a:t>1. csoport</a:t>
          </a:r>
          <a:endParaRPr lang="hu-HU" dirty="0">
            <a:solidFill>
              <a:schemeClr val="tx1"/>
            </a:solidFill>
          </a:endParaRPr>
        </a:p>
      </dgm:t>
    </dgm:pt>
    <dgm:pt modelId="{0D356EB1-8FF1-4895-909E-A7650E883886}" type="parTrans" cxnId="{170602CD-F9D7-4027-946F-528E8056E522}">
      <dgm:prSet/>
      <dgm:spPr/>
      <dgm:t>
        <a:bodyPr/>
        <a:lstStyle/>
        <a:p>
          <a:endParaRPr lang="hu-HU"/>
        </a:p>
      </dgm:t>
    </dgm:pt>
    <dgm:pt modelId="{E6B67380-14F2-4ED7-A244-B93B558D746C}" type="sibTrans" cxnId="{170602CD-F9D7-4027-946F-528E8056E522}">
      <dgm:prSet/>
      <dgm:spPr/>
      <dgm:t>
        <a:bodyPr/>
        <a:lstStyle/>
        <a:p>
          <a:endParaRPr lang="hu-HU"/>
        </a:p>
      </dgm:t>
    </dgm:pt>
    <dgm:pt modelId="{B07ACF84-735B-4FC2-AD15-C0E0245189DF}">
      <dgm:prSet phldrT="[Szöveg]"/>
      <dgm:spPr/>
      <dgm:t>
        <a:bodyPr/>
        <a:lstStyle/>
        <a:p>
          <a:r>
            <a:rPr lang="hu-HU" dirty="0" smtClean="0">
              <a:solidFill>
                <a:schemeClr val="tx1"/>
              </a:solidFill>
            </a:rPr>
            <a:t>2. csoport</a:t>
          </a:r>
          <a:endParaRPr lang="hu-HU" dirty="0">
            <a:solidFill>
              <a:schemeClr val="tx1"/>
            </a:solidFill>
          </a:endParaRPr>
        </a:p>
      </dgm:t>
    </dgm:pt>
    <dgm:pt modelId="{5819C22F-F702-4E9A-A19B-B29A5EECCCEE}" type="parTrans" cxnId="{B8D7CB5D-A5AD-44CE-AF09-B7FC60466975}">
      <dgm:prSet/>
      <dgm:spPr/>
      <dgm:t>
        <a:bodyPr/>
        <a:lstStyle/>
        <a:p>
          <a:endParaRPr lang="hu-HU"/>
        </a:p>
      </dgm:t>
    </dgm:pt>
    <dgm:pt modelId="{2E596240-2B6E-41F9-97FA-D20E83FCCF85}" type="sibTrans" cxnId="{B8D7CB5D-A5AD-44CE-AF09-B7FC60466975}">
      <dgm:prSet/>
      <dgm:spPr/>
      <dgm:t>
        <a:bodyPr/>
        <a:lstStyle/>
        <a:p>
          <a:endParaRPr lang="hu-HU"/>
        </a:p>
      </dgm:t>
    </dgm:pt>
    <dgm:pt modelId="{830F7B72-0A67-4133-BD02-E124823F4081}">
      <dgm:prSet phldrT="[Szöveg]"/>
      <dgm:spPr/>
      <dgm:t>
        <a:bodyPr/>
        <a:lstStyle/>
        <a:p>
          <a:r>
            <a:rPr lang="hu-HU" dirty="0" smtClean="0">
              <a:solidFill>
                <a:schemeClr val="tx1"/>
              </a:solidFill>
            </a:rPr>
            <a:t>3. csoport</a:t>
          </a:r>
          <a:endParaRPr lang="hu-HU" dirty="0">
            <a:solidFill>
              <a:schemeClr val="tx1"/>
            </a:solidFill>
          </a:endParaRPr>
        </a:p>
      </dgm:t>
    </dgm:pt>
    <dgm:pt modelId="{157701EE-513D-4BB5-A76F-78AE0C9D7C69}" type="parTrans" cxnId="{68C6244B-1DE3-48C7-89F3-36C6DD8055EA}">
      <dgm:prSet/>
      <dgm:spPr/>
      <dgm:t>
        <a:bodyPr/>
        <a:lstStyle/>
        <a:p>
          <a:endParaRPr lang="hu-HU"/>
        </a:p>
      </dgm:t>
    </dgm:pt>
    <dgm:pt modelId="{829967B9-2783-45E3-B728-05EC0EEFC841}" type="sibTrans" cxnId="{68C6244B-1DE3-48C7-89F3-36C6DD8055EA}">
      <dgm:prSet/>
      <dgm:spPr/>
      <dgm:t>
        <a:bodyPr/>
        <a:lstStyle/>
        <a:p>
          <a:endParaRPr lang="hu-HU"/>
        </a:p>
      </dgm:t>
    </dgm:pt>
    <dgm:pt modelId="{A3423DEA-1C5A-406E-8D6E-393CCDBE2FA7}" type="pres">
      <dgm:prSet presAssocID="{AF19AEA0-D092-4600-9B85-60EE997EE67B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457D2E2-D5F8-4963-A340-E23D130611E9}" type="pres">
      <dgm:prSet presAssocID="{AF19AEA0-D092-4600-9B85-60EE997EE67B}" presName="cycle" presStyleCnt="0"/>
      <dgm:spPr/>
    </dgm:pt>
    <dgm:pt modelId="{66E190A9-62E0-4A25-98BA-A03E16BC9FD1}" type="pres">
      <dgm:prSet presAssocID="{AF19AEA0-D092-4600-9B85-60EE997EE67B}" presName="centerShape" presStyleCnt="0"/>
      <dgm:spPr/>
    </dgm:pt>
    <dgm:pt modelId="{9B9C05D0-315E-4904-8766-1295F3669115}" type="pres">
      <dgm:prSet presAssocID="{AF19AEA0-D092-4600-9B85-60EE997EE67B}" presName="connSite" presStyleLbl="node1" presStyleIdx="0" presStyleCnt="4"/>
      <dgm:spPr/>
    </dgm:pt>
    <dgm:pt modelId="{57067F81-C399-4F62-AD14-BF61BB89C409}" type="pres">
      <dgm:prSet presAssocID="{AF19AEA0-D092-4600-9B85-60EE997EE67B}" presName="visible" presStyleLbl="node1" presStyleIdx="0" presStyleCnt="4" custLinFactNeighborX="-19274" custLinFactNeighborY="-428"/>
      <dgm:spPr/>
    </dgm:pt>
    <dgm:pt modelId="{B4204F20-38CC-4E1D-9C0B-3A317411957A}" type="pres">
      <dgm:prSet presAssocID="{0D356EB1-8FF1-4895-909E-A7650E883886}" presName="Name25" presStyleLbl="parChTrans1D1" presStyleIdx="0" presStyleCnt="3"/>
      <dgm:spPr/>
      <dgm:t>
        <a:bodyPr/>
        <a:lstStyle/>
        <a:p>
          <a:endParaRPr lang="hu-HU"/>
        </a:p>
      </dgm:t>
    </dgm:pt>
    <dgm:pt modelId="{02BBCE14-C650-4A94-9115-7C704A7FA891}" type="pres">
      <dgm:prSet presAssocID="{80F1F080-ADAC-4DD3-874D-5350F52D37A4}" presName="node" presStyleCnt="0"/>
      <dgm:spPr/>
    </dgm:pt>
    <dgm:pt modelId="{A172B5D7-871E-4095-A838-2B113664E4DF}" type="pres">
      <dgm:prSet presAssocID="{80F1F080-ADAC-4DD3-874D-5350F52D37A4}" presName="parentNode" presStyleLbl="node1" presStyleIdx="1" presStyleCnt="4" custLinFactNeighborX="2138" custLinFactNeighborY="1426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7DA0627-33DA-4788-B656-5AF4D7DA0FEA}" type="pres">
      <dgm:prSet presAssocID="{80F1F080-ADAC-4DD3-874D-5350F52D37A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4EC461D-7908-472D-86CD-ECD027223ADB}" type="pres">
      <dgm:prSet presAssocID="{5819C22F-F702-4E9A-A19B-B29A5EECCCEE}" presName="Name25" presStyleLbl="parChTrans1D1" presStyleIdx="1" presStyleCnt="3"/>
      <dgm:spPr/>
      <dgm:t>
        <a:bodyPr/>
        <a:lstStyle/>
        <a:p>
          <a:endParaRPr lang="hu-HU"/>
        </a:p>
      </dgm:t>
    </dgm:pt>
    <dgm:pt modelId="{6B00673F-27DF-436D-B6E7-028F38908814}" type="pres">
      <dgm:prSet presAssocID="{B07ACF84-735B-4FC2-AD15-C0E0245189DF}" presName="node" presStyleCnt="0"/>
      <dgm:spPr/>
    </dgm:pt>
    <dgm:pt modelId="{8AC4312E-403E-4150-8892-6F7B7D74AD6C}" type="pres">
      <dgm:prSet presAssocID="{B07ACF84-735B-4FC2-AD15-C0E0245189DF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998E485-5E2E-461A-A363-3C8C4336927E}" type="pres">
      <dgm:prSet presAssocID="{B07ACF84-735B-4FC2-AD15-C0E0245189DF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D68B96C-B961-4307-8284-637F4B623347}" type="pres">
      <dgm:prSet presAssocID="{157701EE-513D-4BB5-A76F-78AE0C9D7C69}" presName="Name25" presStyleLbl="parChTrans1D1" presStyleIdx="2" presStyleCnt="3"/>
      <dgm:spPr/>
      <dgm:t>
        <a:bodyPr/>
        <a:lstStyle/>
        <a:p>
          <a:endParaRPr lang="hu-HU"/>
        </a:p>
      </dgm:t>
    </dgm:pt>
    <dgm:pt modelId="{7B6A1C15-5286-448E-98EB-65A25A732CDE}" type="pres">
      <dgm:prSet presAssocID="{830F7B72-0A67-4133-BD02-E124823F4081}" presName="node" presStyleCnt="0"/>
      <dgm:spPr/>
    </dgm:pt>
    <dgm:pt modelId="{188DA606-E45F-464D-8535-8FF5EE55F7D5}" type="pres">
      <dgm:prSet presAssocID="{830F7B72-0A67-4133-BD02-E124823F4081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DBA591D-C8F9-48D8-8BD5-065F454A3057}" type="pres">
      <dgm:prSet presAssocID="{830F7B72-0A67-4133-BD02-E124823F4081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854C3C96-4B25-47D6-930C-0DE6728FC60B}" type="presOf" srcId="{0D356EB1-8FF1-4895-909E-A7650E883886}" destId="{B4204F20-38CC-4E1D-9C0B-3A317411957A}" srcOrd="0" destOrd="0" presId="urn:microsoft.com/office/officeart/2005/8/layout/radial2"/>
    <dgm:cxn modelId="{170602CD-F9D7-4027-946F-528E8056E522}" srcId="{AF19AEA0-D092-4600-9B85-60EE997EE67B}" destId="{80F1F080-ADAC-4DD3-874D-5350F52D37A4}" srcOrd="0" destOrd="0" parTransId="{0D356EB1-8FF1-4895-909E-A7650E883886}" sibTransId="{E6B67380-14F2-4ED7-A244-B93B558D746C}"/>
    <dgm:cxn modelId="{969EDB5D-71DC-4B24-8AE2-3533149D336A}" type="presOf" srcId="{B07ACF84-735B-4FC2-AD15-C0E0245189DF}" destId="{8AC4312E-403E-4150-8892-6F7B7D74AD6C}" srcOrd="0" destOrd="0" presId="urn:microsoft.com/office/officeart/2005/8/layout/radial2"/>
    <dgm:cxn modelId="{68C6244B-1DE3-48C7-89F3-36C6DD8055EA}" srcId="{AF19AEA0-D092-4600-9B85-60EE997EE67B}" destId="{830F7B72-0A67-4133-BD02-E124823F4081}" srcOrd="2" destOrd="0" parTransId="{157701EE-513D-4BB5-A76F-78AE0C9D7C69}" sibTransId="{829967B9-2783-45E3-B728-05EC0EEFC841}"/>
    <dgm:cxn modelId="{B8D7CB5D-A5AD-44CE-AF09-B7FC60466975}" srcId="{AF19AEA0-D092-4600-9B85-60EE997EE67B}" destId="{B07ACF84-735B-4FC2-AD15-C0E0245189DF}" srcOrd="1" destOrd="0" parTransId="{5819C22F-F702-4E9A-A19B-B29A5EECCCEE}" sibTransId="{2E596240-2B6E-41F9-97FA-D20E83FCCF85}"/>
    <dgm:cxn modelId="{EDB090F9-542B-47E8-9E29-1F8C42220EAF}" type="presOf" srcId="{157701EE-513D-4BB5-A76F-78AE0C9D7C69}" destId="{3D68B96C-B961-4307-8284-637F4B623347}" srcOrd="0" destOrd="0" presId="urn:microsoft.com/office/officeart/2005/8/layout/radial2"/>
    <dgm:cxn modelId="{07673140-D433-40E2-A8E5-E0853801C65C}" type="presOf" srcId="{80F1F080-ADAC-4DD3-874D-5350F52D37A4}" destId="{A172B5D7-871E-4095-A838-2B113664E4DF}" srcOrd="0" destOrd="0" presId="urn:microsoft.com/office/officeart/2005/8/layout/radial2"/>
    <dgm:cxn modelId="{60EEAC0B-5832-4CB8-B9AC-EAE1E1954BE7}" type="presOf" srcId="{AF19AEA0-D092-4600-9B85-60EE997EE67B}" destId="{A3423DEA-1C5A-406E-8D6E-393CCDBE2FA7}" srcOrd="0" destOrd="0" presId="urn:microsoft.com/office/officeart/2005/8/layout/radial2"/>
    <dgm:cxn modelId="{ABFFE0A1-286B-4A6A-BB21-28EAB861CBCD}" type="presOf" srcId="{5819C22F-F702-4E9A-A19B-B29A5EECCCEE}" destId="{34EC461D-7908-472D-86CD-ECD027223ADB}" srcOrd="0" destOrd="0" presId="urn:microsoft.com/office/officeart/2005/8/layout/radial2"/>
    <dgm:cxn modelId="{2D905D98-CE0C-4D18-953D-914D394F577F}" type="presOf" srcId="{830F7B72-0A67-4133-BD02-E124823F4081}" destId="{188DA606-E45F-464D-8535-8FF5EE55F7D5}" srcOrd="0" destOrd="0" presId="urn:microsoft.com/office/officeart/2005/8/layout/radial2"/>
    <dgm:cxn modelId="{D2ED087D-03F3-47B0-B842-5213F185EB58}" type="presParOf" srcId="{A3423DEA-1C5A-406E-8D6E-393CCDBE2FA7}" destId="{7457D2E2-D5F8-4963-A340-E23D130611E9}" srcOrd="0" destOrd="0" presId="urn:microsoft.com/office/officeart/2005/8/layout/radial2"/>
    <dgm:cxn modelId="{C3778C5B-F038-44C4-8012-75E8E58FA428}" type="presParOf" srcId="{7457D2E2-D5F8-4963-A340-E23D130611E9}" destId="{66E190A9-62E0-4A25-98BA-A03E16BC9FD1}" srcOrd="0" destOrd="0" presId="urn:microsoft.com/office/officeart/2005/8/layout/radial2"/>
    <dgm:cxn modelId="{852E4203-5DA1-40A7-A3DA-035AA3039D79}" type="presParOf" srcId="{66E190A9-62E0-4A25-98BA-A03E16BC9FD1}" destId="{9B9C05D0-315E-4904-8766-1295F3669115}" srcOrd="0" destOrd="0" presId="urn:microsoft.com/office/officeart/2005/8/layout/radial2"/>
    <dgm:cxn modelId="{2E5F0200-9D8A-4230-92DA-3C48CF831461}" type="presParOf" srcId="{66E190A9-62E0-4A25-98BA-A03E16BC9FD1}" destId="{57067F81-C399-4F62-AD14-BF61BB89C409}" srcOrd="1" destOrd="0" presId="urn:microsoft.com/office/officeart/2005/8/layout/radial2"/>
    <dgm:cxn modelId="{D04B0C80-91B5-418F-9BD8-F1DA3C6A21B6}" type="presParOf" srcId="{7457D2E2-D5F8-4963-A340-E23D130611E9}" destId="{B4204F20-38CC-4E1D-9C0B-3A317411957A}" srcOrd="1" destOrd="0" presId="urn:microsoft.com/office/officeart/2005/8/layout/radial2"/>
    <dgm:cxn modelId="{6258500B-FE37-43B1-BD99-91B69EF61989}" type="presParOf" srcId="{7457D2E2-D5F8-4963-A340-E23D130611E9}" destId="{02BBCE14-C650-4A94-9115-7C704A7FA891}" srcOrd="2" destOrd="0" presId="urn:microsoft.com/office/officeart/2005/8/layout/radial2"/>
    <dgm:cxn modelId="{4D402CFB-2CF0-49A1-8254-A24CEE692B51}" type="presParOf" srcId="{02BBCE14-C650-4A94-9115-7C704A7FA891}" destId="{A172B5D7-871E-4095-A838-2B113664E4DF}" srcOrd="0" destOrd="0" presId="urn:microsoft.com/office/officeart/2005/8/layout/radial2"/>
    <dgm:cxn modelId="{51B3A43A-529A-473B-8B11-B7690FC78D71}" type="presParOf" srcId="{02BBCE14-C650-4A94-9115-7C704A7FA891}" destId="{37DA0627-33DA-4788-B656-5AF4D7DA0FEA}" srcOrd="1" destOrd="0" presId="urn:microsoft.com/office/officeart/2005/8/layout/radial2"/>
    <dgm:cxn modelId="{68C884F8-1A53-4B5B-ABCA-74EA9B12607C}" type="presParOf" srcId="{7457D2E2-D5F8-4963-A340-E23D130611E9}" destId="{34EC461D-7908-472D-86CD-ECD027223ADB}" srcOrd="3" destOrd="0" presId="urn:microsoft.com/office/officeart/2005/8/layout/radial2"/>
    <dgm:cxn modelId="{A7A72AB7-868E-4BED-A183-4A0B8EB734B2}" type="presParOf" srcId="{7457D2E2-D5F8-4963-A340-E23D130611E9}" destId="{6B00673F-27DF-436D-B6E7-028F38908814}" srcOrd="4" destOrd="0" presId="urn:microsoft.com/office/officeart/2005/8/layout/radial2"/>
    <dgm:cxn modelId="{DB8C788C-D894-43B5-A4B0-B9AD4FB4896C}" type="presParOf" srcId="{6B00673F-27DF-436D-B6E7-028F38908814}" destId="{8AC4312E-403E-4150-8892-6F7B7D74AD6C}" srcOrd="0" destOrd="0" presId="urn:microsoft.com/office/officeart/2005/8/layout/radial2"/>
    <dgm:cxn modelId="{519E4C74-62A5-4D18-B338-6E828BCC6A68}" type="presParOf" srcId="{6B00673F-27DF-436D-B6E7-028F38908814}" destId="{F998E485-5E2E-461A-A363-3C8C4336927E}" srcOrd="1" destOrd="0" presId="urn:microsoft.com/office/officeart/2005/8/layout/radial2"/>
    <dgm:cxn modelId="{2F729E43-D7D9-4A32-8F96-6F0E274CED02}" type="presParOf" srcId="{7457D2E2-D5F8-4963-A340-E23D130611E9}" destId="{3D68B96C-B961-4307-8284-637F4B623347}" srcOrd="5" destOrd="0" presId="urn:microsoft.com/office/officeart/2005/8/layout/radial2"/>
    <dgm:cxn modelId="{D5F893AB-D3BC-46B6-999C-7F7264C7405E}" type="presParOf" srcId="{7457D2E2-D5F8-4963-A340-E23D130611E9}" destId="{7B6A1C15-5286-448E-98EB-65A25A732CDE}" srcOrd="6" destOrd="0" presId="urn:microsoft.com/office/officeart/2005/8/layout/radial2"/>
    <dgm:cxn modelId="{9A41737B-785A-4EF8-891B-CB0423986953}" type="presParOf" srcId="{7B6A1C15-5286-448E-98EB-65A25A732CDE}" destId="{188DA606-E45F-464D-8535-8FF5EE55F7D5}" srcOrd="0" destOrd="0" presId="urn:microsoft.com/office/officeart/2005/8/layout/radial2"/>
    <dgm:cxn modelId="{B770EF68-FFB6-4C03-8DF6-374E68FE05B0}" type="presParOf" srcId="{7B6A1C15-5286-448E-98EB-65A25A732CDE}" destId="{4DBA591D-C8F9-48D8-8BD5-065F454A3057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68B96C-B961-4307-8284-637F4B623347}">
      <dsp:nvSpPr>
        <dsp:cNvPr id="0" name=""/>
        <dsp:cNvSpPr/>
      </dsp:nvSpPr>
      <dsp:spPr>
        <a:xfrm rot="2563105">
          <a:off x="2574749" y="3803612"/>
          <a:ext cx="818040" cy="57744"/>
        </a:xfrm>
        <a:custGeom>
          <a:avLst/>
          <a:gdLst/>
          <a:ahLst/>
          <a:cxnLst/>
          <a:rect l="0" t="0" r="0" b="0"/>
          <a:pathLst>
            <a:path>
              <a:moveTo>
                <a:pt x="0" y="28872"/>
              </a:moveTo>
              <a:lnTo>
                <a:pt x="818040" y="288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EC461D-7908-472D-86CD-ECD027223ADB}">
      <dsp:nvSpPr>
        <dsp:cNvPr id="0" name=""/>
        <dsp:cNvSpPr/>
      </dsp:nvSpPr>
      <dsp:spPr>
        <a:xfrm>
          <a:off x="2683264" y="2683455"/>
          <a:ext cx="910168" cy="57744"/>
        </a:xfrm>
        <a:custGeom>
          <a:avLst/>
          <a:gdLst/>
          <a:ahLst/>
          <a:cxnLst/>
          <a:rect l="0" t="0" r="0" b="0"/>
          <a:pathLst>
            <a:path>
              <a:moveTo>
                <a:pt x="0" y="28872"/>
              </a:moveTo>
              <a:lnTo>
                <a:pt x="910168" y="288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204F20-38CC-4E1D-9C0B-3A317411957A}">
      <dsp:nvSpPr>
        <dsp:cNvPr id="0" name=""/>
        <dsp:cNvSpPr/>
      </dsp:nvSpPr>
      <dsp:spPr>
        <a:xfrm rot="19084003">
          <a:off x="2575308" y="1581930"/>
          <a:ext cx="843155" cy="57744"/>
        </a:xfrm>
        <a:custGeom>
          <a:avLst/>
          <a:gdLst/>
          <a:ahLst/>
          <a:cxnLst/>
          <a:rect l="0" t="0" r="0" b="0"/>
          <a:pathLst>
            <a:path>
              <a:moveTo>
                <a:pt x="0" y="28872"/>
              </a:moveTo>
              <a:lnTo>
                <a:pt x="843155" y="288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067F81-C399-4F62-AD14-BF61BB89C409}">
      <dsp:nvSpPr>
        <dsp:cNvPr id="0" name=""/>
        <dsp:cNvSpPr/>
      </dsp:nvSpPr>
      <dsp:spPr>
        <a:xfrm>
          <a:off x="0" y="1397433"/>
          <a:ext cx="2607468" cy="2607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72B5D7-871E-4095-A838-2B113664E4DF}">
      <dsp:nvSpPr>
        <dsp:cNvPr id="0" name=""/>
        <dsp:cNvSpPr/>
      </dsp:nvSpPr>
      <dsp:spPr>
        <a:xfrm>
          <a:off x="3110193" y="24092"/>
          <a:ext cx="1564481" cy="15644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700" kern="1200" dirty="0" smtClean="0">
              <a:solidFill>
                <a:schemeClr val="tx1"/>
              </a:solidFill>
            </a:rPr>
            <a:t>1. csoport</a:t>
          </a:r>
          <a:endParaRPr lang="hu-HU" sz="2700" kern="1200" dirty="0">
            <a:solidFill>
              <a:schemeClr val="tx1"/>
            </a:solidFill>
          </a:endParaRPr>
        </a:p>
      </dsp:txBody>
      <dsp:txXfrm>
        <a:off x="3110193" y="24092"/>
        <a:ext cx="1564481" cy="1564481"/>
      </dsp:txXfrm>
    </dsp:sp>
    <dsp:sp modelId="{8AC4312E-403E-4150-8892-6F7B7D74AD6C}">
      <dsp:nvSpPr>
        <dsp:cNvPr id="0" name=""/>
        <dsp:cNvSpPr/>
      </dsp:nvSpPr>
      <dsp:spPr>
        <a:xfrm>
          <a:off x="3593432" y="1930086"/>
          <a:ext cx="1564481" cy="15644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700" kern="1200" dirty="0" smtClean="0">
              <a:solidFill>
                <a:schemeClr val="tx1"/>
              </a:solidFill>
            </a:rPr>
            <a:t>2. csoport</a:t>
          </a:r>
          <a:endParaRPr lang="hu-HU" sz="2700" kern="1200" dirty="0">
            <a:solidFill>
              <a:schemeClr val="tx1"/>
            </a:solidFill>
          </a:endParaRPr>
        </a:p>
      </dsp:txBody>
      <dsp:txXfrm>
        <a:off x="3593432" y="1930086"/>
        <a:ext cx="1564481" cy="1564481"/>
      </dsp:txXfrm>
    </dsp:sp>
    <dsp:sp modelId="{188DA606-E45F-464D-8535-8FF5EE55F7D5}">
      <dsp:nvSpPr>
        <dsp:cNvPr id="0" name=""/>
        <dsp:cNvSpPr/>
      </dsp:nvSpPr>
      <dsp:spPr>
        <a:xfrm>
          <a:off x="3076745" y="3858390"/>
          <a:ext cx="1564481" cy="15644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700" kern="1200" dirty="0" smtClean="0">
              <a:solidFill>
                <a:schemeClr val="tx1"/>
              </a:solidFill>
            </a:rPr>
            <a:t>3. csoport</a:t>
          </a:r>
          <a:endParaRPr lang="hu-HU" sz="2700" kern="1200" dirty="0">
            <a:solidFill>
              <a:schemeClr val="tx1"/>
            </a:solidFill>
          </a:endParaRPr>
        </a:p>
      </dsp:txBody>
      <dsp:txXfrm>
        <a:off x="3076745" y="3858390"/>
        <a:ext cx="1564481" cy="15644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2017.01.07.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EA21AD-3BA7-4B49-9DF1-2171993A8011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2017.01.07.</a:t>
            </a:r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"/>
              <a:t>Mintaszöveg szerkesztése</a:t>
            </a:r>
          </a:p>
          <a:p>
            <a:pPr lvl="1" rtl="0"/>
            <a:r>
              <a:rPr lang="hu"/>
              <a:t>Második szint</a:t>
            </a:r>
          </a:p>
          <a:p>
            <a:pPr lvl="2" rtl="0"/>
            <a:r>
              <a:rPr lang="hu"/>
              <a:t>Harmadik szint</a:t>
            </a:r>
          </a:p>
          <a:p>
            <a:pPr lvl="3" rtl="0"/>
            <a:r>
              <a:rPr lang="hu"/>
              <a:t>Negyedik szint</a:t>
            </a:r>
          </a:p>
          <a:p>
            <a:pPr lvl="4" rtl="0"/>
            <a:r>
              <a:rPr lang="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669046-D62F-49D8-96B7-3C014DC234D7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4868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68F3-A5B3-4E07-BDC4-F2C293B46BEF}" type="datetime1">
              <a:rPr lang="hu-HU" smtClean="0"/>
              <a:pPr/>
              <a:t>2021.04.09.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u-H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4FD59D-33F1-4A76-843D-E67207CAFE54}" type="slidenum">
              <a:rPr lang="hu-HU" noProof="0" smtClean="0"/>
              <a:pPr rtl="0"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xmlns="" val="212657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68F3-A5B3-4E07-BDC4-F2C293B46BEF}" type="datetime1">
              <a:rPr lang="hu-HU" smtClean="0"/>
              <a:pPr/>
              <a:t>2021.04.09.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u-H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4FD59D-33F1-4A76-843D-E67207CAFE54}" type="slidenum">
              <a:rPr lang="hu-HU" noProof="0" smtClean="0"/>
              <a:pPr rtl="0"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xmlns="" val="3129438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68F3-A5B3-4E07-BDC4-F2C293B46BEF}" type="datetime1">
              <a:rPr lang="hu-HU" smtClean="0"/>
              <a:pPr/>
              <a:t>2021.04.09.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u-H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4FD59D-33F1-4A76-843D-E67207CAFE54}" type="slidenum">
              <a:rPr lang="hu-HU" noProof="0" smtClean="0"/>
              <a:pPr rtl="0"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xmlns="" val="3282323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1985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68F3-A5B3-4E07-BDC4-F2C293B46BEF}" type="datetime1">
              <a:rPr lang="hu-HU" smtClean="0"/>
              <a:pPr/>
              <a:t>2021.04.09.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u-H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4FD59D-33F1-4A76-843D-E67207CAFE54}" type="slidenum">
              <a:rPr lang="hu-HU" noProof="0" smtClean="0"/>
              <a:pPr rtl="0"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xmlns="" val="303873668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68F3-A5B3-4E07-BDC4-F2C293B46BEF}" type="datetime1">
              <a:rPr lang="hu-HU" smtClean="0"/>
              <a:pPr/>
              <a:t>2021.04.09.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u-HU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4FD59D-33F1-4A76-843D-E67207CAFE54}" type="slidenum">
              <a:rPr lang="hu-HU" noProof="0" smtClean="0"/>
              <a:pPr rtl="0"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xmlns="" val="1965814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68F3-A5B3-4E07-BDC4-F2C293B46BEF}" type="datetime1">
              <a:rPr lang="hu-HU" smtClean="0"/>
              <a:pPr/>
              <a:t>2021.04.09.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u-HU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4FD59D-33F1-4A76-843D-E67207CAFE54}" type="slidenum">
              <a:rPr lang="hu-HU" noProof="0" smtClean="0"/>
              <a:pPr rtl="0"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xmlns="" val="12173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68F3-A5B3-4E07-BDC4-F2C293B46BEF}" type="datetime1">
              <a:rPr lang="hu-HU" smtClean="0"/>
              <a:pPr/>
              <a:t>2021.04.09.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u-H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4FD59D-33F1-4A76-843D-E67207CAFE54}" type="slidenum">
              <a:rPr lang="hu-HU" noProof="0" smtClean="0"/>
              <a:pPr rtl="0"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xmlns="" val="2727516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68F3-A5B3-4E07-BDC4-F2C293B46BEF}" type="datetime1">
              <a:rPr lang="hu-HU" smtClean="0"/>
              <a:pPr/>
              <a:t>2021.04.09.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u-H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4FD59D-33F1-4A76-843D-E67207CAFE54}" type="slidenum">
              <a:rPr lang="hu-HU" noProof="0" smtClean="0"/>
              <a:pPr rtl="0"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xmlns="" val="604308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68F3-A5B3-4E07-BDC4-F2C293B46BEF}" type="datetime1">
              <a:rPr lang="hu-HU" smtClean="0"/>
              <a:pPr/>
              <a:t>2021.04.09.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u-H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4FD59D-33F1-4A76-843D-E67207CAFE54}" type="slidenum">
              <a:rPr lang="hu-HU" noProof="0" smtClean="0"/>
              <a:pPr rtl="0"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xmlns="" val="739910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368F3-A5B3-4E07-BDC4-F2C293B46BEF}" type="datetime1">
              <a:rPr lang="hu-HU" smtClean="0"/>
              <a:pPr/>
              <a:t>2021.04.09.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hu-H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84FD59D-33F1-4A76-843D-E67207CAFE54}" type="slidenum">
              <a:rPr lang="hu-HU" noProof="0" smtClean="0"/>
              <a:pPr rtl="0"/>
              <a:t>‹#›</a:t>
            </a:fld>
            <a:endParaRPr lang="hu-HU" noProof="0"/>
          </a:p>
        </p:txBody>
      </p:sp>
      <p:grpSp>
        <p:nvGrpSpPr>
          <p:cNvPr id="7" name="Csoport 62"/>
          <p:cNvGrpSpPr/>
          <p:nvPr userDrawn="1"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8" name="Szabadkézi sokszög 44"/>
            <p:cNvSpPr>
              <a:spLocks/>
            </p:cNvSpPr>
            <p:nvPr userDrawn="1"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9" name="Vonal 45"/>
            <p:cNvSpPr>
              <a:spLocks noChangeShapeType="1"/>
            </p:cNvSpPr>
            <p:nvPr userDrawn="1"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0" name="Szabadkézi sokszög 46"/>
            <p:cNvSpPr>
              <a:spLocks/>
            </p:cNvSpPr>
            <p:nvPr userDrawn="1"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1" name="Szabadkézi sokszög 47"/>
            <p:cNvSpPr>
              <a:spLocks/>
            </p:cNvSpPr>
            <p:nvPr userDrawn="1"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2" name="Szabadkézi sokszög 48"/>
            <p:cNvSpPr>
              <a:spLocks/>
            </p:cNvSpPr>
            <p:nvPr userDrawn="1"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3" name="Szabadkézi sokszög 49"/>
            <p:cNvSpPr>
              <a:spLocks/>
            </p:cNvSpPr>
            <p:nvPr userDrawn="1"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4" name="Szabadkézi sokszög 10"/>
            <p:cNvSpPr>
              <a:spLocks/>
            </p:cNvSpPr>
            <p:nvPr userDrawn="1"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5" name="Szabadkézi sokszög 16"/>
            <p:cNvSpPr>
              <a:spLocks/>
            </p:cNvSpPr>
            <p:nvPr userDrawn="1"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6" name="Szabadkézi sokszög 18"/>
            <p:cNvSpPr>
              <a:spLocks/>
            </p:cNvSpPr>
            <p:nvPr userDrawn="1"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</p:grpSp>
      <p:grpSp>
        <p:nvGrpSpPr>
          <p:cNvPr id="17" name="Csoport 61"/>
          <p:cNvGrpSpPr/>
          <p:nvPr userDrawn="1"/>
        </p:nvGrpSpPr>
        <p:grpSpPr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18" name="Szabadkézi sokszög 5"/>
            <p:cNvSpPr>
              <a:spLocks/>
            </p:cNvSpPr>
            <p:nvPr userDrawn="1"/>
          </p:nvSpPr>
          <p:spPr bwMode="auto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9" name="Vonal 6"/>
            <p:cNvSpPr>
              <a:spLocks noChangeShapeType="1"/>
            </p:cNvSpPr>
            <p:nvPr userDrawn="1"/>
          </p:nvSpPr>
          <p:spPr bwMode="auto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20" name="Szabadkézi sokszög 7"/>
            <p:cNvSpPr>
              <a:spLocks/>
            </p:cNvSpPr>
            <p:nvPr userDrawn="1"/>
          </p:nvSpPr>
          <p:spPr bwMode="auto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21" name="Szabadkézi sokszög 8"/>
            <p:cNvSpPr>
              <a:spLocks/>
            </p:cNvSpPr>
            <p:nvPr userDrawn="1"/>
          </p:nvSpPr>
          <p:spPr bwMode="auto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22" name="Szabadkézi sokszög 21"/>
            <p:cNvSpPr>
              <a:spLocks/>
            </p:cNvSpPr>
            <p:nvPr userDrawn="1"/>
          </p:nvSpPr>
          <p:spPr bwMode="auto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23" name="Szabadkézi sokszög 22"/>
            <p:cNvSpPr>
              <a:spLocks/>
            </p:cNvSpPr>
            <p:nvPr userDrawn="1"/>
          </p:nvSpPr>
          <p:spPr bwMode="auto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24" name="Szabadkézi sokszög 23"/>
            <p:cNvSpPr>
              <a:spLocks/>
            </p:cNvSpPr>
            <p:nvPr userDrawn="1"/>
          </p:nvSpPr>
          <p:spPr bwMode="auto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25" name="Szabadkézi sokszög 24"/>
            <p:cNvSpPr>
              <a:spLocks/>
            </p:cNvSpPr>
            <p:nvPr userDrawn="1"/>
          </p:nvSpPr>
          <p:spPr bwMode="auto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26" name="Vonal 14"/>
            <p:cNvSpPr>
              <a:spLocks noChangeShapeType="1"/>
            </p:cNvSpPr>
            <p:nvPr userDrawn="1"/>
          </p:nvSpPr>
          <p:spPr bwMode="auto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27" name="Szabadkézi sokszög 26"/>
            <p:cNvSpPr>
              <a:spLocks/>
            </p:cNvSpPr>
            <p:nvPr userDrawn="1"/>
          </p:nvSpPr>
          <p:spPr bwMode="auto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28" name="Szabadkézi sokszög 27"/>
            <p:cNvSpPr>
              <a:spLocks/>
            </p:cNvSpPr>
            <p:nvPr userDrawn="1"/>
          </p:nvSpPr>
          <p:spPr bwMode="auto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29" name="Szabadkézi sokszög 28"/>
            <p:cNvSpPr>
              <a:spLocks/>
            </p:cNvSpPr>
            <p:nvPr userDrawn="1"/>
          </p:nvSpPr>
          <p:spPr bwMode="auto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0" name="Szabadkézi sokszög 29"/>
            <p:cNvSpPr>
              <a:spLocks/>
            </p:cNvSpPr>
            <p:nvPr userDrawn="1"/>
          </p:nvSpPr>
          <p:spPr bwMode="auto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1" name="Szabadkézi sokszög 30"/>
            <p:cNvSpPr>
              <a:spLocks/>
            </p:cNvSpPr>
            <p:nvPr userDrawn="1"/>
          </p:nvSpPr>
          <p:spPr bwMode="auto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2" name="Szabadkézi sokszög 31"/>
            <p:cNvSpPr>
              <a:spLocks/>
            </p:cNvSpPr>
            <p:nvPr userDrawn="1"/>
          </p:nvSpPr>
          <p:spPr bwMode="auto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3" name="Szabadkézi sokszög 32"/>
            <p:cNvSpPr>
              <a:spLocks/>
            </p:cNvSpPr>
            <p:nvPr userDrawn="1"/>
          </p:nvSpPr>
          <p:spPr bwMode="auto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4" name="Szabadkézi sokszög 33"/>
            <p:cNvSpPr>
              <a:spLocks/>
            </p:cNvSpPr>
            <p:nvPr userDrawn="1"/>
          </p:nvSpPr>
          <p:spPr bwMode="auto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5" name="Vonal 27"/>
            <p:cNvSpPr>
              <a:spLocks noChangeShapeType="1"/>
            </p:cNvSpPr>
            <p:nvPr userDrawn="1"/>
          </p:nvSpPr>
          <p:spPr bwMode="auto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6" name="Szabadkézi sokszög 35"/>
            <p:cNvSpPr>
              <a:spLocks/>
            </p:cNvSpPr>
            <p:nvPr userDrawn="1"/>
          </p:nvSpPr>
          <p:spPr bwMode="auto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grpSp>
          <p:nvGrpSpPr>
            <p:cNvPr id="37" name="Csoport 27"/>
            <p:cNvGrpSpPr/>
            <p:nvPr userDrawn="1"/>
          </p:nvGrpSpPr>
          <p:grpSpPr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60" name="Szabadkézi sokszög 59"/>
              <p:cNvSpPr>
                <a:spLocks/>
              </p:cNvSpPr>
              <p:nvPr userDrawn="1"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61" name="Szabadkézi sokszög 60"/>
              <p:cNvSpPr>
                <a:spLocks/>
              </p:cNvSpPr>
              <p:nvPr userDrawn="1"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</p:grpSp>
        <p:sp>
          <p:nvSpPr>
            <p:cNvPr id="38" name="Ellipszis 37"/>
            <p:cNvSpPr>
              <a:spLocks noChangeArrowheads="1"/>
            </p:cNvSpPr>
            <p:nvPr userDrawn="1"/>
          </p:nvSpPr>
          <p:spPr bwMode="auto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9" name="Szabadkézi sokszög 38"/>
            <p:cNvSpPr>
              <a:spLocks/>
            </p:cNvSpPr>
            <p:nvPr userDrawn="1"/>
          </p:nvSpPr>
          <p:spPr bwMode="auto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0" name="Szabadkézi sokszög 39"/>
            <p:cNvSpPr>
              <a:spLocks/>
            </p:cNvSpPr>
            <p:nvPr userDrawn="1"/>
          </p:nvSpPr>
          <p:spPr bwMode="auto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1" name="Szabadkézi sokszög 40"/>
            <p:cNvSpPr>
              <a:spLocks/>
            </p:cNvSpPr>
            <p:nvPr userDrawn="1"/>
          </p:nvSpPr>
          <p:spPr bwMode="auto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2" name="Szabadkézi sokszög 38"/>
            <p:cNvSpPr>
              <a:spLocks/>
            </p:cNvSpPr>
            <p:nvPr userDrawn="1"/>
          </p:nvSpPr>
          <p:spPr bwMode="auto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3" name="Szabadkézi sokszög 39"/>
            <p:cNvSpPr>
              <a:spLocks/>
            </p:cNvSpPr>
            <p:nvPr userDrawn="1"/>
          </p:nvSpPr>
          <p:spPr bwMode="auto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4" name="Szabadkézi sokszög 40"/>
            <p:cNvSpPr>
              <a:spLocks/>
            </p:cNvSpPr>
            <p:nvPr userDrawn="1"/>
          </p:nvSpPr>
          <p:spPr bwMode="auto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5" name="Ellipszis 33"/>
            <p:cNvSpPr>
              <a:spLocks noChangeArrowheads="1"/>
            </p:cNvSpPr>
            <p:nvPr userDrawn="1"/>
          </p:nvSpPr>
          <p:spPr bwMode="auto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6" name="Szabadkézi sokszög 18"/>
            <p:cNvSpPr>
              <a:spLocks/>
            </p:cNvSpPr>
            <p:nvPr userDrawn="1"/>
          </p:nvSpPr>
          <p:spPr bwMode="auto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grpSp>
          <p:nvGrpSpPr>
            <p:cNvPr id="47" name="Csoport 48"/>
            <p:cNvGrpSpPr/>
            <p:nvPr userDrawn="1"/>
          </p:nvGrpSpPr>
          <p:grpSpPr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4" name="Szabadkézi sokszög 5"/>
              <p:cNvSpPr>
                <a:spLocks/>
              </p:cNvSpPr>
              <p:nvPr userDrawn="1"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55" name="Vonal 6"/>
              <p:cNvSpPr>
                <a:spLocks noChangeShapeType="1"/>
              </p:cNvSpPr>
              <p:nvPr userDrawn="1"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56" name="Szabadkézi sokszög 32"/>
              <p:cNvSpPr>
                <a:spLocks/>
              </p:cNvSpPr>
              <p:nvPr userDrawn="1"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57" name="Szabadkézi sokszög 33"/>
              <p:cNvSpPr>
                <a:spLocks/>
              </p:cNvSpPr>
              <p:nvPr userDrawn="1"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58" name="Szabadkézi sokszög 32"/>
              <p:cNvSpPr>
                <a:spLocks/>
              </p:cNvSpPr>
              <p:nvPr userDrawn="1"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59" name="Ellipszis 58"/>
              <p:cNvSpPr/>
              <p:nvPr userDrawn="1"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/>
              </a:p>
            </p:txBody>
          </p:sp>
        </p:grpSp>
        <p:grpSp>
          <p:nvGrpSpPr>
            <p:cNvPr id="48" name="Csoport 55"/>
            <p:cNvGrpSpPr/>
            <p:nvPr userDrawn="1"/>
          </p:nvGrpSpPr>
          <p:grpSpPr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49" name="Szabadkézi sokszög 48"/>
              <p:cNvSpPr>
                <a:spLocks/>
              </p:cNvSpPr>
              <p:nvPr userDrawn="1"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50" name="Szabadkézi sokszög 35"/>
              <p:cNvSpPr>
                <a:spLocks/>
              </p:cNvSpPr>
              <p:nvPr userDrawn="1"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51" name="Szabadkézi sokszög 41"/>
              <p:cNvSpPr>
                <a:spLocks/>
              </p:cNvSpPr>
              <p:nvPr userDrawn="1"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52" name="Szabadkézi sokszög 41"/>
              <p:cNvSpPr>
                <a:spLocks/>
              </p:cNvSpPr>
              <p:nvPr userDrawn="1"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53" name="Szabadkézi sokszög 42"/>
              <p:cNvSpPr>
                <a:spLocks/>
              </p:cNvSpPr>
              <p:nvPr userDrawn="1"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742236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5041" y="2099825"/>
            <a:ext cx="10950498" cy="2387600"/>
          </a:xfrm>
        </p:spPr>
        <p:txBody>
          <a:bodyPr rtlCol="0">
            <a:noAutofit/>
          </a:bodyPr>
          <a:lstStyle/>
          <a:p>
            <a:pPr rtl="0"/>
            <a:r>
              <a:rPr lang="h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Tompa Mihály:</a:t>
            </a:r>
            <a:br>
              <a:rPr lang="h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pitypang meséje</a:t>
            </a:r>
            <a:r>
              <a:rPr lang="hu" sz="6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" sz="6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" sz="6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18290" y="4779197"/>
            <a:ext cx="9144000" cy="1655762"/>
          </a:xfrm>
        </p:spPr>
        <p:txBody>
          <a:bodyPr rtlCol="0"/>
          <a:lstStyle/>
          <a:p>
            <a:pPr algn="r" rtl="0"/>
            <a:r>
              <a:rPr lang="hu" dirty="0" smtClean="0"/>
              <a:t>Molnár Evelin</a:t>
            </a:r>
            <a:endParaRPr lang="hu" dirty="0"/>
          </a:p>
        </p:txBody>
      </p:sp>
    </p:spTree>
    <p:extLst>
      <p:ext uri="{BB962C8B-B14F-4D97-AF65-F5344CB8AC3E}">
        <p14:creationId xmlns:p14="http://schemas.microsoft.com/office/powerpoint/2010/main" xmlns="" val="3266759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229710" y="1208690"/>
            <a:ext cx="10237076" cy="4491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2.Mi </a:t>
            </a:r>
            <a:r>
              <a:rPr lang="hu-H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jellemző a szereplőkre? Húzd alá a jó választ!</a:t>
            </a: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virágok tündére	 bosszúálló, jószívű, bátor , öntelt, csodatevő, hálás     volt</a:t>
            </a: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virágok		kényesek, kedvesek, szelídek, elégedettek, </a:t>
            </a:r>
            <a:r>
              <a:rPr lang="hu-HU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önzőek</a:t>
            </a: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voltak</a:t>
            </a: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pitypang 		bús, irigy, hálátlan, szerény, buta, meggondolatlan       volt.</a:t>
            </a:r>
            <a:endParaRPr lang="hu-H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Egyenes összekötő 3"/>
          <p:cNvCxnSpPr/>
          <p:nvPr/>
        </p:nvCxnSpPr>
        <p:spPr>
          <a:xfrm flipV="1">
            <a:off x="5796455" y="2396359"/>
            <a:ext cx="1129862" cy="1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9368" y="2317104"/>
            <a:ext cx="1176630" cy="7925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320" y="3673151"/>
            <a:ext cx="1176630" cy="7925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1727" y="3673151"/>
            <a:ext cx="1176630" cy="79255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927" y="5218172"/>
            <a:ext cx="1176630" cy="79255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434" y="5218172"/>
            <a:ext cx="1176630" cy="7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9790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36436" y="572655"/>
            <a:ext cx="895927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Karikázd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az igaz 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válasz/válaszok betűjelet!</a:t>
            </a:r>
          </a:p>
          <a:p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Miért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haragudott meg a tündér a kerti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virágokra?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Mert visszafeleseltek neki.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Mert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elégedetlenek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voltak magukkal.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Mert mindegyik irigyelte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valamiért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másik virágot.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Miért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tett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csodát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pitypanggal?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Mert az ő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kívánsága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irigységből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fakadt.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Mert a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sárga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pitypang volt a kedvenc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virága.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Mert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megsajnálta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virágot,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hogy idegenbe szakadt.</a:t>
            </a:r>
          </a:p>
        </p:txBody>
      </p:sp>
      <p:sp>
        <p:nvSpPr>
          <p:cNvPr id="3" name="Ellipszis 2"/>
          <p:cNvSpPr/>
          <p:nvPr/>
        </p:nvSpPr>
        <p:spPr>
          <a:xfrm>
            <a:off x="1727200" y="2623127"/>
            <a:ext cx="406400" cy="332509"/>
          </a:xfrm>
          <a:prstGeom prst="ellipse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0" y="3695910"/>
            <a:ext cx="487722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2114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3.csoport</a:t>
            </a:r>
            <a:endParaRPr lang="hu-HU" dirty="0"/>
          </a:p>
        </p:txBody>
      </p:sp>
      <p:pic>
        <p:nvPicPr>
          <p:cNvPr id="4" name="Tartalom helye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0741" y="1825625"/>
            <a:ext cx="7930517" cy="4351338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>
          <a:xfrm>
            <a:off x="2427890" y="2522483"/>
            <a:ext cx="1692165" cy="1513489"/>
          </a:xfrm>
          <a:prstGeom prst="ellipse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909" y="2444778"/>
            <a:ext cx="1774090" cy="159119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927" y="4310870"/>
            <a:ext cx="1774090" cy="159119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107" y="4310870"/>
            <a:ext cx="1774090" cy="1591194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182" y="4462203"/>
            <a:ext cx="1774090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4961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889" y="385252"/>
            <a:ext cx="7632318" cy="6110141"/>
          </a:xfrm>
          <a:prstGeom prst="rect">
            <a:avLst/>
          </a:prstGeom>
        </p:spPr>
      </p:pic>
      <p:cxnSp>
        <p:nvCxnSpPr>
          <p:cNvPr id="4" name="Egyenes összekötő nyíllal 3"/>
          <p:cNvCxnSpPr/>
          <p:nvPr/>
        </p:nvCxnSpPr>
        <p:spPr>
          <a:xfrm flipV="1">
            <a:off x="4783111" y="2489136"/>
            <a:ext cx="2774731" cy="1019503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>
            <a:off x="4466896" y="2081049"/>
            <a:ext cx="2911365" cy="4004441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>
            <a:off x="4572000" y="998483"/>
            <a:ext cx="2827283" cy="252248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 flipV="1">
            <a:off x="4635062" y="4083269"/>
            <a:ext cx="2922780" cy="1602829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15036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71" b="99029" l="3593" r="97605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236" y="1690688"/>
            <a:ext cx="5329764" cy="4930829"/>
          </a:xfrm>
          <a:prstGeom prst="rect">
            <a:avLst/>
          </a:prstGeo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33055" y="1742948"/>
            <a:ext cx="5328324" cy="493038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596" b="99291" l="1596" r="99291"/>
                    </a14:imgEffect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5786" y="3184635"/>
            <a:ext cx="1931960" cy="193196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4604" y="2984937"/>
            <a:ext cx="2464674" cy="2464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6939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yerekdalok - Tavaszi szél (mp3cut.net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06379" y="5984596"/>
            <a:ext cx="406400" cy="4064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6216" y="382253"/>
            <a:ext cx="8086725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8546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7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hu" sz="6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alattvalóit</a:t>
            </a:r>
            <a:endParaRPr lang="hu" sz="6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93180" y="1825625"/>
            <a:ext cx="9511991" cy="4106824"/>
          </a:xfrm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rmAutofit lnSpcReduction="10000"/>
          </a:bodyPr>
          <a:lstStyle/>
          <a:p>
            <a:pPr rtl="0"/>
            <a:r>
              <a:rPr lang="hu-H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lattvalót			betűkihagyás</a:t>
            </a:r>
          </a:p>
          <a:p>
            <a:pPr rtl="0"/>
            <a:r>
              <a:rPr lang="hu-H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lattvalóit			</a:t>
            </a:r>
          </a:p>
          <a:p>
            <a:pPr rtl="0"/>
            <a:r>
              <a:rPr lang="hu-H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lattvaliót			betűcsere	</a:t>
            </a:r>
          </a:p>
          <a:p>
            <a:pPr rtl="0"/>
            <a:r>
              <a:rPr lang="hu-H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lattvaloit			időtartam</a:t>
            </a:r>
          </a:p>
          <a:p>
            <a:pPr rtl="0"/>
            <a:r>
              <a:rPr lang="hu-H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lattvalóit</a:t>
            </a:r>
          </a:p>
          <a:p>
            <a:pPr rtl="0"/>
            <a:endParaRPr lang="hu" dirty="0"/>
          </a:p>
        </p:txBody>
      </p:sp>
      <p:sp>
        <p:nvSpPr>
          <p:cNvPr id="4" name="Téglalap 3"/>
          <p:cNvSpPr/>
          <p:nvPr/>
        </p:nvSpPr>
        <p:spPr>
          <a:xfrm>
            <a:off x="6501161" y="1825625"/>
            <a:ext cx="4036741" cy="7359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6501161" y="3088887"/>
            <a:ext cx="3010829" cy="8586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6501161" y="4204008"/>
            <a:ext cx="3088888" cy="73598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3720662" y="1944414"/>
            <a:ext cx="336331" cy="472965"/>
          </a:xfrm>
          <a:prstGeom prst="ellipse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332" y="3392747"/>
            <a:ext cx="420660" cy="554784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332" y="4204008"/>
            <a:ext cx="420660" cy="554784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1193180" y="1825625"/>
            <a:ext cx="3452711" cy="38824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11571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h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Csoportmunka</a:t>
            </a:r>
            <a:endParaRPr lang="h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38146" y="1825625"/>
            <a:ext cx="9824225" cy="4351338"/>
          </a:xfrm>
        </p:spPr>
        <p:txBody>
          <a:bodyPr/>
          <a:lstStyle/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hu-HU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csoport: Szélsziporka- </a:t>
            </a:r>
            <a:r>
              <a:rPr lang="hu-HU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tündér</a:t>
            </a:r>
            <a:r>
              <a:rPr lang="hu-HU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hu-HU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csoport: Ötletbörze – </a:t>
            </a:r>
            <a:r>
              <a:rPr lang="hu-HU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tavasz </a:t>
            </a:r>
            <a:endParaRPr lang="hu-HU" sz="4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hu-HU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csoport: Puzzle- A virág részeinek elhelyezése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68541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861" y="825190"/>
            <a:ext cx="9602905" cy="545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6427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775867014"/>
              </p:ext>
            </p:extLst>
          </p:nvPr>
        </p:nvGraphicFramePr>
        <p:xfrm>
          <a:off x="3693532" y="947854"/>
          <a:ext cx="8128000" cy="5424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3693532" y="2932001"/>
            <a:ext cx="28968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Csoportos</a:t>
            </a:r>
          </a:p>
          <a:p>
            <a:r>
              <a:rPr lang="hu-H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feladatok</a:t>
            </a:r>
            <a:endParaRPr lang="hu-H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3001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576041" y="-619703"/>
            <a:ext cx="2171700" cy="813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5808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7334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2.- 3. feladat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098288" y="1266107"/>
            <a:ext cx="8909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virágtündér látogatóba megy a kertbe.</a:t>
            </a:r>
            <a:endParaRPr lang="hu-HU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216" y="992460"/>
            <a:ext cx="10023584" cy="5845643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2109439" y="2260672"/>
            <a:ext cx="8898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virágtündér teljesíti </a:t>
            </a:r>
            <a:r>
              <a:rPr lang="hu-H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pitypang kérését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2109439" y="5182365"/>
            <a:ext cx="7906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kerti virágok panaszkodnak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230244" y="4249803"/>
            <a:ext cx="8777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pitypang bánatosan sóhajtozik.</a:t>
            </a:r>
            <a:endParaRPr lang="hu-HU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230244" y="6114927"/>
            <a:ext cx="8118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tündér szomorúan távozik.</a:t>
            </a:r>
            <a:endParaRPr lang="hu-HU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2230244" y="3255237"/>
            <a:ext cx="5531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pitypang gyermekei útra kelnek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1438507" y="1266107"/>
            <a:ext cx="524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hu-HU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1427356" y="5182365"/>
            <a:ext cx="524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hu-HU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1452199" y="6114927"/>
            <a:ext cx="499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hu-HU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1389936" y="4123888"/>
            <a:ext cx="621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hu-HU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1427356" y="2260672"/>
            <a:ext cx="512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hu-HU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1413510" y="3191326"/>
            <a:ext cx="48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endParaRPr lang="hu-HU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7211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2.csoport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1538868" y="1311547"/>
            <a:ext cx="9500839" cy="4959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hu-H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Igaz </a:t>
            </a:r>
            <a:r>
              <a:rPr lang="hu-H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vagy hamis? Jelöld I, H betűkkel</a:t>
            </a:r>
            <a:r>
              <a:rPr lang="hu-H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 </a:t>
            </a: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A 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rózsa irigy volt a viola illatára</a:t>
            </a: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u-H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 </a:t>
            </a: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A 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viola azt szerette volna, ha csak az ő illatában gyönyörködnének az emberek.</a:t>
            </a:r>
            <a:endParaRPr lang="hu-H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 </a:t>
            </a: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A 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virágok tündére keményszívű volt.</a:t>
            </a:r>
            <a:endParaRPr lang="hu-H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 </a:t>
            </a: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A 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százszorszép több szirmot szeretett volna.</a:t>
            </a:r>
            <a:endParaRPr lang="hu-H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 </a:t>
            </a: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Az 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estike reggel szeretett volna nyílni és illatozni.</a:t>
            </a:r>
            <a:endParaRPr lang="hu-H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 </a:t>
            </a: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tündér rosszkedvű lett a sok panaszkodástól.</a:t>
            </a:r>
            <a:endParaRPr lang="hu-H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538868" y="2375500"/>
            <a:ext cx="437714" cy="524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hu-HU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498006" y="3023015"/>
            <a:ext cx="408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498006" y="4019446"/>
            <a:ext cx="326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hu-HU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705" y="4492657"/>
            <a:ext cx="707197" cy="74987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314" y="5072645"/>
            <a:ext cx="573074" cy="75597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766" y="5658729"/>
            <a:ext cx="573074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9072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6. egyéni sém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FFFF00"/>
      </a:accent1>
      <a:accent2>
        <a:srgbClr val="00B050"/>
      </a:accent2>
      <a:accent3>
        <a:srgbClr val="7AC349"/>
      </a:accent3>
      <a:accent4>
        <a:srgbClr val="8DCB63"/>
      </a:accent4>
      <a:accent5>
        <a:srgbClr val="4A7B29"/>
      </a:accent5>
      <a:accent6>
        <a:srgbClr val="31521B"/>
      </a:accent6>
      <a:hlink>
        <a:srgbClr val="FFFF65"/>
      </a:hlink>
      <a:folHlink>
        <a:srgbClr val="739A28"/>
      </a:folHlink>
    </a:clrScheme>
    <a:fontScheme name="Office-té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éma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BC43D3-F613-494D-9E01-C9C518561F07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9B88A1C-E4F8-40EB-8355-9D2A8FB175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89990F5-3EBF-4065-8150-52244308CF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989</TotalTime>
  <Words>253</Words>
  <Application>Microsoft Office PowerPoint</Application>
  <PresentationFormat>Egyéni</PresentationFormat>
  <Paragraphs>60</Paragraphs>
  <Slides>14</Slides>
  <Notes>0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Office Theme</vt:lpstr>
      <vt:lpstr>Tompa Mihály: A pitypang meséje </vt:lpstr>
      <vt:lpstr>2. dia</vt:lpstr>
      <vt:lpstr>alattvalóit</vt:lpstr>
      <vt:lpstr>Csoportmunka</vt:lpstr>
      <vt:lpstr>5. dia</vt:lpstr>
      <vt:lpstr>6. dia</vt:lpstr>
      <vt:lpstr>7. dia</vt:lpstr>
      <vt:lpstr>2.- 3. feladat</vt:lpstr>
      <vt:lpstr>2.csoport</vt:lpstr>
      <vt:lpstr>10. dia</vt:lpstr>
      <vt:lpstr>11. dia</vt:lpstr>
      <vt:lpstr>3.csoport</vt:lpstr>
      <vt:lpstr>13. dia</vt:lpstr>
      <vt:lpstr>14.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Cím elrendezés</dc:title>
  <dc:creator>Molnár Evelin</dc:creator>
  <cp:lastModifiedBy>user</cp:lastModifiedBy>
  <cp:revision>30</cp:revision>
  <dcterms:created xsi:type="dcterms:W3CDTF">2012-07-19T18:41:45Z</dcterms:created>
  <dcterms:modified xsi:type="dcterms:W3CDTF">2021-04-09T20:31:49Z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