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u7ObhmOpSo0" TargetMode="External"/><Relationship Id="rId1" Type="http://schemas.openxmlformats.org/officeDocument/2006/relationships/video" Target="https://www.youtube.com/embed/YZEjwe7aseI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50836" y="609599"/>
            <a:ext cx="8169564" cy="1293092"/>
          </a:xfrm>
        </p:spPr>
        <p:txBody>
          <a:bodyPr>
            <a:normAutofit/>
          </a:bodyPr>
          <a:lstStyle/>
          <a:p>
            <a:r>
              <a:rPr lang="hu-HU" sz="7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török és a tehenek</a:t>
            </a:r>
            <a:endParaRPr lang="hu-HU" sz="7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0459" y="2448005"/>
            <a:ext cx="3102486" cy="31280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4874" y="2151496"/>
            <a:ext cx="2986916" cy="238355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9481258" y="6239947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Németh </a:t>
            </a:r>
            <a:r>
              <a:rPr lang="hu-HU" dirty="0"/>
              <a:t>Klaudia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460039" y="6488668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Átdolgozta</a:t>
            </a:r>
            <a:r>
              <a:rPr lang="hu-HU" dirty="0" smtClean="0"/>
              <a:t>: Zsebe Gáborné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576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1176" y="1796995"/>
            <a:ext cx="4158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Volt egy török, </a:t>
            </a:r>
            <a:r>
              <a:rPr lang="hu-HU" dirty="0" err="1" smtClean="0"/>
              <a:t>Mehemed</a:t>
            </a:r>
            <a:endParaRPr lang="hu-HU" dirty="0" smtClean="0"/>
          </a:p>
          <a:p>
            <a:r>
              <a:rPr lang="hu-HU" dirty="0" smtClean="0"/>
              <a:t>Sose látott tehenet.</a:t>
            </a:r>
          </a:p>
          <a:p>
            <a:r>
              <a:rPr lang="hu-HU" dirty="0" smtClean="0"/>
              <a:t>Nem is tudta </a:t>
            </a:r>
            <a:r>
              <a:rPr lang="hu-HU" dirty="0" err="1" smtClean="0"/>
              <a:t>Mehemed</a:t>
            </a:r>
            <a:r>
              <a:rPr lang="hu-HU" dirty="0" smtClean="0"/>
              <a:t>,</a:t>
            </a:r>
          </a:p>
          <a:p>
            <a:r>
              <a:rPr lang="hu-HU" dirty="0" smtClean="0"/>
              <a:t>Milyenek a tehenek.</a:t>
            </a:r>
          </a:p>
          <a:p>
            <a:endParaRPr lang="hu-HU" dirty="0"/>
          </a:p>
          <a:p>
            <a:r>
              <a:rPr lang="hu-HU" dirty="0" smtClean="0"/>
              <a:t>Egyszer aztán </a:t>
            </a:r>
            <a:r>
              <a:rPr lang="hu-HU" dirty="0" err="1" smtClean="0"/>
              <a:t>Mehemed</a:t>
            </a:r>
            <a:endParaRPr lang="hu-HU" dirty="0" smtClean="0"/>
          </a:p>
          <a:p>
            <a:r>
              <a:rPr lang="hu-HU" dirty="0" smtClean="0"/>
              <a:t>Lát egy csomó tehenet.</a:t>
            </a:r>
          </a:p>
          <a:p>
            <a:r>
              <a:rPr lang="hu-HU" dirty="0" err="1" smtClean="0"/>
              <a:t>Csudálkozik</a:t>
            </a:r>
            <a:r>
              <a:rPr lang="hu-HU" dirty="0" smtClean="0"/>
              <a:t> </a:t>
            </a:r>
            <a:r>
              <a:rPr lang="hu-HU" dirty="0" err="1" smtClean="0"/>
              <a:t>Mehemed</a:t>
            </a:r>
            <a:r>
              <a:rPr lang="hu-HU" dirty="0" smtClean="0"/>
              <a:t>,</a:t>
            </a:r>
          </a:p>
          <a:p>
            <a:r>
              <a:rPr lang="hu-HU" dirty="0" smtClean="0"/>
              <a:t>Ilyenek a tehenek?</a:t>
            </a:r>
          </a:p>
          <a:p>
            <a:endParaRPr lang="hu-HU" dirty="0"/>
          </a:p>
          <a:p>
            <a:r>
              <a:rPr lang="hu-HU" dirty="0" smtClean="0"/>
              <a:t>Én vagyok a </a:t>
            </a:r>
            <a:r>
              <a:rPr lang="hu-HU" dirty="0" err="1" smtClean="0"/>
              <a:t>Mehemed</a:t>
            </a:r>
            <a:r>
              <a:rPr lang="hu-HU" dirty="0" smtClean="0"/>
              <a:t>!</a:t>
            </a:r>
          </a:p>
          <a:p>
            <a:r>
              <a:rPr lang="hu-HU" dirty="0" smtClean="0"/>
              <a:t>Mi vagyunk a tehenek!</a:t>
            </a:r>
          </a:p>
          <a:p>
            <a:r>
              <a:rPr lang="hu-HU" dirty="0" smtClean="0"/>
              <a:t>Számlálgatja </a:t>
            </a:r>
            <a:r>
              <a:rPr lang="hu-HU" dirty="0" err="1" smtClean="0"/>
              <a:t>Mehemed</a:t>
            </a:r>
            <a:r>
              <a:rPr lang="hu-HU" dirty="0" smtClean="0"/>
              <a:t>,</a:t>
            </a:r>
          </a:p>
          <a:p>
            <a:r>
              <a:rPr lang="hu-HU" dirty="0" smtClean="0"/>
              <a:t>Hányfélék a tehenek.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47576" y="842838"/>
            <a:ext cx="4818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 is számol </a:t>
            </a:r>
            <a:r>
              <a:rPr lang="hu-HU" dirty="0" err="1" smtClean="0"/>
              <a:t>Mehemed</a:t>
            </a:r>
            <a:endParaRPr lang="hu-HU" dirty="0" smtClean="0"/>
          </a:p>
          <a:p>
            <a:r>
              <a:rPr lang="hu-HU" dirty="0" smtClean="0"/>
              <a:t>Három féle tehenet:</a:t>
            </a:r>
          </a:p>
          <a:p>
            <a:r>
              <a:rPr lang="hu-HU" dirty="0" smtClean="0"/>
              <a:t>Feketét, fehéret, tarkát,</a:t>
            </a:r>
          </a:p>
          <a:p>
            <a:r>
              <a:rPr lang="hu-HU" dirty="0" smtClean="0"/>
              <a:t>Meg ne fogd a tehén farkát!</a:t>
            </a:r>
          </a:p>
          <a:p>
            <a:endParaRPr lang="hu-HU" dirty="0"/>
          </a:p>
          <a:p>
            <a:r>
              <a:rPr lang="hu-HU" dirty="0" smtClean="0"/>
              <a:t>Nem tudta ezt </a:t>
            </a:r>
            <a:r>
              <a:rPr lang="hu-HU" dirty="0" err="1" smtClean="0"/>
              <a:t>Mehemed</a:t>
            </a:r>
            <a:r>
              <a:rPr lang="hu-HU" dirty="0" smtClean="0"/>
              <a:t>,</a:t>
            </a:r>
          </a:p>
          <a:p>
            <a:r>
              <a:rPr lang="hu-HU" dirty="0" smtClean="0"/>
              <a:t>S felrúgták a tehenek.</a:t>
            </a:r>
            <a:endParaRPr lang="hu-HU" dirty="0"/>
          </a:p>
        </p:txBody>
      </p:sp>
      <p:pic>
        <p:nvPicPr>
          <p:cNvPr id="9" name="Kép 8"/>
          <p:cNvPicPr/>
          <p:nvPr/>
        </p:nvPicPr>
        <p:blipFill rotWithShape="1">
          <a:blip r:embed="rId2"/>
          <a:srcRect b="9073"/>
          <a:stretch/>
        </p:blipFill>
        <p:spPr bwMode="auto">
          <a:xfrm>
            <a:off x="4829755" y="3213860"/>
            <a:ext cx="5760720" cy="294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283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56546" y="258620"/>
            <a:ext cx="6784109" cy="128385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u-HU" sz="4400" cap="none" dirty="0" smtClean="0">
                <a:solidFill>
                  <a:srgbClr val="000099"/>
                </a:solidFill>
              </a:rPr>
              <a:t>Ha elolvastad a mesét: </a:t>
            </a:r>
            <a:endParaRPr lang="hu-HU" sz="4400" cap="none" dirty="0">
              <a:solidFill>
                <a:srgbClr val="0000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030801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Vedd elő a füzeted! 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Írd fel címet!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Olvasd el a diákon a </a:t>
            </a:r>
            <a:r>
              <a:rPr lang="hu-HU" dirty="0" err="1" smtClean="0">
                <a:solidFill>
                  <a:srgbClr val="002060"/>
                </a:solidFill>
              </a:rPr>
              <a:t>kérdé</a:t>
            </a:r>
            <a:r>
              <a:rPr lang="hu-HU" dirty="0" smtClean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hu-HU" dirty="0" err="1">
                <a:solidFill>
                  <a:srgbClr val="002060"/>
                </a:solidFill>
              </a:rPr>
              <a:t>s</a:t>
            </a:r>
            <a:r>
              <a:rPr lang="hu-HU" dirty="0" err="1" smtClean="0">
                <a:solidFill>
                  <a:srgbClr val="002060"/>
                </a:solidFill>
              </a:rPr>
              <a:t>eket</a:t>
            </a:r>
            <a:r>
              <a:rPr lang="hu-HU" dirty="0" smtClean="0">
                <a:solidFill>
                  <a:srgbClr val="002060"/>
                </a:solidFill>
              </a:rPr>
              <a:t>! Írásban válaszolj!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Javíts!</a:t>
            </a:r>
          </a:p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910" y="1663915"/>
            <a:ext cx="5597236" cy="51228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287" y="4225362"/>
            <a:ext cx="2900696" cy="23452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0202" y="3156668"/>
            <a:ext cx="36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83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12368" y="-355171"/>
            <a:ext cx="4962237" cy="1293028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477818"/>
            <a:ext cx="10820400" cy="4740867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Hogy hív-ták a </a:t>
            </a:r>
            <a:r>
              <a:rPr lang="hu-HU" dirty="0" err="1" smtClean="0"/>
              <a:t>tö</a:t>
            </a:r>
            <a:r>
              <a:rPr lang="hu-HU" dirty="0" smtClean="0"/>
              <a:t>-</a:t>
            </a:r>
            <a:r>
              <a:rPr lang="hu-HU" dirty="0" err="1" smtClean="0"/>
              <a:t>rö</a:t>
            </a:r>
            <a:r>
              <a:rPr lang="hu-HU" dirty="0" smtClean="0"/>
              <a:t>-köt?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a) Ab-</a:t>
            </a:r>
            <a:r>
              <a:rPr lang="hu-HU" dirty="0" err="1" smtClean="0"/>
              <a:t>dul</a:t>
            </a:r>
            <a:r>
              <a:rPr lang="hu-HU" dirty="0" smtClean="0"/>
              <a:t>    b) Me-he-</a:t>
            </a:r>
            <a:r>
              <a:rPr lang="hu-HU" dirty="0" err="1" smtClean="0"/>
              <a:t>med</a:t>
            </a:r>
            <a:r>
              <a:rPr lang="hu-HU" dirty="0" smtClean="0"/>
              <a:t>    c) A-li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Mit nem lá-</a:t>
            </a:r>
            <a:r>
              <a:rPr lang="hu-HU" dirty="0" err="1" smtClean="0"/>
              <a:t>tott</a:t>
            </a:r>
            <a:r>
              <a:rPr lang="hu-HU" dirty="0" smtClean="0"/>
              <a:t> még soha Me-he-</a:t>
            </a:r>
            <a:r>
              <a:rPr lang="hu-HU" dirty="0" err="1" smtClean="0"/>
              <a:t>med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a) </a:t>
            </a:r>
            <a:r>
              <a:rPr lang="hu-HU" dirty="0" err="1" smtClean="0"/>
              <a:t>lo-vat</a:t>
            </a:r>
            <a:r>
              <a:rPr lang="hu-HU" dirty="0" smtClean="0"/>
              <a:t>   b) </a:t>
            </a:r>
            <a:r>
              <a:rPr lang="hu-HU" dirty="0" err="1" smtClean="0"/>
              <a:t>ök-röt</a:t>
            </a:r>
            <a:r>
              <a:rPr lang="hu-HU" dirty="0" smtClean="0"/>
              <a:t>   c) te-he-net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Meny-</a:t>
            </a:r>
            <a:r>
              <a:rPr lang="hu-HU" dirty="0" err="1" smtClean="0"/>
              <a:t>nyi</a:t>
            </a:r>
            <a:r>
              <a:rPr lang="hu-HU" dirty="0" smtClean="0"/>
              <a:t> te-he-net lá-</a:t>
            </a:r>
            <a:r>
              <a:rPr lang="hu-HU" dirty="0" err="1" smtClean="0"/>
              <a:t>tott</a:t>
            </a:r>
            <a:r>
              <a:rPr lang="hu-HU" dirty="0" smtClean="0"/>
              <a:t> egy-szer Me-he-</a:t>
            </a:r>
            <a:r>
              <a:rPr lang="hu-HU" dirty="0" err="1" smtClean="0"/>
              <a:t>med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a) né-</a:t>
            </a:r>
            <a:r>
              <a:rPr lang="hu-HU" dirty="0" err="1" smtClean="0"/>
              <a:t>há</a:t>
            </a:r>
            <a:r>
              <a:rPr lang="hu-HU" dirty="0" smtClean="0"/>
              <a:t>-</a:t>
            </a:r>
            <a:r>
              <a:rPr lang="hu-HU" dirty="0" err="1" smtClean="0"/>
              <a:t>nyat</a:t>
            </a:r>
            <a:r>
              <a:rPr lang="hu-HU" dirty="0" smtClean="0"/>
              <a:t>  b) </a:t>
            </a:r>
            <a:r>
              <a:rPr lang="hu-HU" dirty="0" err="1" smtClean="0"/>
              <a:t>cso-mót</a:t>
            </a:r>
            <a:r>
              <a:rPr lang="hu-HU" dirty="0" smtClean="0"/>
              <a:t>  c) e-</a:t>
            </a:r>
            <a:r>
              <a:rPr lang="hu-HU" dirty="0" err="1" smtClean="0"/>
              <a:t>gyet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2909455" y="2290618"/>
            <a:ext cx="1634836" cy="92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4193309" y="3583709"/>
            <a:ext cx="1293091" cy="9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3435927" y="4941455"/>
            <a:ext cx="1108364" cy="9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273" y="2299855"/>
            <a:ext cx="3075201" cy="29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761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5636" y="2194560"/>
            <a:ext cx="11090564" cy="402412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Hány-féle te-he-net </a:t>
            </a:r>
            <a:r>
              <a:rPr lang="hu-HU" dirty="0" err="1" smtClean="0"/>
              <a:t>szá</a:t>
            </a:r>
            <a:r>
              <a:rPr lang="hu-HU" dirty="0" smtClean="0"/>
              <a:t>-mol meg Me-he-</a:t>
            </a:r>
            <a:r>
              <a:rPr lang="hu-HU" dirty="0" err="1" smtClean="0"/>
              <a:t>med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/>
              <a:t> </a:t>
            </a:r>
            <a:r>
              <a:rPr lang="hu-HU" smtClean="0"/>
              <a:t>    a</a:t>
            </a:r>
            <a:r>
              <a:rPr lang="hu-HU" dirty="0" smtClean="0"/>
              <a:t>) </a:t>
            </a:r>
            <a:r>
              <a:rPr lang="hu-HU" dirty="0" err="1" smtClean="0"/>
              <a:t>há</a:t>
            </a:r>
            <a:r>
              <a:rPr lang="hu-HU" dirty="0" smtClean="0"/>
              <a:t>-rom    b) </a:t>
            </a:r>
            <a:r>
              <a:rPr lang="hu-HU" dirty="0" err="1" smtClean="0"/>
              <a:t>ket</a:t>
            </a:r>
            <a:r>
              <a:rPr lang="hu-HU" dirty="0" smtClean="0"/>
              <a:t>-tő    c) na-</a:t>
            </a:r>
            <a:r>
              <a:rPr lang="hu-HU" dirty="0" err="1" smtClean="0"/>
              <a:t>gyon</a:t>
            </a:r>
            <a:r>
              <a:rPr lang="hu-HU" dirty="0" smtClean="0"/>
              <a:t> sok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Mi-</a:t>
            </a:r>
            <a:r>
              <a:rPr lang="hu-HU" dirty="0" err="1" smtClean="0"/>
              <a:t>lyen</a:t>
            </a:r>
            <a:r>
              <a:rPr lang="hu-HU" dirty="0" smtClean="0"/>
              <a:t> szí-nű te-he-ne-</a:t>
            </a:r>
            <a:r>
              <a:rPr lang="hu-HU" dirty="0" err="1" smtClean="0"/>
              <a:t>ket</a:t>
            </a:r>
            <a:r>
              <a:rPr lang="hu-HU" dirty="0" smtClean="0"/>
              <a:t> nem lát Me-he-</a:t>
            </a:r>
            <a:r>
              <a:rPr lang="hu-HU" dirty="0" err="1" smtClean="0"/>
              <a:t>med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 a) tar-</a:t>
            </a:r>
            <a:r>
              <a:rPr lang="hu-HU" dirty="0" err="1" smtClean="0"/>
              <a:t>ka</a:t>
            </a:r>
            <a:r>
              <a:rPr lang="hu-HU" dirty="0" smtClean="0"/>
              <a:t>   b) fe-</a:t>
            </a:r>
            <a:r>
              <a:rPr lang="hu-HU" dirty="0" err="1" smtClean="0"/>
              <a:t>ke</a:t>
            </a:r>
            <a:r>
              <a:rPr lang="hu-HU" dirty="0" smtClean="0"/>
              <a:t>-te  c) bar-na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Mi-</a:t>
            </a:r>
            <a:r>
              <a:rPr lang="hu-HU" dirty="0" err="1" smtClean="0"/>
              <a:t>lyét</a:t>
            </a:r>
            <a:r>
              <a:rPr lang="hu-HU" dirty="0" smtClean="0"/>
              <a:t> nem </a:t>
            </a:r>
            <a:r>
              <a:rPr lang="hu-HU" dirty="0" err="1" smtClean="0"/>
              <a:t>sza-bad</a:t>
            </a:r>
            <a:r>
              <a:rPr lang="hu-HU" dirty="0" smtClean="0"/>
              <a:t> meg-fog-ni a te-</a:t>
            </a:r>
            <a:r>
              <a:rPr lang="hu-HU" dirty="0" err="1" smtClean="0"/>
              <a:t>hén</a:t>
            </a:r>
            <a:r>
              <a:rPr lang="hu-HU" dirty="0" smtClean="0"/>
              <a:t>-</a:t>
            </a:r>
            <a:r>
              <a:rPr lang="hu-HU" dirty="0" err="1" smtClean="0"/>
              <a:t>nek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a) </a:t>
            </a:r>
            <a:r>
              <a:rPr lang="hu-HU" dirty="0" err="1" smtClean="0"/>
              <a:t>fü</a:t>
            </a:r>
            <a:r>
              <a:rPr lang="hu-HU" dirty="0" smtClean="0"/>
              <a:t>-lét   b) </a:t>
            </a:r>
            <a:r>
              <a:rPr lang="hu-HU" dirty="0" err="1" smtClean="0"/>
              <a:t>or</a:t>
            </a:r>
            <a:r>
              <a:rPr lang="hu-HU" dirty="0" smtClean="0"/>
              <a:t>-rát   c) far-</a:t>
            </a:r>
            <a:r>
              <a:rPr lang="hu-HU" dirty="0" err="1" smtClean="0"/>
              <a:t>kát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1283855" y="3011055"/>
            <a:ext cx="9144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53164" y="4368800"/>
            <a:ext cx="8682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724275" y="5600700"/>
            <a:ext cx="809625" cy="95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876" y="2434267"/>
            <a:ext cx="2876379" cy="31664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022" y="2434267"/>
            <a:ext cx="2876379" cy="31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7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8053088" flipV="1">
            <a:off x="1330777" y="457396"/>
            <a:ext cx="8607879" cy="457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726" y="1102376"/>
            <a:ext cx="6576291" cy="5656760"/>
          </a:xfrm>
        </p:spPr>
      </p:pic>
      <p:sp>
        <p:nvSpPr>
          <p:cNvPr id="4" name="Szövegdoboz 3"/>
          <p:cNvSpPr txBox="1"/>
          <p:nvPr/>
        </p:nvSpPr>
        <p:spPr>
          <a:xfrm>
            <a:off x="4874079" y="383721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jól dolgoztál, most ilyen a füzeted: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795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570182"/>
            <a:ext cx="10820400" cy="464850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sz="4000" b="1" dirty="0" smtClean="0">
                <a:solidFill>
                  <a:schemeClr val="accent4">
                    <a:lumMod val="75000"/>
                  </a:schemeClr>
                </a:solidFill>
              </a:rPr>
              <a:t>Húzd alá! Hol játszódhat a verses mese?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</a:rPr>
              <a:t>                 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er-dőn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, me-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zőn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             le-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lőn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, is-tál-ló-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ban</a:t>
            </a:r>
            <a:endParaRPr lang="hu-H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873" y="3676071"/>
            <a:ext cx="3602181" cy="3046393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5126182" y="2826327"/>
            <a:ext cx="19488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2567709" y="3592945"/>
            <a:ext cx="2401455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1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none" dirty="0" smtClean="0">
                <a:solidFill>
                  <a:schemeClr val="accent6">
                    <a:lumMod val="75000"/>
                  </a:schemeClr>
                </a:solidFill>
              </a:rPr>
              <a:t>Nagyon ügyesen dolgoztál</a:t>
            </a:r>
            <a:r>
              <a:rPr lang="hu-HU" cap="none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hu-HU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09" y="2057401"/>
            <a:ext cx="4570629" cy="4570629"/>
          </a:xfrm>
        </p:spPr>
      </p:pic>
    </p:spTree>
    <p:extLst>
      <p:ext uri="{BB962C8B-B14F-4D97-AF65-F5344CB8AC3E}">
        <p14:creationId xmlns:p14="http://schemas.microsoft.com/office/powerpoint/2010/main" xmlns="" val="26372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09252" y="373711"/>
            <a:ext cx="651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Jutalmad a mese:</a:t>
            </a:r>
            <a:endParaRPr lang="hu-HU" dirty="0"/>
          </a:p>
        </p:txBody>
      </p:sp>
      <p:pic>
        <p:nvPicPr>
          <p:cNvPr id="6" name="YZEjwe7ase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461" y="2571750"/>
            <a:ext cx="5662211" cy="3184994"/>
          </a:xfrm>
          <a:prstGeom prst="rect">
            <a:avLst/>
          </a:prstGeom>
        </p:spPr>
      </p:pic>
      <p:pic>
        <p:nvPicPr>
          <p:cNvPr id="7" name="u7ObhmOpSo0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15988" y="2571750"/>
            <a:ext cx="5662211" cy="318499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75657" y="195942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Diafilmen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784521" y="195942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Zenével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812721" y="1281793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Kattints kétszer a képre!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86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177</TotalTime>
  <Words>267</Words>
  <Application>Microsoft Office PowerPoint</Application>
  <PresentationFormat>Egyéni</PresentationFormat>
  <Paragraphs>60</Paragraphs>
  <Slides>9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Kondenzcsík</vt:lpstr>
      <vt:lpstr>A török és a tehenek</vt:lpstr>
      <vt:lpstr>2. dia</vt:lpstr>
      <vt:lpstr>Ha elolvastad a mesét: </vt:lpstr>
      <vt:lpstr>4. dia</vt:lpstr>
      <vt:lpstr>5. dia</vt:lpstr>
      <vt:lpstr>Ha</vt:lpstr>
      <vt:lpstr>7. dia</vt:lpstr>
      <vt:lpstr>Nagyon ügyesen dolgoztál!</vt:lpstr>
      <vt:lpstr>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török és a tehenek</dc:title>
  <dc:creator>Általános</dc:creator>
  <cp:lastModifiedBy>user</cp:lastModifiedBy>
  <cp:revision>25</cp:revision>
  <dcterms:created xsi:type="dcterms:W3CDTF">2020-03-27T20:17:02Z</dcterms:created>
  <dcterms:modified xsi:type="dcterms:W3CDTF">2020-03-28T16:23:46Z</dcterms:modified>
</cp:coreProperties>
</file>