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318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390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81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8967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5104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07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60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991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23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451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50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CE75-E90A-4227-821A-D59B1D659AD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E1C9-F31F-47E6-9862-ACBC6F9B1A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165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o9wk6gak20" TargetMode="External"/><Relationship Id="rId2" Type="http://schemas.openxmlformats.org/officeDocument/2006/relationships/hyperlink" Target="https://www.youtube.com/watch?v=KMDGzkZ5P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U-CQspi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249" y="581891"/>
            <a:ext cx="9327502" cy="52965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Petőfi Sándor: Anyám tyúkja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5725" y="6093261"/>
            <a:ext cx="1210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Olvasókönyv 2. II.kötet 100-101.o. OFI   </a:t>
            </a:r>
            <a:r>
              <a:rPr lang="hu-H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Kiegészítve: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Környezetünk titkai 2. MOAZIK 2012    </a:t>
            </a:r>
          </a:p>
          <a:p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Olvasás munkafüzet 2. II. kötet 42.o.  OFI                     V. Bakos Tünde learningapps feladatai</a:t>
            </a:r>
            <a:endParaRPr lang="hu-H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210425" y="66675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Kovács Barbara</a:t>
            </a:r>
            <a:endParaRPr lang="hu-H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4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00100" y="333375"/>
            <a:ext cx="11172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megtetszett Petőfi Sándor Anyám tyúkja című verse meg is tanulhatod.</a:t>
            </a:r>
          </a:p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versmondásról szívesen fogadom a videókat.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10000" y="4476750"/>
            <a:ext cx="613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https://www.youtube.com/watch?v=KMDGzkZ5PDE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00725" y="2657475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u="sng" dirty="0" smtClean="0">
              <a:hlinkClick r:id="rId3"/>
            </a:endParaRPr>
          </a:p>
          <a:p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://learningapps.org/display?v=po9wk6gak20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62025" y="2181225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 </a:t>
            </a:r>
            <a:r>
              <a:rPr lang="hu-H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verstanuláshoz segítséget itt találsz: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0750" y="3638550"/>
            <a:ext cx="774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Hallgasd meg a verset megzenésítve!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3875" y="5305425"/>
            <a:ext cx="1144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Remek munka volt! Szeretettel: Barbi néni</a:t>
            </a:r>
            <a:endParaRPr lang="hu-H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7091" y="221673"/>
            <a:ext cx="11508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Hogy nevezzük a képen látható állatokat?</a:t>
            </a:r>
            <a:endParaRPr lang="hu-H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91" y="950331"/>
            <a:ext cx="6448425" cy="36766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345" y="4599414"/>
            <a:ext cx="5991225" cy="3429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345" y="950331"/>
            <a:ext cx="6155171" cy="35816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132" y="3244555"/>
            <a:ext cx="4850740" cy="339551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80291" y="5009776"/>
            <a:ext cx="5717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HÁZIÁLLAT: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közvetlen közelében élnek és hasznunk (tojás, húsuk) miatt gondoskodik róluk az ember.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24436" y="1136073"/>
            <a:ext cx="431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HÁZI KEDVENC:</a:t>
            </a:r>
          </a:p>
          <a:p>
            <a:pPr algn="ctr"/>
            <a:r>
              <a:rPr lang="hu-HU" sz="3600" b="0" i="0" dirty="0" smtClean="0">
                <a:solidFill>
                  <a:srgbClr val="1D1D1D"/>
                </a:solidFill>
                <a:effectLst/>
                <a:latin typeface="Helvetica" panose="020B0604020202020204" pitchFamily="34" charset="0"/>
              </a:rPr>
              <a:t> „</a:t>
            </a:r>
            <a:r>
              <a:rPr lang="hu-HU" sz="2400" b="0" i="0" dirty="0" smtClean="0">
                <a:solidFill>
                  <a:srgbClr val="1D1D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kedvtelésből tartott állat”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0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7" y="233362"/>
            <a:ext cx="1819275" cy="24479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00375" y="3429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Petőfi Sándor versével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ismerkedünk meg. 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Hallgasd meg!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417970" y="2311955"/>
            <a:ext cx="488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3"/>
              </a:rPr>
              <a:t>https://www.youtube.com/watch?v=RyU-CQspi50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62024" y="3429000"/>
            <a:ext cx="1122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86" y="3209925"/>
            <a:ext cx="8096250" cy="31242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43049" y="3209925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100./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886" y="3890665"/>
            <a:ext cx="1838325" cy="1885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1" name="Szövegdoboz 10"/>
          <p:cNvSpPr txBox="1"/>
          <p:nvPr/>
        </p:nvSpPr>
        <p:spPr>
          <a:xfrm>
            <a:off x="566737" y="5776615"/>
            <a:ext cx="189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HÁZI KEDVENC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6250" y="304800"/>
            <a:ext cx="11715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Petőfi Sándor az Anyám tyúkja című versét </a:t>
            </a:r>
            <a:r>
              <a:rPr lang="hu-H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1848-ban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írta.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Akkoriban voltak olyan szavak és kifejezések, 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melyeket manapság már nem úgy mondunk, használunk  vagy írunk, mint </a:t>
            </a:r>
            <a:r>
              <a:rPr lang="hu-H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 évvel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ezelőtt. 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4286128"/>
            <a:ext cx="8181975" cy="21621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019" y="2343090"/>
            <a:ext cx="1912717" cy="20669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5699" y="2788383"/>
            <a:ext cx="2213100" cy="10525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7762" y="2343089"/>
            <a:ext cx="2009775" cy="2066925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5314950" y="5531764"/>
            <a:ext cx="1390650" cy="33337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5986462" y="5463774"/>
            <a:ext cx="695325" cy="390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8234" y="4286128"/>
            <a:ext cx="1579001" cy="64013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 flipH="1">
            <a:off x="1508234" y="6143625"/>
            <a:ext cx="29494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end: ön, maga</a:t>
            </a:r>
            <a:endParaRPr lang="hu-H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010274" y="6219824"/>
            <a:ext cx="618172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meg: elsimítani a vajat a késsel</a:t>
            </a:r>
            <a:endParaRPr lang="hu-H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5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4" y="0"/>
            <a:ext cx="3038475" cy="44005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700" y="2762250"/>
            <a:ext cx="3876675" cy="40957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43475" y="36195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Olvasd fel hangosan a verset az olvasókönyvedből!</a:t>
            </a:r>
            <a:endParaRPr lang="hu-H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14772" y="377964"/>
            <a:ext cx="794385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 jelentenek a következő kifejezések? Kattints!</a:t>
            </a:r>
            <a:endParaRPr lang="hu-H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29451" y="30677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„Ej mi a kő!...”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72323" y="3843099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iparkodjék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43746" y="4562742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„hegyezd füled”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172323" y="5211841"/>
            <a:ext cx="173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„Kedvet ne kapj a tyúkhúsra, ..,”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72323" y="6048375"/>
            <a:ext cx="183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„Jól megbecsülje kend magát, …”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172323" y="2426732"/>
            <a:ext cx="120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cseléd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772649" y="2426731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szorgoskodik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772649" y="5410200"/>
            <a:ext cx="199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Figyelj jól!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982200" y="6311324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szolga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698831" y="2942569"/>
            <a:ext cx="166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Hálálja meg a kényeztetést.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9677400" y="3735407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Mit látok? Mi történt? 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9772649" y="4636532"/>
            <a:ext cx="14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 edd meg a tyúkot!</a:t>
            </a:r>
            <a:endParaRPr lang="hu-HU" dirty="0"/>
          </a:p>
        </p:txBody>
      </p:sp>
      <p:cxnSp>
        <p:nvCxnSpPr>
          <p:cNvPr id="21" name="Egyenes összekötő 20"/>
          <p:cNvCxnSpPr>
            <a:endCxn id="16" idx="1"/>
          </p:cNvCxnSpPr>
          <p:nvPr/>
        </p:nvCxnSpPr>
        <p:spPr>
          <a:xfrm>
            <a:off x="8067675" y="2695575"/>
            <a:ext cx="1914525" cy="3800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endCxn id="18" idx="1"/>
          </p:cNvCxnSpPr>
          <p:nvPr/>
        </p:nvCxnSpPr>
        <p:spPr>
          <a:xfrm>
            <a:off x="8191500" y="3333750"/>
            <a:ext cx="1485900" cy="724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>
            <a:endCxn id="14" idx="1"/>
          </p:cNvCxnSpPr>
          <p:nvPr/>
        </p:nvCxnSpPr>
        <p:spPr>
          <a:xfrm flipV="1">
            <a:off x="8191500" y="2611397"/>
            <a:ext cx="1581149" cy="1351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8496300" y="4838700"/>
            <a:ext cx="1419225" cy="79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V="1">
            <a:off x="8601073" y="4838700"/>
            <a:ext cx="1247777" cy="79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8705850" y="3333750"/>
            <a:ext cx="1066799" cy="2977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73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66675"/>
            <a:ext cx="3424237" cy="43009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394" y="2867025"/>
            <a:ext cx="4322606" cy="390525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14850" y="285750"/>
            <a:ext cx="7000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Olvasd fel  újra hangosan a verset az olvasókönyvedből!</a:t>
            </a:r>
          </a:p>
          <a:p>
            <a:pPr algn="ctr"/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Válaszolj a kérdésekre!</a:t>
            </a:r>
            <a:endParaRPr lang="hu-H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076700" y="2217137"/>
            <a:ext cx="356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Kihez szól a költő?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819275" y="590550"/>
            <a:ext cx="8667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981950" y="4162425"/>
            <a:ext cx="1419225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171950" y="367665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Milyen a tyúk sorsa?</a:t>
            </a:r>
            <a:endParaRPr lang="hu-H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85850" y="876300"/>
            <a:ext cx="1247775" cy="2667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085850" y="1905000"/>
            <a:ext cx="1838325" cy="3121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819150" y="2781300"/>
            <a:ext cx="25146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19150" y="3581400"/>
            <a:ext cx="2322356" cy="466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52401" y="5343525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Mire kéri a költő a tyúkot?</a:t>
            </a:r>
            <a:endParaRPr lang="hu-H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990976" y="5343525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 kéri a költő a </a:t>
            </a:r>
            <a:r>
              <a:rPr lang="hu-H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kutyát?</a:t>
            </a:r>
            <a:endParaRPr lang="hu-H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7981950" y="3457575"/>
            <a:ext cx="2343150" cy="523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7981950" y="3457575"/>
            <a:ext cx="2343150" cy="5238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7981950" y="5715000"/>
            <a:ext cx="2476500" cy="5143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94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462" y="314325"/>
            <a:ext cx="6086475" cy="3981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782"/>
            <a:ext cx="1579001" cy="6401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4912" y="1547812"/>
            <a:ext cx="2276475" cy="12477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00024" y="4200525"/>
            <a:ext cx="7439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Állítsd sorba a vers eseményeit a képek segítségével! Kezd az elsővel, kattints rá!</a:t>
            </a:r>
            <a:endParaRPr lang="hu-H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39" y="5624512"/>
            <a:ext cx="1874873" cy="9477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8666" y="5624512"/>
            <a:ext cx="1412607" cy="109694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5624512"/>
            <a:ext cx="1657350" cy="10287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18445" y="5653333"/>
            <a:ext cx="1263917" cy="106839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4158" y="5653333"/>
            <a:ext cx="1478991" cy="10429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3931" y="5639842"/>
            <a:ext cx="1009650" cy="10953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12433" y="0"/>
            <a:ext cx="1012024" cy="109737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29948" y="1232061"/>
            <a:ext cx="1289563" cy="109116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15995" y="2466118"/>
            <a:ext cx="1117467" cy="104250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12432" y="3647427"/>
            <a:ext cx="1012026" cy="92757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29948" y="4805854"/>
            <a:ext cx="1281256" cy="998382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97827" y="5983960"/>
            <a:ext cx="1641235" cy="8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2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675" y="171450"/>
            <a:ext cx="1204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Mitől </a:t>
            </a:r>
            <a:r>
              <a:rPr lang="hu-H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vers a vers? Milyen jellegzetességeiről ismered fel?</a:t>
            </a:r>
            <a:endParaRPr lang="hu-H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9527" y="1099127"/>
            <a:ext cx="37037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32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Versszakokból áll.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37309" y="2759539"/>
            <a:ext cx="457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32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Rímek találhatók benne.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37309" y="4392010"/>
            <a:ext cx="3556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32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Ritmusa van.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25236" y="1593465"/>
            <a:ext cx="5837382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 versszakból áll ez a vers?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 soros egy versszak?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11200" y="3354175"/>
            <a:ext cx="111482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verssorok végén található összecsengő </a:t>
            </a:r>
            <a:r>
              <a:rPr lang="hu-H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szavakat (</a:t>
            </a:r>
            <a:r>
              <a:rPr lang="hu-H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magánhangzókat) nevezzük rímnek.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849745" y="4886036"/>
            <a:ext cx="10363200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Számold meg soronként a szótagokat! </a:t>
            </a:r>
            <a:r>
              <a:rPr lang="hu-HU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 </a:t>
            </a: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szótagból áll minden sor?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hu-H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azonos szótagszámú sorok adják a vers egyenletes lüktetését, ritmusát</a:t>
            </a:r>
            <a:r>
              <a:rPr lang="hu-H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352144" y="1523822"/>
            <a:ext cx="173643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352145" y="2262909"/>
            <a:ext cx="1736437" cy="4966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352144" y="5384800"/>
            <a:ext cx="1736437" cy="452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2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461961"/>
            <a:ext cx="8991600" cy="2314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9100" y="461962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Mf. 42./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019800" y="1057275"/>
            <a:ext cx="885825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772150" y="1514475"/>
            <a:ext cx="809625" cy="3429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471986" y="1857375"/>
            <a:ext cx="1700213" cy="361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905375" y="2219325"/>
            <a:ext cx="1266825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619750" y="2776536"/>
            <a:ext cx="600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rímek egymást </a:t>
            </a:r>
            <a:r>
              <a:rPr lang="hu-H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követő sorokban </a:t>
            </a:r>
            <a:r>
              <a:rPr lang="hu-H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találhatók, PÁROS RÍMEK.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05025" y="3952875"/>
            <a:ext cx="8505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Ellenőrizd tudásod!</a:t>
            </a:r>
          </a:p>
          <a:p>
            <a:pPr algn="ctr"/>
            <a:r>
              <a:rPr lang="hu-H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Oldd meg a mf. 42. oldalán lévő feladatokat! Használd a verset!</a:t>
            </a:r>
            <a:endParaRPr lang="hu-H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5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418</Words>
  <Application>Microsoft Office PowerPoint</Application>
  <PresentationFormat>Egyéni</PresentationFormat>
  <Paragraphs>65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Petőfi Sándor: Anyám tyúkja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Petőfi Sándor: Anyám tyúkja</dc:title>
  <dc:creator>Barbi</dc:creator>
  <cp:lastModifiedBy>user</cp:lastModifiedBy>
  <cp:revision>26</cp:revision>
  <dcterms:created xsi:type="dcterms:W3CDTF">2020-05-13T09:11:25Z</dcterms:created>
  <dcterms:modified xsi:type="dcterms:W3CDTF">2022-08-22T23:28:57Z</dcterms:modified>
</cp:coreProperties>
</file>