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7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484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6845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219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9905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4917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1647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4094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8478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0702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3418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5378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C148-DFED-499A-86AD-D96F409E369A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272A-BE4D-48B7-9EF8-235F5A5011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1386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1748281/olvas%c3%a1s/sz%c3%a9l-sz%c3%b3l%c3%a1sok-p%c3%a1ros%c3%adt%c3%b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Qun7Bc0VMs" TargetMode="External"/><Relationship Id="rId2" Type="http://schemas.openxmlformats.org/officeDocument/2006/relationships/hyperlink" Target="https://egyszervolt.hu/jatek/jatek-vizlabirintus.html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WeiK4432Ew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yPOTHgR81g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1662324/matek/h%c5%91m%c3%a9rs%c3%a9klet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1976459/k%c3%b6rnyezetismeret/csapad%c3%a9k-form%c3%a1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</a:t>
            </a:r>
            <a:r>
              <a:rPr lang="hu-HU" smtClean="0"/>
              <a:t>z </a:t>
            </a:r>
            <a:r>
              <a:rPr lang="hu-HU" dirty="0" smtClean="0"/>
              <a:t>időjárás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9360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31273"/>
            <a:ext cx="10515600" cy="1182254"/>
          </a:xfrm>
        </p:spPr>
        <p:txBody>
          <a:bodyPr/>
          <a:lstStyle/>
          <a:p>
            <a:r>
              <a:rPr lang="hu-HU" dirty="0" smtClean="0"/>
              <a:t>Szél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4703618" cy="4351338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A </a:t>
            </a:r>
            <a:r>
              <a:rPr lang="hu-HU" dirty="0"/>
              <a:t>levegő mozgása, áramlása egyik helyről a másikra. </a:t>
            </a: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Erőssége változhat a </a:t>
            </a:r>
            <a:r>
              <a:rPr lang="hu-HU" dirty="0"/>
              <a:t>susogó szellő és a tomboló vihar </a:t>
            </a:r>
            <a:r>
              <a:rPr lang="hu-HU" dirty="0" smtClean="0"/>
              <a:t>között</a:t>
            </a:r>
            <a:r>
              <a:rPr lang="hu-HU" dirty="0"/>
              <a:t>.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3074" name="Picture 2" descr="Az időjárás és éghajlat - ppt letölten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6069" y="1644073"/>
            <a:ext cx="5447931" cy="462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7737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715491"/>
            <a:ext cx="10515600" cy="3461472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>
                <a:hlinkClick r:id="rId2"/>
              </a:rPr>
              <a:t>https://wordwall.net/hu/resource/1748281/olvas%c3%a1s/sz%c3%a9l-sz%c3%b3l%c3%a1sok-p%c3%a1ros%c3%adt%c3%b3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952608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991402"/>
            <a:ext cx="10515600" cy="1386038"/>
          </a:xfrm>
        </p:spPr>
        <p:txBody>
          <a:bodyPr>
            <a:normAutofit/>
          </a:bodyPr>
          <a:lstStyle/>
          <a:p>
            <a:r>
              <a:rPr lang="hu-HU" dirty="0" smtClean="0"/>
              <a:t>Az időjárás –jelentést a meteorológusok készítik.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872509"/>
            <a:ext cx="5181600" cy="330445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hu-HU" dirty="0" smtClean="0"/>
              <a:t>Tájékoztatnak a </a:t>
            </a:r>
            <a:r>
              <a:rPr lang="hu-HU" b="1" dirty="0" smtClean="0"/>
              <a:t>hőmérséklet</a:t>
            </a:r>
            <a:r>
              <a:rPr lang="hu-HU" dirty="0" smtClean="0"/>
              <a:t>      alakulásáról, a </a:t>
            </a:r>
            <a:r>
              <a:rPr lang="hu-HU" b="1" dirty="0" smtClean="0"/>
              <a:t>csapadék</a:t>
            </a:r>
            <a:r>
              <a:rPr lang="hu-HU" dirty="0" smtClean="0"/>
              <a:t> mennyiségéről, halmazállapotáról, a </a:t>
            </a:r>
            <a:r>
              <a:rPr lang="hu-HU" b="1" dirty="0" smtClean="0"/>
              <a:t>szél</a:t>
            </a:r>
            <a:r>
              <a:rPr lang="hu-HU" dirty="0" smtClean="0"/>
              <a:t> erősségéről és irányáról.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dirty="0" smtClean="0"/>
              <a:t>Öltözz mindig az időjárásnak megfelelően!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242964" y="5187661"/>
            <a:ext cx="5181600" cy="4351338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pic>
        <p:nvPicPr>
          <p:cNvPr id="4102" name="Picture 6" descr="Rajz · időjárás · képek · arc · természet · hó - vektorgrafika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4738" y="1992429"/>
            <a:ext cx="3358087" cy="40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7049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45127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28144" y="1644073"/>
            <a:ext cx="5527243" cy="4216977"/>
          </a:xfrm>
        </p:spPr>
        <p:txBody>
          <a:bodyPr/>
          <a:lstStyle/>
          <a:p>
            <a:r>
              <a:rPr lang="hu-HU" dirty="0" smtClean="0"/>
              <a:t>Nálunk négy évszak van:</a:t>
            </a:r>
          </a:p>
          <a:p>
            <a:pPr marL="0" indent="0">
              <a:buNone/>
            </a:pPr>
            <a:r>
              <a:rPr lang="hu-HU" dirty="0" smtClean="0"/>
              <a:t> a tavasz, a nyár, az ősz és a tél.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négy évszak időjárása különböző.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72332" y="5329381"/>
            <a:ext cx="2337735" cy="2909693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5122" name="Picture 2" descr="Tájékozódás az időben - Évszakok, hónapok, naptár - Készségfutá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532" y="1542761"/>
            <a:ext cx="4995069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011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82292"/>
          </a:xfrm>
        </p:spPr>
        <p:txBody>
          <a:bodyPr>
            <a:normAutofit/>
          </a:bodyPr>
          <a:lstStyle/>
          <a:p>
            <a:r>
              <a:rPr lang="hu-HU" sz="4400" dirty="0" smtClean="0"/>
              <a:t>Olvasd el a tankönyv 76. és 77. oldalát. </a:t>
            </a:r>
            <a:endParaRPr lang="hu-HU" sz="4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63053"/>
          </a:xfrm>
        </p:spPr>
        <p:txBody>
          <a:bodyPr>
            <a:normAutofit/>
          </a:bodyPr>
          <a:lstStyle/>
          <a:p>
            <a:pPr algn="l"/>
            <a:r>
              <a:rPr lang="hu-HU" sz="3900" dirty="0" smtClean="0"/>
              <a:t>Házi feladat :</a:t>
            </a:r>
          </a:p>
          <a:p>
            <a:pPr algn="l"/>
            <a:r>
              <a:rPr lang="hu-HU" sz="3900" dirty="0" smtClean="0"/>
              <a:t>Munkafüzet 56./1.2.     57./4.5. feladat</a:t>
            </a:r>
          </a:p>
          <a:p>
            <a:pPr algn="l"/>
            <a:r>
              <a:rPr lang="hu-HU" sz="3900" dirty="0" smtClean="0"/>
              <a:t>Szorgalmi:57./6. feladat</a:t>
            </a:r>
          </a:p>
          <a:p>
            <a:endParaRPr lang="hu-HU" sz="3900" dirty="0"/>
          </a:p>
        </p:txBody>
      </p:sp>
    </p:spTree>
    <p:extLst>
      <p:ext uri="{BB962C8B-B14F-4D97-AF65-F5344CB8AC3E}">
        <p14:creationId xmlns:p14="http://schemas.microsoft.com/office/powerpoint/2010/main" xmlns="" val="3478759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76619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+mn-lt"/>
              </a:rPr>
              <a:t>Következzen egy kis játék:</a:t>
            </a:r>
            <a:br>
              <a:rPr lang="hu-HU" sz="3600" dirty="0" smtClean="0">
                <a:latin typeface="+mn-lt"/>
              </a:rPr>
            </a:br>
            <a:r>
              <a:rPr lang="hu-HU" sz="3600" dirty="0" smtClean="0">
                <a:hlinkClick r:id="rId2"/>
              </a:rPr>
              <a:t>https://egyszervolt.hu/jatek/jatek-vizlabirintus.html</a:t>
            </a:r>
            <a:r>
              <a:rPr lang="hu-HU" sz="3600" dirty="0" smtClean="0"/>
              <a:t/>
            </a:r>
            <a:br>
              <a:rPr lang="hu-HU" sz="3600" dirty="0" smtClean="0"/>
            </a:b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És egy kis mese:</a:t>
            </a:r>
          </a:p>
          <a:p>
            <a:r>
              <a:rPr lang="hu-HU" sz="3600" dirty="0" smtClean="0">
                <a:hlinkClick r:id="rId3"/>
              </a:rPr>
              <a:t>https://www.youtube.com/watch?v=rQun7Bc0VMs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xmlns="" val="350403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dirty="0" smtClean="0"/>
          </a:p>
          <a:p>
            <a:pPr marL="0" indent="0" algn="ctr">
              <a:buNone/>
            </a:pPr>
            <a:r>
              <a:rPr lang="hu-HU" sz="4800" dirty="0" smtClean="0"/>
              <a:t>Köszönöm  a figyelmet!</a:t>
            </a:r>
          </a:p>
          <a:p>
            <a:pPr marL="0" indent="0" algn="ctr">
              <a:buNone/>
            </a:pPr>
            <a:endParaRPr lang="hu-HU" sz="4800" dirty="0"/>
          </a:p>
          <a:p>
            <a:pPr marL="0" indent="0" algn="ctr">
              <a:buNone/>
            </a:pPr>
            <a:r>
              <a:rPr lang="hu-HU" sz="3200" dirty="0" smtClean="0"/>
              <a:t>                                              Készítette: Pintér Erika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xmlns="" val="2015866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Hallgasd meg a következő dalt!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>
                <a:hlinkClick r:id="rId2"/>
              </a:rPr>
              <a:t>https://www.youtube.com/watch?v=tWeiK4432Ew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20032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 smtClean="0"/>
              <a:t>Az időjárás befolyásolja mindennapi életünket.</a:t>
            </a:r>
            <a:endParaRPr lang="hu-HU" sz="4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717783" y="4865062"/>
            <a:ext cx="1368941" cy="1450446"/>
          </a:xfrm>
        </p:spPr>
        <p:txBody>
          <a:bodyPr>
            <a:normAutofit fontScale="92500" lnSpcReduction="20000"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962526" y="2272145"/>
            <a:ext cx="5057274" cy="39048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b="1" u="sng" dirty="0" smtClean="0"/>
              <a:t>Az időjárás elemei: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i="1" dirty="0" smtClean="0"/>
              <a:t>Napsugárzás</a:t>
            </a:r>
          </a:p>
          <a:p>
            <a:r>
              <a:rPr lang="hu-HU" i="1" dirty="0" smtClean="0"/>
              <a:t>Hőmérséklet</a:t>
            </a:r>
          </a:p>
          <a:p>
            <a:r>
              <a:rPr lang="hu-HU" i="1" dirty="0" smtClean="0"/>
              <a:t>Csapadék</a:t>
            </a:r>
          </a:p>
          <a:p>
            <a:r>
              <a:rPr lang="hu-HU" i="1" dirty="0" smtClean="0"/>
              <a:t>A levegő mozgása (szél)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Az időjárás ezen elemek állandó </a:t>
            </a:r>
          </a:p>
          <a:p>
            <a:pPr marL="0" indent="0">
              <a:buNone/>
            </a:pPr>
            <a:r>
              <a:rPr lang="hu-HU" dirty="0" smtClean="0"/>
              <a:t>változása.</a:t>
            </a:r>
          </a:p>
          <a:p>
            <a:endParaRPr lang="hu-HU" dirty="0"/>
          </a:p>
        </p:txBody>
      </p:sp>
      <p:sp>
        <p:nvSpPr>
          <p:cNvPr id="6" name="AutoShape 4" descr="Ember a természetben - 5. osztály | Sulinet Tudásbázis"/>
          <p:cNvSpPr>
            <a:spLocks noChangeAspect="1" noChangeArrowheads="1"/>
          </p:cNvSpPr>
          <p:nvPr/>
        </p:nvSpPr>
        <p:spPr bwMode="auto">
          <a:xfrm>
            <a:off x="-2908300" y="197283"/>
            <a:ext cx="101600" cy="10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0" name="Picture 6" descr="Ember a természetben - 5. osztály | Sulinet Tudásbáz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72145"/>
            <a:ext cx="45656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70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Napsugárzás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 napsugarak meleget árasztanak.</a:t>
            </a:r>
          </a:p>
          <a:p>
            <a:r>
              <a:rPr lang="hu-HU" dirty="0" smtClean="0"/>
              <a:t>A Nap sugarai először a földfelszínt melegítik fel.</a:t>
            </a:r>
            <a:endParaRPr lang="hu-HU" dirty="0"/>
          </a:p>
        </p:txBody>
      </p:sp>
      <p:pic>
        <p:nvPicPr>
          <p:cNvPr id="9" name="Tartalom helye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169891" y="2083784"/>
            <a:ext cx="5013656" cy="370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915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72655" y="1122363"/>
            <a:ext cx="10095345" cy="1611601"/>
          </a:xfrm>
        </p:spPr>
        <p:txBody>
          <a:bodyPr/>
          <a:lstStyle/>
          <a:p>
            <a:r>
              <a:rPr lang="hu-HU" dirty="0" smtClean="0"/>
              <a:t>Hallgasd meg a következő dalt!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https://www.youtube.com/watch?v=6yPOTHgR81g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655912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Hőmérséklet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 hőmérsékletet hőmérővel mérjük.</a:t>
            </a:r>
          </a:p>
          <a:p>
            <a:r>
              <a:rPr lang="hu-HU" dirty="0" smtClean="0"/>
              <a:t>Mértékegysége a Celsius-fok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err="1" smtClean="0"/>
              <a:t>celziuszfok</a:t>
            </a:r>
            <a:r>
              <a:rPr lang="hu-HU" dirty="0" smtClean="0"/>
              <a:t>) °C</a:t>
            </a:r>
          </a:p>
          <a:p>
            <a:r>
              <a:rPr lang="hu-HU" dirty="0" smtClean="0"/>
              <a:t>A hőmérőről leolvashatjuk, hány </a:t>
            </a:r>
          </a:p>
          <a:p>
            <a:pPr marL="0" indent="0">
              <a:buNone/>
            </a:pPr>
            <a:r>
              <a:rPr lang="hu-HU" dirty="0" smtClean="0"/>
              <a:t> °C hideg vagy hány °C meleg van.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5600" y="1943894"/>
            <a:ext cx="3754941" cy="3754941"/>
          </a:xfrm>
        </p:spPr>
      </p:pic>
    </p:spTree>
    <p:extLst>
      <p:ext uri="{BB962C8B-B14F-4D97-AF65-F5344CB8AC3E}">
        <p14:creationId xmlns:p14="http://schemas.microsoft.com/office/powerpoint/2010/main" xmlns="" val="505872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8512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2835564"/>
            <a:ext cx="9144000" cy="2422236"/>
          </a:xfrm>
        </p:spPr>
        <p:txBody>
          <a:bodyPr/>
          <a:lstStyle/>
          <a:p>
            <a:r>
              <a:rPr lang="hu-HU" dirty="0" smtClean="0">
                <a:hlinkClick r:id="rId2"/>
              </a:rPr>
              <a:t>https://wordwall.net/hu/resource/1662324/matek/h%c5%91m%c3%a9rs%c3%a9klet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054889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Csapadék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48564" cy="4351338"/>
          </a:xfrm>
        </p:spPr>
        <p:txBody>
          <a:bodyPr/>
          <a:lstStyle/>
          <a:p>
            <a:pPr marL="0" indent="0">
              <a:buNone/>
            </a:pPr>
            <a:r>
              <a:rPr lang="hu-HU" b="1" i="1" dirty="0" smtClean="0"/>
              <a:t>Halmazállapot szerint :</a:t>
            </a:r>
          </a:p>
          <a:p>
            <a:r>
              <a:rPr lang="hu-HU" dirty="0" smtClean="0"/>
              <a:t>Folyékony ( eső…)</a:t>
            </a:r>
          </a:p>
          <a:p>
            <a:pPr>
              <a:lnSpc>
                <a:spcPct val="100000"/>
              </a:lnSpc>
            </a:pPr>
            <a:r>
              <a:rPr lang="hu-HU" dirty="0" smtClean="0"/>
              <a:t>Szilárd (hó, jég…)</a:t>
            </a:r>
          </a:p>
          <a:p>
            <a:pPr marL="0" indent="0">
              <a:buNone/>
            </a:pPr>
            <a:r>
              <a:rPr lang="hu-HU" b="1" i="1" dirty="0" smtClean="0"/>
              <a:t>Keletkezés szerint:</a:t>
            </a:r>
          </a:p>
          <a:p>
            <a:r>
              <a:rPr lang="hu-HU" dirty="0" smtClean="0"/>
              <a:t>Hulló csapadék (eső,  hó…)</a:t>
            </a:r>
          </a:p>
          <a:p>
            <a:r>
              <a:rPr lang="hu-HU" dirty="0" smtClean="0"/>
              <a:t>Nem hulló csapadék ( zúzmara, harmat…)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1825625"/>
            <a:ext cx="5181600" cy="4118769"/>
          </a:xfrm>
        </p:spPr>
      </p:pic>
    </p:spTree>
    <p:extLst>
      <p:ext uri="{BB962C8B-B14F-4D97-AF65-F5344CB8AC3E}">
        <p14:creationId xmlns:p14="http://schemas.microsoft.com/office/powerpoint/2010/main" xmlns="" val="56122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687781"/>
            <a:ext cx="10515600" cy="2022763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hlinkClick r:id="rId2"/>
              </a:rPr>
              <a:t>https://wordwall.net/hu/resource/1976459/k%c3%b6rnyezetismeret/csapad%c3%a9k-form%c3%a1i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92438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261</Words>
  <Application>Microsoft Office PowerPoint</Application>
  <PresentationFormat>Egyéni</PresentationFormat>
  <Paragraphs>64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Az időjárás</vt:lpstr>
      <vt:lpstr>Hallgasd meg a következő dalt! </vt:lpstr>
      <vt:lpstr>Az időjárás befolyásolja mindennapi életünket.</vt:lpstr>
      <vt:lpstr>Napsugárzás</vt:lpstr>
      <vt:lpstr>Hallgasd meg a következő dalt!</vt:lpstr>
      <vt:lpstr>Hőmérséklet</vt:lpstr>
      <vt:lpstr>7. dia</vt:lpstr>
      <vt:lpstr>Csapadék</vt:lpstr>
      <vt:lpstr>https://wordwall.net/hu/resource/1976459/k%c3%b6rnyezetismeret/csapad%c3%a9k-form%c3%a1i </vt:lpstr>
      <vt:lpstr>Szél</vt:lpstr>
      <vt:lpstr>11. dia</vt:lpstr>
      <vt:lpstr>Az időjárás –jelentést a meteorológusok készítik.</vt:lpstr>
      <vt:lpstr>13. dia</vt:lpstr>
      <vt:lpstr>Olvasd el a tankönyv 76. és 77. oldalát. </vt:lpstr>
      <vt:lpstr>Következzen egy kis játék: https://egyszervolt.hu/jatek/jatek-vizlabirintus.html </vt:lpstr>
      <vt:lpstr>16.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időjárás</dc:title>
  <dc:creator>Pintér Erika Zsuzsanna</dc:creator>
  <cp:lastModifiedBy>user</cp:lastModifiedBy>
  <cp:revision>62</cp:revision>
  <dcterms:created xsi:type="dcterms:W3CDTF">2020-05-26T09:48:10Z</dcterms:created>
  <dcterms:modified xsi:type="dcterms:W3CDTF">2022-08-22T23:19:34Z</dcterms:modified>
</cp:coreProperties>
</file>