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B034-E06A-43A4-89C1-C7DE6AC235F0}" type="datetimeFigureOut">
              <a:rPr lang="hu-HU" smtClean="0"/>
              <a:t>2022.01.16.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68F4-10AC-419C-AF51-3C947E56508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1880" y="2204864"/>
            <a:ext cx="1879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err="1" smtClean="0"/>
              <a:t>B-b</a:t>
            </a:r>
            <a:endParaRPr lang="hu-H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646" t="11398" r="43579" b="15654"/>
          <a:stretch>
            <a:fillRect/>
          </a:stretch>
        </p:blipFill>
        <p:spPr bwMode="auto">
          <a:xfrm>
            <a:off x="395536" y="1124744"/>
            <a:ext cx="34563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237" t="15400" r="37001" b="13201"/>
          <a:stretch>
            <a:fillRect/>
          </a:stretch>
        </p:blipFill>
        <p:spPr bwMode="auto">
          <a:xfrm>
            <a:off x="4139952" y="1556792"/>
            <a:ext cx="48245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477" t="13725" r="44413" b="12159"/>
          <a:stretch>
            <a:fillRect/>
          </a:stretch>
        </p:blipFill>
        <p:spPr bwMode="auto">
          <a:xfrm>
            <a:off x="1187624" y="548680"/>
            <a:ext cx="3240360" cy="44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Diavetítés a képernyőre (4:3 oldalarány)</PresentationFormat>
  <Paragraphs>1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1. dia</vt:lpstr>
      <vt:lpstr>2. dia</vt:lpstr>
      <vt:lpstr>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1</cp:revision>
  <dcterms:created xsi:type="dcterms:W3CDTF">2022-01-16T00:56:44Z</dcterms:created>
  <dcterms:modified xsi:type="dcterms:W3CDTF">2022-01-16T00:59:56Z</dcterms:modified>
</cp:coreProperties>
</file>